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media/image12.jpg" ContentType="image/jpg"/>
  <Override PartName="/ppt/media/image14.jpg" ContentType="image/jpg"/>
  <Override PartName="/ppt/media/image16.jpg" ContentType="image/jpg"/>
  <Override PartName="/ppt/media/image17.jpg" ContentType="image/jpg"/>
  <Override PartName="/ppt/media/image18.jpg" ContentType="image/jpg"/>
  <Override PartName="/ppt/media/image19.jpg" ContentType="image/jpg"/>
  <Override PartName="/ppt/media/image20.jpg" ContentType="image/jpg"/>
  <Override PartName="/ppt/media/image21.jpg" ContentType="image/jpg"/>
  <Override PartName="/ppt/media/image22.jpg" ContentType="image/jpg"/>
  <Override PartName="/ppt/media/image23.jpg" ContentType="image/jpg"/>
  <Override PartName="/ppt/media/image24.jpg" ContentType="image/jpg"/>
  <Override PartName="/ppt/media/image25.jpg" ContentType="image/jpg"/>
  <Override PartName="/ppt/media/image26.jpg" ContentType="image/jpg"/>
  <Override PartName="/ppt/media/image27.jpg" ContentType="image/jpg"/>
  <Override PartName="/ppt/media/image29.jpg" ContentType="image/jpg"/>
  <Override PartName="/ppt/media/image31.jpg" ContentType="image/jpg"/>
  <Override PartName="/ppt/media/image32.jpg" ContentType="image/jpg"/>
  <Override PartName="/ppt/media/image33.jpg" ContentType="image/jpg"/>
  <Override PartName="/ppt/media/image34.jpg" ContentType="image/jpg"/>
  <Override PartName="/ppt/media/image35.jpg" ContentType="image/jpg"/>
  <Override PartName="/ppt/media/image36.jpg" ContentType="image/jpg"/>
  <Override PartName="/ppt/media/image37.jpg" ContentType="image/jpg"/>
  <Override PartName="/ppt/media/image39.jpg" ContentType="image/jpg"/>
  <Override PartName="/ppt/media/image40.jpg" ContentType="image/jpg"/>
  <Override PartName="/ppt/media/image44.jpg" ContentType="image/jpg"/>
  <Override PartName="/ppt/media/image48.jpg" ContentType="image/jpg"/>
  <Override PartName="/ppt/media/image53.jpg" ContentType="image/jpg"/>
  <Override PartName="/ppt/media/image54.jpg" ContentType="image/jpg"/>
  <Override PartName="/ppt/media/image55.jpg" ContentType="image/jpg"/>
  <Override PartName="/ppt/media/image58.jpg" ContentType="image/jpg"/>
  <Override PartName="/ppt/media/image65.jpg" ContentType="image/jpg"/>
  <Override PartName="/ppt/media/image66.jpg" ContentType="image/jpg"/>
  <Override PartName="/ppt/media/image67.jpg" ContentType="image/jpg"/>
  <Override PartName="/ppt/media/image68.jpg" ContentType="image/jpg"/>
  <Override PartName="/ppt/media/image69.jpg" ContentType="image/jpg"/>
  <Override PartName="/ppt/media/image70.jpg" ContentType="image/jpg"/>
  <Override PartName="/ppt/media/image72.jpg" ContentType="image/jpg"/>
  <Override PartName="/ppt/media/image78.jpg" ContentType="image/jpg"/>
  <Override PartName="/ppt/media/image79.jpg" ContentType="image/jpg"/>
  <Override PartName="/ppt/media/image80.jpg" ContentType="image/jpg"/>
  <Override PartName="/ppt/media/image82.jpg" ContentType="image/jpg"/>
  <Override PartName="/ppt/media/image84.jpg" ContentType="image/jpg"/>
  <Override PartName="/ppt/media/image86.jpg" ContentType="image/jpg"/>
  <Override PartName="/ppt/media/image87.jpg" ContentType="image/jpg"/>
  <Override PartName="/ppt/media/image104.jpg" ContentType="image/jpg"/>
  <Override PartName="/ppt/media/image105.jpg" ContentType="image/jpg"/>
  <Override PartName="/ppt/media/image106.jpg" ContentType="image/jpg"/>
  <Override PartName="/ppt/media/image107.jpg" ContentType="image/jpg"/>
  <Override PartName="/ppt/media/image108.jpg" ContentType="image/jpg"/>
  <Override PartName="/ppt/media/image109.jpg" ContentType="image/jpg"/>
  <Override PartName="/ppt/media/image110.jpg" ContentType="image/jpg"/>
  <Override PartName="/ppt/media/image111.jpg" ContentType="image/jpg"/>
  <Override PartName="/ppt/media/image112.jpg" ContentType="image/jpg"/>
  <Override PartName="/ppt/media/image113.jpg" ContentType="image/jpg"/>
  <Override PartName="/ppt/media/image114.jpg" ContentType="image/jpg"/>
  <Override PartName="/ppt/media/image115.jpg" ContentType="image/jpg"/>
  <Override PartName="/ppt/media/image116.jpg" ContentType="image/jpg"/>
  <Override PartName="/ppt/media/image117.jpg" ContentType="image/jpg"/>
  <Override PartName="/ppt/media/image119.jpg" ContentType="image/jpg"/>
  <Override PartName="/ppt/media/image120.jpg" ContentType="image/jpg"/>
  <Override PartName="/ppt/media/image122.jpg" ContentType="image/jpg"/>
  <Override PartName="/ppt/media/image123.jpg" ContentType="image/jpg"/>
  <Override PartName="/ppt/media/image125.jpg" ContentType="image/jpg"/>
  <Override PartName="/ppt/media/image127.jpg" ContentType="image/jpg"/>
  <Override PartName="/ppt/media/image131.jpg" ContentType="image/jpg"/>
  <Override PartName="/ppt/media/image137.jpg" ContentType="image/jpg"/>
  <Override PartName="/ppt/media/image142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9" r:id="rId2"/>
  </p:sldMasterIdLst>
  <p:sldIdLst>
    <p:sldId id="256" r:id="rId3"/>
    <p:sldId id="260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313" r:id="rId52"/>
    <p:sldId id="316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9" r:id="rId65"/>
    <p:sldId id="330" r:id="rId66"/>
    <p:sldId id="331" r:id="rId67"/>
    <p:sldId id="332" r:id="rId68"/>
    <p:sldId id="334" r:id="rId69"/>
    <p:sldId id="335" r:id="rId70"/>
    <p:sldId id="336" r:id="rId71"/>
    <p:sldId id="337" r:id="rId72"/>
    <p:sldId id="338" r:id="rId73"/>
    <p:sldId id="339" r:id="rId74"/>
    <p:sldId id="340" r:id="rId75"/>
    <p:sldId id="341" r:id="rId76"/>
    <p:sldId id="342" r:id="rId77"/>
    <p:sldId id="343" r:id="rId78"/>
    <p:sldId id="344" r:id="rId79"/>
    <p:sldId id="345" r:id="rId80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bg-BG" smtClean="0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2436-886F-41C7-8C03-881BE9A284F9}" type="datetimeFigureOut">
              <a:rPr lang="bg-BG" smtClean="0"/>
              <a:t>14.2.2025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FB9E6-CD3D-4E9F-9598-DD82DFE39776}" type="slidenum">
              <a:rPr lang="bg-BG" smtClean="0"/>
              <a:t>‹#›</a:t>
            </a:fld>
            <a:endParaRPr lang="bg-BG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3737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2436-886F-41C7-8C03-881BE9A284F9}" type="datetimeFigureOut">
              <a:rPr lang="bg-BG" smtClean="0"/>
              <a:t>14.2.2025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FB9E6-CD3D-4E9F-9598-DD82DFE3977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41256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2436-886F-41C7-8C03-881BE9A284F9}" type="datetimeFigureOut">
              <a:rPr lang="bg-BG" smtClean="0"/>
              <a:t>14.2.2025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FB9E6-CD3D-4E9F-9598-DD82DFE3977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53343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5444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717792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91183"/>
            <a:ext cx="12192000" cy="5766816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1091183"/>
            <a:ext cx="12192000" cy="5767070"/>
          </a:xfrm>
          <a:custGeom>
            <a:avLst/>
            <a:gdLst/>
            <a:ahLst/>
            <a:cxnLst/>
            <a:rect l="l" t="t" r="r" b="b"/>
            <a:pathLst>
              <a:path w="12192000" h="5767070">
                <a:moveTo>
                  <a:pt x="0" y="5766816"/>
                </a:moveTo>
                <a:lnTo>
                  <a:pt x="12192000" y="5766816"/>
                </a:lnTo>
              </a:path>
              <a:path w="12192000" h="5767070">
                <a:moveTo>
                  <a:pt x="12192000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ECD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9292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717792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91183"/>
            <a:ext cx="12192000" cy="5766816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1091183"/>
            <a:ext cx="12192000" cy="5767070"/>
          </a:xfrm>
          <a:custGeom>
            <a:avLst/>
            <a:gdLst/>
            <a:ahLst/>
            <a:cxnLst/>
            <a:rect l="l" t="t" r="r" b="b"/>
            <a:pathLst>
              <a:path w="12192000" h="5767070">
                <a:moveTo>
                  <a:pt x="0" y="5766816"/>
                </a:moveTo>
                <a:lnTo>
                  <a:pt x="12192000" y="5766816"/>
                </a:lnTo>
              </a:path>
              <a:path w="12192000" h="5767070">
                <a:moveTo>
                  <a:pt x="12192000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ECD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453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bg-BG" smtClean="0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2436-886F-41C7-8C03-881BE9A284F9}" type="datetimeFigureOut">
              <a:rPr lang="bg-BG" smtClean="0"/>
              <a:t>14.2.2025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FB9E6-CD3D-4E9F-9598-DD82DFE39776}" type="slidenum">
              <a:rPr lang="bg-BG" smtClean="0"/>
              <a:t>‹#›</a:t>
            </a:fld>
            <a:endParaRPr lang="bg-BG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7440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2436-886F-41C7-8C03-881BE9A284F9}" type="datetimeFigureOut">
              <a:rPr lang="bg-BG" smtClean="0"/>
              <a:t>14.2.2025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FB9E6-CD3D-4E9F-9598-DD82DFE3977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60558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на секци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2436-886F-41C7-8C03-881BE9A284F9}" type="datetimeFigureOut">
              <a:rPr lang="bg-BG" smtClean="0"/>
              <a:t>14.2.2025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FB9E6-CD3D-4E9F-9598-DD82DFE39776}" type="slidenum">
              <a:rPr lang="bg-BG" smtClean="0"/>
              <a:t>‹#›</a:t>
            </a:fld>
            <a:endParaRPr lang="bg-BG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71206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2436-886F-41C7-8C03-881BE9A284F9}" type="datetimeFigureOut">
              <a:rPr lang="bg-BG" smtClean="0"/>
              <a:t>14.2.2025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FB9E6-CD3D-4E9F-9598-DD82DFE3977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97336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2436-886F-41C7-8C03-881BE9A284F9}" type="datetimeFigureOut">
              <a:rPr lang="bg-BG" smtClean="0"/>
              <a:t>14.2.2025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FB9E6-CD3D-4E9F-9598-DD82DFE3977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96589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2436-886F-41C7-8C03-881BE9A284F9}" type="datetimeFigureOut">
              <a:rPr lang="bg-BG" smtClean="0"/>
              <a:t>14.2.2025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FB9E6-CD3D-4E9F-9598-DD82DFE3977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477589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2436-886F-41C7-8C03-881BE9A284F9}" type="datetimeFigureOut">
              <a:rPr lang="bg-BG" smtClean="0"/>
              <a:t>14.2.2025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FB9E6-CD3D-4E9F-9598-DD82DFE3977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10527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2436-886F-41C7-8C03-881BE9A284F9}" type="datetimeFigureOut">
              <a:rPr lang="bg-BG" smtClean="0"/>
              <a:t>14.2.2025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FB9E6-CD3D-4E9F-9598-DD82DFE3977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088552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D0D2436-886F-41C7-8C03-881BE9A284F9}" type="datetimeFigureOut">
              <a:rPr lang="bg-BG" smtClean="0"/>
              <a:t>14.2.2025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83FB9E6-CD3D-4E9F-9598-DD82DFE3977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64646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2436-886F-41C7-8C03-881BE9A284F9}" type="datetimeFigureOut">
              <a:rPr lang="bg-BG" smtClean="0"/>
              <a:t>14.2.2025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FB9E6-CD3D-4E9F-9598-DD82DFE3977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662873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2436-886F-41C7-8C03-881BE9A284F9}" type="datetimeFigureOut">
              <a:rPr lang="bg-BG" smtClean="0"/>
              <a:t>14.2.2025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FB9E6-CD3D-4E9F-9598-DD82DFE3977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995284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2436-886F-41C7-8C03-881BE9A284F9}" type="datetimeFigureOut">
              <a:rPr lang="bg-BG" smtClean="0"/>
              <a:t>14.2.2025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FB9E6-CD3D-4E9F-9598-DD82DFE3977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640398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334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на секци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2436-886F-41C7-8C03-881BE9A284F9}" type="datetimeFigureOut">
              <a:rPr lang="bg-BG" smtClean="0"/>
              <a:t>14.2.2025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FB9E6-CD3D-4E9F-9598-DD82DFE39776}" type="slidenum">
              <a:rPr lang="bg-BG" smtClean="0"/>
              <a:t>‹#›</a:t>
            </a:fld>
            <a:endParaRPr lang="bg-BG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926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2436-886F-41C7-8C03-881BE9A284F9}" type="datetimeFigureOut">
              <a:rPr lang="bg-BG" smtClean="0"/>
              <a:t>14.2.2025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FB9E6-CD3D-4E9F-9598-DD82DFE3977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91436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2436-886F-41C7-8C03-881BE9A284F9}" type="datetimeFigureOut">
              <a:rPr lang="bg-BG" smtClean="0"/>
              <a:t>14.2.2025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FB9E6-CD3D-4E9F-9598-DD82DFE3977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18797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2436-886F-41C7-8C03-881BE9A284F9}" type="datetimeFigureOut">
              <a:rPr lang="bg-BG" smtClean="0"/>
              <a:t>14.2.2025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FB9E6-CD3D-4E9F-9598-DD82DFE3977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97396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2436-886F-41C7-8C03-881BE9A284F9}" type="datetimeFigureOut">
              <a:rPr lang="bg-BG" smtClean="0"/>
              <a:t>14.2.2025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FB9E6-CD3D-4E9F-9598-DD82DFE3977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49618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D0D2436-886F-41C7-8C03-881BE9A284F9}" type="datetimeFigureOut">
              <a:rPr lang="bg-BG" smtClean="0"/>
              <a:t>14.2.2025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83FB9E6-CD3D-4E9F-9598-DD82DFE3977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48843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2436-886F-41C7-8C03-881BE9A284F9}" type="datetimeFigureOut">
              <a:rPr lang="bg-BG" smtClean="0"/>
              <a:t>14.2.2025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FB9E6-CD3D-4E9F-9598-DD82DFE3977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78233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D0D2436-886F-41C7-8C03-881BE9A284F9}" type="datetimeFigureOut">
              <a:rPr lang="bg-BG" smtClean="0"/>
              <a:t>14.2.2025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83FB9E6-CD3D-4E9F-9598-DD82DFE39776}" type="slidenum">
              <a:rPr lang="bg-BG" smtClean="0"/>
              <a:t>‹#›</a:t>
            </a:fld>
            <a:endParaRPr lang="bg-BG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0406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22" r:id="rId13"/>
    <p:sldLayoutId id="2147483723" r:id="rId14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D0D2436-886F-41C7-8C03-881BE9A284F9}" type="datetimeFigureOut">
              <a:rPr lang="bg-BG" smtClean="0"/>
              <a:t>14.2.2025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83FB9E6-CD3D-4E9F-9598-DD82DFE39776}" type="slidenum">
              <a:rPr lang="bg-BG" smtClean="0"/>
              <a:t>‹#›</a:t>
            </a:fld>
            <a:endParaRPr lang="bg-BG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401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27.jp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jp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6.jp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g"/><Relationship Id="rId7" Type="http://schemas.openxmlformats.org/officeDocument/2006/relationships/image" Target="../media/image6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8.jpg"/><Relationship Id="rId5" Type="http://schemas.openxmlformats.org/officeDocument/2006/relationships/image" Target="../media/image8.png"/><Relationship Id="rId10" Type="http://schemas.openxmlformats.org/officeDocument/2006/relationships/image" Target="../media/image17.jp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iolinky.co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9.jp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hyperlink" Target="https://app.convertkit.com/pages/preview/ceda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hyperlink" Target="https://www.instagram.com/p/CAdeXhupF6Q/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0.jpg"/><Relationship Id="rId4" Type="http://schemas.openxmlformats.org/officeDocument/2006/relationships/hyperlink" Target="https://www.instagram.com/p/B0gjGVFBzoQ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hyperlink" Target="https://www.instagram.com/p/Bxm2vEFnuYh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2.jpg"/><Relationship Id="rId4" Type="http://schemas.openxmlformats.org/officeDocument/2006/relationships/hyperlink" Target="https://www.instagram.com/p/B2MkOZyDWXh/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1.png"/><Relationship Id="rId4" Type="http://schemas.openxmlformats.org/officeDocument/2006/relationships/image" Target="../media/image123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4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5.jpg"/><Relationship Id="rId7" Type="http://schemas.openxmlformats.org/officeDocument/2006/relationships/image" Target="../media/image128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g"/><Relationship Id="rId5" Type="http://schemas.openxmlformats.org/officeDocument/2006/relationships/image" Target="../media/image91.png"/><Relationship Id="rId4" Type="http://schemas.openxmlformats.org/officeDocument/2006/relationships/image" Target="../media/image12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.png"/><Relationship Id="rId11" Type="http://schemas.openxmlformats.org/officeDocument/2006/relationships/image" Target="../media/image22.jpg"/><Relationship Id="rId5" Type="http://schemas.openxmlformats.org/officeDocument/2006/relationships/image" Target="../media/image8.png"/><Relationship Id="rId10" Type="http://schemas.openxmlformats.org/officeDocument/2006/relationships/image" Target="../media/image21.jp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91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142.jp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24.jpg"/><Relationship Id="rId5" Type="http://schemas.openxmlformats.org/officeDocument/2006/relationships/image" Target="../media/image8.png"/><Relationship Id="rId10" Type="http://schemas.openxmlformats.org/officeDocument/2006/relationships/image" Target="../media/image23.jp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26.jpg"/><Relationship Id="rId5" Type="http://schemas.openxmlformats.org/officeDocument/2006/relationships/image" Target="../media/image8.png"/><Relationship Id="rId10" Type="http://schemas.openxmlformats.org/officeDocument/2006/relationships/image" Target="../media/image25.jp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1607127" y="-152255"/>
            <a:ext cx="9144000" cy="2387600"/>
          </a:xfrm>
        </p:spPr>
        <p:txBody>
          <a:bodyPr/>
          <a:lstStyle/>
          <a:p>
            <a:pPr algn="ctr"/>
            <a:r>
              <a:rPr lang="en-US" dirty="0" smtClean="0"/>
              <a:t>INSTAGRAM Marketing</a:t>
            </a:r>
            <a:endParaRPr lang="bg-BG" dirty="0"/>
          </a:p>
        </p:txBody>
      </p:sp>
      <p:pic>
        <p:nvPicPr>
          <p:cNvPr id="1026" name="Picture 2" descr="Instagram Marketing: An Elaborate Guide for Startups-Ventur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198" y="2551256"/>
            <a:ext cx="6839858" cy="35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138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1407140" y="-38"/>
            <a:ext cx="514984" cy="558165"/>
            <a:chOff x="11407140" y="-38"/>
            <a:chExt cx="514984" cy="558165"/>
          </a:xfrm>
        </p:grpSpPr>
        <p:sp>
          <p:nvSpPr>
            <p:cNvPr id="4" name="object 4"/>
            <p:cNvSpPr/>
            <p:nvPr/>
          </p:nvSpPr>
          <p:spPr>
            <a:xfrm>
              <a:off x="11407140" y="515117"/>
              <a:ext cx="514984" cy="43180"/>
            </a:xfrm>
            <a:custGeom>
              <a:avLst/>
              <a:gdLst/>
              <a:ahLst/>
              <a:cxnLst/>
              <a:rect l="l" t="t" r="r" b="b"/>
              <a:pathLst>
                <a:path w="514984" h="43179">
                  <a:moveTo>
                    <a:pt x="514642" y="0"/>
                  </a:moveTo>
                  <a:lnTo>
                    <a:pt x="0" y="0"/>
                  </a:lnTo>
                  <a:lnTo>
                    <a:pt x="0" y="42666"/>
                  </a:lnTo>
                  <a:lnTo>
                    <a:pt x="514642" y="42666"/>
                  </a:lnTo>
                  <a:lnTo>
                    <a:pt x="514642" y="0"/>
                  </a:lnTo>
                  <a:close/>
                </a:path>
              </a:pathLst>
            </a:custGeom>
            <a:solidFill>
              <a:srgbClr val="1E5D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407140" y="-38"/>
              <a:ext cx="514984" cy="514984"/>
            </a:xfrm>
            <a:custGeom>
              <a:avLst/>
              <a:gdLst/>
              <a:ahLst/>
              <a:cxnLst/>
              <a:rect l="l" t="t" r="r" b="b"/>
              <a:pathLst>
                <a:path w="514984" h="514984">
                  <a:moveTo>
                    <a:pt x="514642" y="0"/>
                  </a:moveTo>
                  <a:lnTo>
                    <a:pt x="0" y="0"/>
                  </a:lnTo>
                  <a:lnTo>
                    <a:pt x="0" y="514642"/>
                  </a:lnTo>
                  <a:lnTo>
                    <a:pt x="514642" y="514642"/>
                  </a:lnTo>
                  <a:lnTo>
                    <a:pt x="514642" y="0"/>
                  </a:lnTo>
                  <a:close/>
                </a:path>
              </a:pathLst>
            </a:custGeom>
            <a:solidFill>
              <a:srgbClr val="287B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3047"/>
            <a:ext cx="11943715" cy="6716395"/>
            <a:chOff x="0" y="3047"/>
            <a:chExt cx="11943715" cy="6716395"/>
          </a:xfrm>
        </p:grpSpPr>
        <p:sp>
          <p:nvSpPr>
            <p:cNvPr id="7" name="object 7"/>
            <p:cNvSpPr/>
            <p:nvPr/>
          </p:nvSpPr>
          <p:spPr>
            <a:xfrm>
              <a:off x="2699004" y="3047"/>
              <a:ext cx="9244965" cy="6716395"/>
            </a:xfrm>
            <a:custGeom>
              <a:avLst/>
              <a:gdLst/>
              <a:ahLst/>
              <a:cxnLst/>
              <a:rect l="l" t="t" r="r" b="b"/>
              <a:pathLst>
                <a:path w="9244965" h="6716395">
                  <a:moveTo>
                    <a:pt x="24599" y="2863469"/>
                  </a:moveTo>
                  <a:lnTo>
                    <a:pt x="0" y="2863469"/>
                  </a:lnTo>
                  <a:lnTo>
                    <a:pt x="0" y="4336796"/>
                  </a:lnTo>
                  <a:lnTo>
                    <a:pt x="24599" y="4336796"/>
                  </a:lnTo>
                  <a:lnTo>
                    <a:pt x="24599" y="2863469"/>
                  </a:lnTo>
                  <a:close/>
                </a:path>
                <a:path w="9244965" h="6716395">
                  <a:moveTo>
                    <a:pt x="24599" y="1202105"/>
                  </a:moveTo>
                  <a:lnTo>
                    <a:pt x="0" y="1202105"/>
                  </a:lnTo>
                  <a:lnTo>
                    <a:pt x="0" y="2213102"/>
                  </a:lnTo>
                  <a:lnTo>
                    <a:pt x="24599" y="2213102"/>
                  </a:lnTo>
                  <a:lnTo>
                    <a:pt x="24599" y="1202105"/>
                  </a:lnTo>
                  <a:close/>
                </a:path>
                <a:path w="9244965" h="6716395">
                  <a:moveTo>
                    <a:pt x="24599" y="157149"/>
                  </a:moveTo>
                  <a:lnTo>
                    <a:pt x="0" y="157149"/>
                  </a:lnTo>
                  <a:lnTo>
                    <a:pt x="0" y="551688"/>
                  </a:lnTo>
                  <a:lnTo>
                    <a:pt x="24599" y="551688"/>
                  </a:lnTo>
                  <a:lnTo>
                    <a:pt x="24599" y="157149"/>
                  </a:lnTo>
                  <a:close/>
                </a:path>
                <a:path w="9244965" h="6716395">
                  <a:moveTo>
                    <a:pt x="1830451" y="3270377"/>
                  </a:moveTo>
                  <a:lnTo>
                    <a:pt x="1812036" y="3251835"/>
                  </a:lnTo>
                  <a:lnTo>
                    <a:pt x="522986" y="4543298"/>
                  </a:lnTo>
                  <a:lnTo>
                    <a:pt x="541401" y="4561840"/>
                  </a:lnTo>
                  <a:lnTo>
                    <a:pt x="1830451" y="3270377"/>
                  </a:lnTo>
                  <a:close/>
                </a:path>
                <a:path w="9244965" h="6716395">
                  <a:moveTo>
                    <a:pt x="1830451" y="1809369"/>
                  </a:moveTo>
                  <a:lnTo>
                    <a:pt x="24638" y="0"/>
                  </a:lnTo>
                  <a:lnTo>
                    <a:pt x="9271" y="15367"/>
                  </a:lnTo>
                  <a:lnTo>
                    <a:pt x="1812036" y="1824736"/>
                  </a:lnTo>
                  <a:lnTo>
                    <a:pt x="1824355" y="1812417"/>
                  </a:lnTo>
                  <a:lnTo>
                    <a:pt x="1830451" y="1809369"/>
                  </a:lnTo>
                  <a:close/>
                </a:path>
                <a:path w="9244965" h="6716395">
                  <a:moveTo>
                    <a:pt x="2513457" y="2527554"/>
                  </a:moveTo>
                  <a:lnTo>
                    <a:pt x="1812036" y="1824736"/>
                  </a:lnTo>
                  <a:lnTo>
                    <a:pt x="1779905" y="1859534"/>
                  </a:lnTo>
                  <a:lnTo>
                    <a:pt x="1749298" y="1895856"/>
                  </a:lnTo>
                  <a:lnTo>
                    <a:pt x="1720469" y="1933575"/>
                  </a:lnTo>
                  <a:lnTo>
                    <a:pt x="1693291" y="1972691"/>
                  </a:lnTo>
                  <a:lnTo>
                    <a:pt x="1667891" y="2013077"/>
                  </a:lnTo>
                  <a:lnTo>
                    <a:pt x="1644269" y="2054733"/>
                  </a:lnTo>
                  <a:lnTo>
                    <a:pt x="1622552" y="2097532"/>
                  </a:lnTo>
                  <a:lnTo>
                    <a:pt x="1602867" y="2141474"/>
                  </a:lnTo>
                  <a:lnTo>
                    <a:pt x="1585087" y="2186432"/>
                  </a:lnTo>
                  <a:lnTo>
                    <a:pt x="1569466" y="2232533"/>
                  </a:lnTo>
                  <a:lnTo>
                    <a:pt x="1555877" y="2279523"/>
                  </a:lnTo>
                  <a:lnTo>
                    <a:pt x="1544701" y="2327529"/>
                  </a:lnTo>
                  <a:lnTo>
                    <a:pt x="1535557" y="2376297"/>
                  </a:lnTo>
                  <a:lnTo>
                    <a:pt x="1528953" y="2425954"/>
                  </a:lnTo>
                  <a:lnTo>
                    <a:pt x="1524635" y="2476373"/>
                  </a:lnTo>
                  <a:lnTo>
                    <a:pt x="1522857" y="2527528"/>
                  </a:lnTo>
                  <a:lnTo>
                    <a:pt x="338455" y="2527528"/>
                  </a:lnTo>
                  <a:lnTo>
                    <a:pt x="338455" y="2552192"/>
                  </a:lnTo>
                  <a:lnTo>
                    <a:pt x="1522869" y="2552192"/>
                  </a:lnTo>
                  <a:lnTo>
                    <a:pt x="1522869" y="2527554"/>
                  </a:lnTo>
                  <a:lnTo>
                    <a:pt x="2513457" y="2527554"/>
                  </a:lnTo>
                  <a:close/>
                </a:path>
                <a:path w="9244965" h="6716395">
                  <a:moveTo>
                    <a:pt x="2528824" y="1516507"/>
                  </a:moveTo>
                  <a:lnTo>
                    <a:pt x="2478278" y="1518285"/>
                  </a:lnTo>
                  <a:lnTo>
                    <a:pt x="2428494" y="1522603"/>
                  </a:lnTo>
                  <a:lnTo>
                    <a:pt x="2379345" y="1529334"/>
                  </a:lnTo>
                  <a:lnTo>
                    <a:pt x="2330958" y="1538351"/>
                  </a:lnTo>
                  <a:lnTo>
                    <a:pt x="2283460" y="1549781"/>
                  </a:lnTo>
                  <a:lnTo>
                    <a:pt x="2236724" y="1563370"/>
                  </a:lnTo>
                  <a:lnTo>
                    <a:pt x="2191004" y="1579118"/>
                  </a:lnTo>
                  <a:lnTo>
                    <a:pt x="2146173" y="1597025"/>
                  </a:lnTo>
                  <a:lnTo>
                    <a:pt x="2102485" y="1616964"/>
                  </a:lnTo>
                  <a:lnTo>
                    <a:pt x="2059813" y="1638935"/>
                  </a:lnTo>
                  <a:lnTo>
                    <a:pt x="2018284" y="1662811"/>
                  </a:lnTo>
                  <a:lnTo>
                    <a:pt x="1978025" y="1688592"/>
                  </a:lnTo>
                  <a:lnTo>
                    <a:pt x="1939163" y="1716151"/>
                  </a:lnTo>
                  <a:lnTo>
                    <a:pt x="1901444" y="1745488"/>
                  </a:lnTo>
                  <a:lnTo>
                    <a:pt x="1865249" y="1776603"/>
                  </a:lnTo>
                  <a:lnTo>
                    <a:pt x="1830451" y="1809369"/>
                  </a:lnTo>
                  <a:lnTo>
                    <a:pt x="2528824" y="2509012"/>
                  </a:lnTo>
                  <a:lnTo>
                    <a:pt x="2528824" y="1516507"/>
                  </a:lnTo>
                  <a:close/>
                </a:path>
                <a:path w="9244965" h="6716395">
                  <a:moveTo>
                    <a:pt x="2553424" y="3560102"/>
                  </a:moveTo>
                  <a:lnTo>
                    <a:pt x="2528824" y="3560102"/>
                  </a:lnTo>
                  <a:lnTo>
                    <a:pt x="2528824" y="6118390"/>
                  </a:lnTo>
                  <a:lnTo>
                    <a:pt x="2553424" y="6118390"/>
                  </a:lnTo>
                  <a:lnTo>
                    <a:pt x="2553424" y="3560102"/>
                  </a:lnTo>
                  <a:close/>
                </a:path>
                <a:path w="9244965" h="6716395">
                  <a:moveTo>
                    <a:pt x="2553424" y="49276"/>
                  </a:moveTo>
                  <a:lnTo>
                    <a:pt x="2528824" y="49276"/>
                  </a:lnTo>
                  <a:lnTo>
                    <a:pt x="2528824" y="1516507"/>
                  </a:lnTo>
                  <a:lnTo>
                    <a:pt x="2553424" y="1516507"/>
                  </a:lnTo>
                  <a:lnTo>
                    <a:pt x="2553424" y="49276"/>
                  </a:lnTo>
                  <a:close/>
                </a:path>
                <a:path w="9244965" h="6716395">
                  <a:moveTo>
                    <a:pt x="3254883" y="1809369"/>
                  </a:moveTo>
                  <a:lnTo>
                    <a:pt x="3220085" y="1776603"/>
                  </a:lnTo>
                  <a:lnTo>
                    <a:pt x="3183763" y="1745488"/>
                  </a:lnTo>
                  <a:lnTo>
                    <a:pt x="3146171" y="1716151"/>
                  </a:lnTo>
                  <a:lnTo>
                    <a:pt x="3107182" y="1688592"/>
                  </a:lnTo>
                  <a:lnTo>
                    <a:pt x="3066923" y="1662811"/>
                  </a:lnTo>
                  <a:lnTo>
                    <a:pt x="3025267" y="1638935"/>
                  </a:lnTo>
                  <a:lnTo>
                    <a:pt x="2982595" y="1616964"/>
                  </a:lnTo>
                  <a:lnTo>
                    <a:pt x="2938780" y="1597025"/>
                  </a:lnTo>
                  <a:lnTo>
                    <a:pt x="2893822" y="1579118"/>
                  </a:lnTo>
                  <a:lnTo>
                    <a:pt x="2847848" y="1563370"/>
                  </a:lnTo>
                  <a:lnTo>
                    <a:pt x="2800858" y="1549781"/>
                  </a:lnTo>
                  <a:lnTo>
                    <a:pt x="2752979" y="1538351"/>
                  </a:lnTo>
                  <a:lnTo>
                    <a:pt x="2704211" y="1529334"/>
                  </a:lnTo>
                  <a:lnTo>
                    <a:pt x="2654681" y="1522603"/>
                  </a:lnTo>
                  <a:lnTo>
                    <a:pt x="2604389" y="1518285"/>
                  </a:lnTo>
                  <a:lnTo>
                    <a:pt x="2553462" y="1516507"/>
                  </a:lnTo>
                  <a:lnTo>
                    <a:pt x="2553462" y="2509012"/>
                  </a:lnTo>
                  <a:lnTo>
                    <a:pt x="3254883" y="1809369"/>
                  </a:lnTo>
                  <a:close/>
                </a:path>
                <a:path w="9244965" h="6716395">
                  <a:moveTo>
                    <a:pt x="3562477" y="2527554"/>
                  </a:moveTo>
                  <a:lnTo>
                    <a:pt x="3560699" y="2476373"/>
                  </a:lnTo>
                  <a:lnTo>
                    <a:pt x="3556381" y="2425954"/>
                  </a:lnTo>
                  <a:lnTo>
                    <a:pt x="3549650" y="2376297"/>
                  </a:lnTo>
                  <a:lnTo>
                    <a:pt x="3540633" y="2327529"/>
                  </a:lnTo>
                  <a:lnTo>
                    <a:pt x="3529203" y="2279523"/>
                  </a:lnTo>
                  <a:lnTo>
                    <a:pt x="3515741" y="2232533"/>
                  </a:lnTo>
                  <a:lnTo>
                    <a:pt x="3499993" y="2186432"/>
                  </a:lnTo>
                  <a:lnTo>
                    <a:pt x="3482086" y="2141474"/>
                  </a:lnTo>
                  <a:lnTo>
                    <a:pt x="3462147" y="2097532"/>
                  </a:lnTo>
                  <a:lnTo>
                    <a:pt x="3440303" y="2054733"/>
                  </a:lnTo>
                  <a:lnTo>
                    <a:pt x="3416427" y="2013077"/>
                  </a:lnTo>
                  <a:lnTo>
                    <a:pt x="3390773" y="1972691"/>
                  </a:lnTo>
                  <a:lnTo>
                    <a:pt x="3363214" y="1933575"/>
                  </a:lnTo>
                  <a:lnTo>
                    <a:pt x="3333877" y="1895856"/>
                  </a:lnTo>
                  <a:lnTo>
                    <a:pt x="3302889" y="1859534"/>
                  </a:lnTo>
                  <a:lnTo>
                    <a:pt x="3270250" y="1824736"/>
                  </a:lnTo>
                  <a:lnTo>
                    <a:pt x="2571877" y="2527554"/>
                  </a:lnTo>
                  <a:lnTo>
                    <a:pt x="3562477" y="2527554"/>
                  </a:lnTo>
                  <a:close/>
                </a:path>
                <a:path w="9244965" h="6716395">
                  <a:moveTo>
                    <a:pt x="3916299" y="1180465"/>
                  </a:moveTo>
                  <a:lnTo>
                    <a:pt x="3897744" y="1162050"/>
                  </a:lnTo>
                  <a:lnTo>
                    <a:pt x="3254883" y="1809369"/>
                  </a:lnTo>
                  <a:lnTo>
                    <a:pt x="3260979" y="1812417"/>
                  </a:lnTo>
                  <a:lnTo>
                    <a:pt x="3264027" y="1818513"/>
                  </a:lnTo>
                  <a:lnTo>
                    <a:pt x="3270250" y="1824736"/>
                  </a:lnTo>
                  <a:lnTo>
                    <a:pt x="3916299" y="1180465"/>
                  </a:lnTo>
                  <a:close/>
                </a:path>
                <a:path w="9244965" h="6716395">
                  <a:moveTo>
                    <a:pt x="3980815" y="5021072"/>
                  </a:moveTo>
                  <a:lnTo>
                    <a:pt x="3962400" y="5002530"/>
                  </a:lnTo>
                  <a:lnTo>
                    <a:pt x="2762631" y="6204699"/>
                  </a:lnTo>
                  <a:lnTo>
                    <a:pt x="2781046" y="6223190"/>
                  </a:lnTo>
                  <a:lnTo>
                    <a:pt x="3980815" y="5021072"/>
                  </a:lnTo>
                  <a:close/>
                </a:path>
                <a:path w="9244965" h="6716395">
                  <a:moveTo>
                    <a:pt x="3980815" y="3960749"/>
                  </a:moveTo>
                  <a:lnTo>
                    <a:pt x="3270250" y="3251835"/>
                  </a:lnTo>
                  <a:lnTo>
                    <a:pt x="3264027" y="3258058"/>
                  </a:lnTo>
                  <a:lnTo>
                    <a:pt x="3260979" y="3264154"/>
                  </a:lnTo>
                  <a:lnTo>
                    <a:pt x="3254883" y="3270377"/>
                  </a:lnTo>
                  <a:lnTo>
                    <a:pt x="3962400" y="3979291"/>
                  </a:lnTo>
                  <a:lnTo>
                    <a:pt x="3980815" y="3960749"/>
                  </a:lnTo>
                  <a:close/>
                </a:path>
                <a:path w="9244965" h="6716395">
                  <a:moveTo>
                    <a:pt x="5408295" y="2527528"/>
                  </a:moveTo>
                  <a:lnTo>
                    <a:pt x="3562477" y="2527528"/>
                  </a:lnTo>
                  <a:lnTo>
                    <a:pt x="3562477" y="2552192"/>
                  </a:lnTo>
                  <a:lnTo>
                    <a:pt x="5408295" y="2552192"/>
                  </a:lnTo>
                  <a:lnTo>
                    <a:pt x="5408295" y="2527528"/>
                  </a:lnTo>
                  <a:close/>
                </a:path>
                <a:path w="9244965" h="6716395">
                  <a:moveTo>
                    <a:pt x="5509768" y="2299462"/>
                  </a:moveTo>
                  <a:lnTo>
                    <a:pt x="4374642" y="1162050"/>
                  </a:lnTo>
                  <a:lnTo>
                    <a:pt x="4368546" y="1168146"/>
                  </a:lnTo>
                  <a:lnTo>
                    <a:pt x="4365371" y="1174369"/>
                  </a:lnTo>
                  <a:lnTo>
                    <a:pt x="4359275" y="1180465"/>
                  </a:lnTo>
                  <a:lnTo>
                    <a:pt x="5494401" y="2317877"/>
                  </a:lnTo>
                  <a:lnTo>
                    <a:pt x="5500624" y="2311781"/>
                  </a:lnTo>
                  <a:lnTo>
                    <a:pt x="5503672" y="2305558"/>
                  </a:lnTo>
                  <a:lnTo>
                    <a:pt x="5509768" y="2299462"/>
                  </a:lnTo>
                  <a:close/>
                </a:path>
                <a:path w="9244965" h="6716395">
                  <a:moveTo>
                    <a:pt x="6949541" y="2527528"/>
                  </a:moveTo>
                  <a:lnTo>
                    <a:pt x="6057392" y="2527528"/>
                  </a:lnTo>
                  <a:lnTo>
                    <a:pt x="6057392" y="2552192"/>
                  </a:lnTo>
                  <a:lnTo>
                    <a:pt x="6949541" y="2552192"/>
                  </a:lnTo>
                  <a:lnTo>
                    <a:pt x="6949541" y="2527528"/>
                  </a:lnTo>
                  <a:close/>
                </a:path>
                <a:path w="9244965" h="6716395">
                  <a:moveTo>
                    <a:pt x="7358761" y="4481690"/>
                  </a:moveTo>
                  <a:lnTo>
                    <a:pt x="5226812" y="4481690"/>
                  </a:lnTo>
                  <a:lnTo>
                    <a:pt x="5226812" y="4506341"/>
                  </a:lnTo>
                  <a:lnTo>
                    <a:pt x="7358761" y="4506341"/>
                  </a:lnTo>
                  <a:lnTo>
                    <a:pt x="7358761" y="4481690"/>
                  </a:lnTo>
                  <a:close/>
                </a:path>
                <a:path w="9244965" h="6716395">
                  <a:moveTo>
                    <a:pt x="7460234" y="4253611"/>
                  </a:moveTo>
                  <a:lnTo>
                    <a:pt x="5971286" y="2758694"/>
                  </a:lnTo>
                  <a:lnTo>
                    <a:pt x="5952871" y="2777109"/>
                  </a:lnTo>
                  <a:lnTo>
                    <a:pt x="7444867" y="4272026"/>
                  </a:lnTo>
                  <a:lnTo>
                    <a:pt x="7451090" y="4265930"/>
                  </a:lnTo>
                  <a:lnTo>
                    <a:pt x="7454138" y="4259707"/>
                  </a:lnTo>
                  <a:lnTo>
                    <a:pt x="7460234" y="4253611"/>
                  </a:lnTo>
                  <a:close/>
                </a:path>
                <a:path w="9244965" h="6716395">
                  <a:moveTo>
                    <a:pt x="7697089" y="3276092"/>
                  </a:moveTo>
                  <a:lnTo>
                    <a:pt x="7672578" y="3276092"/>
                  </a:lnTo>
                  <a:lnTo>
                    <a:pt x="7672578" y="4163822"/>
                  </a:lnTo>
                  <a:lnTo>
                    <a:pt x="7672578" y="4167632"/>
                  </a:lnTo>
                  <a:lnTo>
                    <a:pt x="7674102" y="4167632"/>
                  </a:lnTo>
                  <a:lnTo>
                    <a:pt x="7674102" y="4163822"/>
                  </a:lnTo>
                  <a:lnTo>
                    <a:pt x="7694041" y="4163822"/>
                  </a:lnTo>
                  <a:lnTo>
                    <a:pt x="7694041" y="4167632"/>
                  </a:lnTo>
                  <a:lnTo>
                    <a:pt x="7697089" y="4167632"/>
                  </a:lnTo>
                  <a:lnTo>
                    <a:pt x="7697089" y="4163822"/>
                  </a:lnTo>
                  <a:lnTo>
                    <a:pt x="7697089" y="3276092"/>
                  </a:lnTo>
                  <a:close/>
                </a:path>
                <a:path w="9244965" h="6716395">
                  <a:moveTo>
                    <a:pt x="7697178" y="4817681"/>
                  </a:moveTo>
                  <a:lnTo>
                    <a:pt x="7672578" y="4817681"/>
                  </a:lnTo>
                  <a:lnTo>
                    <a:pt x="7672578" y="6716077"/>
                  </a:lnTo>
                  <a:lnTo>
                    <a:pt x="7697178" y="6716077"/>
                  </a:lnTo>
                  <a:lnTo>
                    <a:pt x="7697178" y="4817681"/>
                  </a:lnTo>
                  <a:close/>
                </a:path>
                <a:path w="9244965" h="6716395">
                  <a:moveTo>
                    <a:pt x="7697178" y="49276"/>
                  </a:moveTo>
                  <a:lnTo>
                    <a:pt x="7672578" y="49276"/>
                  </a:lnTo>
                  <a:lnTo>
                    <a:pt x="7672578" y="1803146"/>
                  </a:lnTo>
                  <a:lnTo>
                    <a:pt x="7697178" y="1803146"/>
                  </a:lnTo>
                  <a:lnTo>
                    <a:pt x="7697178" y="49276"/>
                  </a:lnTo>
                  <a:close/>
                </a:path>
                <a:path w="9244965" h="6716395">
                  <a:moveTo>
                    <a:pt x="9207640" y="2527528"/>
                  </a:moveTo>
                  <a:lnTo>
                    <a:pt x="8420100" y="2527528"/>
                  </a:lnTo>
                  <a:lnTo>
                    <a:pt x="8420100" y="2552192"/>
                  </a:lnTo>
                  <a:lnTo>
                    <a:pt x="9207640" y="2552192"/>
                  </a:lnTo>
                  <a:lnTo>
                    <a:pt x="9207640" y="2527528"/>
                  </a:lnTo>
                  <a:close/>
                </a:path>
                <a:path w="9244965" h="6716395">
                  <a:moveTo>
                    <a:pt x="9219946" y="6013589"/>
                  </a:moveTo>
                  <a:lnTo>
                    <a:pt x="7921752" y="4712843"/>
                  </a:lnTo>
                  <a:lnTo>
                    <a:pt x="7903210" y="4731385"/>
                  </a:lnTo>
                  <a:lnTo>
                    <a:pt x="9201531" y="6032081"/>
                  </a:lnTo>
                  <a:lnTo>
                    <a:pt x="9219946" y="6013589"/>
                  </a:lnTo>
                  <a:close/>
                </a:path>
                <a:path w="9244965" h="6716395">
                  <a:moveTo>
                    <a:pt x="9244584" y="986282"/>
                  </a:moveTo>
                  <a:lnTo>
                    <a:pt x="9226169" y="970915"/>
                  </a:lnTo>
                  <a:lnTo>
                    <a:pt x="8192389" y="2006600"/>
                  </a:lnTo>
                  <a:lnTo>
                    <a:pt x="8210931" y="2025142"/>
                  </a:lnTo>
                  <a:lnTo>
                    <a:pt x="9244584" y="986282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227320" y="1519428"/>
              <a:ext cx="742315" cy="1010285"/>
            </a:xfrm>
            <a:custGeom>
              <a:avLst/>
              <a:gdLst/>
              <a:ahLst/>
              <a:cxnLst/>
              <a:rect l="l" t="t" r="r" b="b"/>
              <a:pathLst>
                <a:path w="742314" h="1010285">
                  <a:moveTo>
                    <a:pt x="24637" y="0"/>
                  </a:moveTo>
                  <a:lnTo>
                    <a:pt x="0" y="0"/>
                  </a:lnTo>
                  <a:lnTo>
                    <a:pt x="0" y="991997"/>
                  </a:lnTo>
                  <a:lnTo>
                    <a:pt x="5968" y="991997"/>
                  </a:lnTo>
                  <a:lnTo>
                    <a:pt x="5968" y="1003426"/>
                  </a:lnTo>
                  <a:lnTo>
                    <a:pt x="18541" y="1003426"/>
                  </a:lnTo>
                  <a:lnTo>
                    <a:pt x="18541" y="991997"/>
                  </a:lnTo>
                  <a:lnTo>
                    <a:pt x="24637" y="991997"/>
                  </a:lnTo>
                  <a:lnTo>
                    <a:pt x="24637" y="1010158"/>
                  </a:lnTo>
                  <a:lnTo>
                    <a:pt x="43052" y="1010158"/>
                  </a:lnTo>
                  <a:lnTo>
                    <a:pt x="741933" y="308229"/>
                  </a:lnTo>
                  <a:lnTo>
                    <a:pt x="735838" y="302133"/>
                  </a:lnTo>
                  <a:lnTo>
                    <a:pt x="732789" y="295910"/>
                  </a:lnTo>
                  <a:lnTo>
                    <a:pt x="726566" y="292862"/>
                  </a:lnTo>
                  <a:lnTo>
                    <a:pt x="24637" y="991743"/>
                  </a:lnTo>
                  <a:lnTo>
                    <a:pt x="24637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239511" y="2511552"/>
              <a:ext cx="12065" cy="19685"/>
            </a:xfrm>
            <a:custGeom>
              <a:avLst/>
              <a:gdLst/>
              <a:ahLst/>
              <a:cxnLst/>
              <a:rect l="l" t="t" r="r" b="b"/>
              <a:pathLst>
                <a:path w="12064" h="19685">
                  <a:moveTo>
                    <a:pt x="11811" y="0"/>
                  </a:moveTo>
                  <a:lnTo>
                    <a:pt x="0" y="12826"/>
                  </a:lnTo>
                  <a:lnTo>
                    <a:pt x="5968" y="19176"/>
                  </a:lnTo>
                  <a:lnTo>
                    <a:pt x="11811" y="19176"/>
                  </a:lnTo>
                  <a:lnTo>
                    <a:pt x="11811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11040" y="1812036"/>
              <a:ext cx="716280" cy="718185"/>
            </a:xfrm>
            <a:custGeom>
              <a:avLst/>
              <a:gdLst/>
              <a:ahLst/>
              <a:cxnLst/>
              <a:rect l="l" t="t" r="r" b="b"/>
              <a:pathLst>
                <a:path w="716279" h="718185">
                  <a:moveTo>
                    <a:pt x="18414" y="0"/>
                  </a:moveTo>
                  <a:lnTo>
                    <a:pt x="12319" y="3048"/>
                  </a:lnTo>
                  <a:lnTo>
                    <a:pt x="0" y="15366"/>
                  </a:lnTo>
                  <a:lnTo>
                    <a:pt x="700913" y="717803"/>
                  </a:lnTo>
                  <a:lnTo>
                    <a:pt x="716280" y="717803"/>
                  </a:lnTo>
                  <a:lnTo>
                    <a:pt x="716280" y="699262"/>
                  </a:lnTo>
                  <a:lnTo>
                    <a:pt x="18414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227320" y="2511552"/>
              <a:ext cx="12065" cy="19685"/>
            </a:xfrm>
            <a:custGeom>
              <a:avLst/>
              <a:gdLst/>
              <a:ahLst/>
              <a:cxnLst/>
              <a:rect l="l" t="t" r="r" b="b"/>
              <a:pathLst>
                <a:path w="12064" h="19685">
                  <a:moveTo>
                    <a:pt x="0" y="0"/>
                  </a:moveTo>
                  <a:lnTo>
                    <a:pt x="0" y="19176"/>
                  </a:lnTo>
                  <a:lnTo>
                    <a:pt x="8889" y="19176"/>
                  </a:lnTo>
                  <a:lnTo>
                    <a:pt x="11810" y="128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236464" y="2523743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2921" y="0"/>
                  </a:moveTo>
                  <a:lnTo>
                    <a:pt x="0" y="5968"/>
                  </a:lnTo>
                  <a:lnTo>
                    <a:pt x="8889" y="5968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221480" y="2554223"/>
              <a:ext cx="2040255" cy="1008380"/>
            </a:xfrm>
            <a:custGeom>
              <a:avLst/>
              <a:gdLst/>
              <a:ahLst/>
              <a:cxnLst/>
              <a:rect l="l" t="t" r="r" b="b"/>
              <a:pathLst>
                <a:path w="2040254" h="1008379">
                  <a:moveTo>
                    <a:pt x="990854" y="0"/>
                  </a:moveTo>
                  <a:lnTo>
                    <a:pt x="0" y="0"/>
                  </a:lnTo>
                  <a:lnTo>
                    <a:pt x="1778" y="50546"/>
                  </a:lnTo>
                  <a:lnTo>
                    <a:pt x="6096" y="100584"/>
                  </a:lnTo>
                  <a:lnTo>
                    <a:pt x="12827" y="149733"/>
                  </a:lnTo>
                  <a:lnTo>
                    <a:pt x="21844" y="198247"/>
                  </a:lnTo>
                  <a:lnTo>
                    <a:pt x="33147" y="245999"/>
                  </a:lnTo>
                  <a:lnTo>
                    <a:pt x="46609" y="292735"/>
                  </a:lnTo>
                  <a:lnTo>
                    <a:pt x="62230" y="338582"/>
                  </a:lnTo>
                  <a:lnTo>
                    <a:pt x="80010" y="383540"/>
                  </a:lnTo>
                  <a:lnTo>
                    <a:pt x="99822" y="427355"/>
                  </a:lnTo>
                  <a:lnTo>
                    <a:pt x="121412" y="470154"/>
                  </a:lnTo>
                  <a:lnTo>
                    <a:pt x="145034" y="511683"/>
                  </a:lnTo>
                  <a:lnTo>
                    <a:pt x="170561" y="552069"/>
                  </a:lnTo>
                  <a:lnTo>
                    <a:pt x="197739" y="591058"/>
                  </a:lnTo>
                  <a:lnTo>
                    <a:pt x="226568" y="628777"/>
                  </a:lnTo>
                  <a:lnTo>
                    <a:pt x="257175" y="665099"/>
                  </a:lnTo>
                  <a:lnTo>
                    <a:pt x="289306" y="700024"/>
                  </a:lnTo>
                  <a:lnTo>
                    <a:pt x="990854" y="0"/>
                  </a:lnTo>
                  <a:close/>
                </a:path>
                <a:path w="2040254" h="1008379">
                  <a:moveTo>
                    <a:pt x="1006221" y="15367"/>
                  </a:moveTo>
                  <a:lnTo>
                    <a:pt x="307721" y="718439"/>
                  </a:lnTo>
                  <a:lnTo>
                    <a:pt x="342519" y="750697"/>
                  </a:lnTo>
                  <a:lnTo>
                    <a:pt x="378714" y="781304"/>
                  </a:lnTo>
                  <a:lnTo>
                    <a:pt x="416433" y="810260"/>
                  </a:lnTo>
                  <a:lnTo>
                    <a:pt x="455422" y="837438"/>
                  </a:lnTo>
                  <a:lnTo>
                    <a:pt x="495681" y="862965"/>
                  </a:lnTo>
                  <a:lnTo>
                    <a:pt x="537083" y="886587"/>
                  </a:lnTo>
                  <a:lnTo>
                    <a:pt x="579755" y="908431"/>
                  </a:lnTo>
                  <a:lnTo>
                    <a:pt x="623570" y="928116"/>
                  </a:lnTo>
                  <a:lnTo>
                    <a:pt x="668274" y="945896"/>
                  </a:lnTo>
                  <a:lnTo>
                    <a:pt x="714121" y="961644"/>
                  </a:lnTo>
                  <a:lnTo>
                    <a:pt x="760857" y="975106"/>
                  </a:lnTo>
                  <a:lnTo>
                    <a:pt x="808355" y="986536"/>
                  </a:lnTo>
                  <a:lnTo>
                    <a:pt x="856869" y="995553"/>
                  </a:lnTo>
                  <a:lnTo>
                    <a:pt x="906018" y="1002157"/>
                  </a:lnTo>
                  <a:lnTo>
                    <a:pt x="955802" y="1006475"/>
                  </a:lnTo>
                  <a:lnTo>
                    <a:pt x="1006221" y="1008380"/>
                  </a:lnTo>
                  <a:lnTo>
                    <a:pt x="1006221" y="15367"/>
                  </a:lnTo>
                  <a:close/>
                </a:path>
                <a:path w="2040254" h="1008379">
                  <a:moveTo>
                    <a:pt x="1732534" y="718439"/>
                  </a:moveTo>
                  <a:lnTo>
                    <a:pt x="1030859" y="15367"/>
                  </a:lnTo>
                  <a:lnTo>
                    <a:pt x="1030859" y="1008380"/>
                  </a:lnTo>
                  <a:lnTo>
                    <a:pt x="1081913" y="1006475"/>
                  </a:lnTo>
                  <a:lnTo>
                    <a:pt x="1132205" y="1002157"/>
                  </a:lnTo>
                  <a:lnTo>
                    <a:pt x="1181735" y="995553"/>
                  </a:lnTo>
                  <a:lnTo>
                    <a:pt x="1230503" y="986536"/>
                  </a:lnTo>
                  <a:lnTo>
                    <a:pt x="1278382" y="975106"/>
                  </a:lnTo>
                  <a:lnTo>
                    <a:pt x="1325372" y="961644"/>
                  </a:lnTo>
                  <a:lnTo>
                    <a:pt x="1371346" y="945896"/>
                  </a:lnTo>
                  <a:lnTo>
                    <a:pt x="1416304" y="928116"/>
                  </a:lnTo>
                  <a:lnTo>
                    <a:pt x="1460246" y="908431"/>
                  </a:lnTo>
                  <a:lnTo>
                    <a:pt x="1502918" y="886587"/>
                  </a:lnTo>
                  <a:lnTo>
                    <a:pt x="1544447" y="862965"/>
                  </a:lnTo>
                  <a:lnTo>
                    <a:pt x="1584833" y="837438"/>
                  </a:lnTo>
                  <a:lnTo>
                    <a:pt x="1623822" y="810260"/>
                  </a:lnTo>
                  <a:lnTo>
                    <a:pt x="1661541" y="781304"/>
                  </a:lnTo>
                  <a:lnTo>
                    <a:pt x="1697736" y="750697"/>
                  </a:lnTo>
                  <a:lnTo>
                    <a:pt x="1732534" y="718439"/>
                  </a:lnTo>
                  <a:close/>
                </a:path>
                <a:path w="2040254" h="1008379">
                  <a:moveTo>
                    <a:pt x="2040255" y="0"/>
                  </a:moveTo>
                  <a:lnTo>
                    <a:pt x="1049401" y="0"/>
                  </a:lnTo>
                  <a:lnTo>
                    <a:pt x="1747901" y="700024"/>
                  </a:lnTo>
                  <a:lnTo>
                    <a:pt x="1780540" y="665099"/>
                  </a:lnTo>
                  <a:lnTo>
                    <a:pt x="1811528" y="628777"/>
                  </a:lnTo>
                  <a:lnTo>
                    <a:pt x="1840865" y="591058"/>
                  </a:lnTo>
                  <a:lnTo>
                    <a:pt x="1868424" y="552069"/>
                  </a:lnTo>
                  <a:lnTo>
                    <a:pt x="1894205" y="511683"/>
                  </a:lnTo>
                  <a:lnTo>
                    <a:pt x="1918081" y="470154"/>
                  </a:lnTo>
                  <a:lnTo>
                    <a:pt x="1939925" y="427355"/>
                  </a:lnTo>
                  <a:lnTo>
                    <a:pt x="1959864" y="383540"/>
                  </a:lnTo>
                  <a:lnTo>
                    <a:pt x="1977771" y="338582"/>
                  </a:lnTo>
                  <a:lnTo>
                    <a:pt x="1993519" y="292735"/>
                  </a:lnTo>
                  <a:lnTo>
                    <a:pt x="2006981" y="245999"/>
                  </a:lnTo>
                  <a:lnTo>
                    <a:pt x="2018411" y="198247"/>
                  </a:lnTo>
                  <a:lnTo>
                    <a:pt x="2027428" y="149733"/>
                  </a:lnTo>
                  <a:lnTo>
                    <a:pt x="2034159" y="100584"/>
                  </a:lnTo>
                  <a:lnTo>
                    <a:pt x="2038477" y="50546"/>
                  </a:lnTo>
                  <a:lnTo>
                    <a:pt x="2040255" y="0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511040" y="2554223"/>
              <a:ext cx="741045" cy="1008380"/>
            </a:xfrm>
            <a:custGeom>
              <a:avLst/>
              <a:gdLst/>
              <a:ahLst/>
              <a:cxnLst/>
              <a:rect l="l" t="t" r="r" b="b"/>
              <a:pathLst>
                <a:path w="741045" h="1008379">
                  <a:moveTo>
                    <a:pt x="715899" y="0"/>
                  </a:moveTo>
                  <a:lnTo>
                    <a:pt x="700532" y="0"/>
                  </a:lnTo>
                  <a:lnTo>
                    <a:pt x="0" y="700024"/>
                  </a:lnTo>
                  <a:lnTo>
                    <a:pt x="18415" y="718439"/>
                  </a:lnTo>
                  <a:lnTo>
                    <a:pt x="715899" y="15367"/>
                  </a:lnTo>
                  <a:lnTo>
                    <a:pt x="715899" y="0"/>
                  </a:lnTo>
                  <a:close/>
                </a:path>
                <a:path w="741045" h="1008379">
                  <a:moveTo>
                    <a:pt x="740537" y="15367"/>
                  </a:moveTo>
                  <a:lnTo>
                    <a:pt x="728218" y="3048"/>
                  </a:lnTo>
                  <a:lnTo>
                    <a:pt x="715899" y="15367"/>
                  </a:lnTo>
                  <a:lnTo>
                    <a:pt x="715899" y="1008380"/>
                  </a:lnTo>
                  <a:lnTo>
                    <a:pt x="740537" y="1008380"/>
                  </a:lnTo>
                  <a:lnTo>
                    <a:pt x="740537" y="15367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227320" y="2554224"/>
              <a:ext cx="12065" cy="16510"/>
            </a:xfrm>
            <a:custGeom>
              <a:avLst/>
              <a:gdLst/>
              <a:ahLst/>
              <a:cxnLst/>
              <a:rect l="l" t="t" r="r" b="b"/>
              <a:pathLst>
                <a:path w="12064" h="16510">
                  <a:moveTo>
                    <a:pt x="8889" y="0"/>
                  </a:moveTo>
                  <a:lnTo>
                    <a:pt x="0" y="0"/>
                  </a:lnTo>
                  <a:lnTo>
                    <a:pt x="0" y="16255"/>
                  </a:lnTo>
                  <a:lnTo>
                    <a:pt x="11810" y="3301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251703" y="2554224"/>
              <a:ext cx="718185" cy="719455"/>
            </a:xfrm>
            <a:custGeom>
              <a:avLst/>
              <a:gdLst/>
              <a:ahLst/>
              <a:cxnLst/>
              <a:rect l="l" t="t" r="r" b="b"/>
              <a:pathLst>
                <a:path w="718185" h="719454">
                  <a:moveTo>
                    <a:pt x="18542" y="0"/>
                  </a:moveTo>
                  <a:lnTo>
                    <a:pt x="0" y="0"/>
                  </a:lnTo>
                  <a:lnTo>
                    <a:pt x="0" y="15493"/>
                  </a:lnTo>
                  <a:lnTo>
                    <a:pt x="702310" y="719327"/>
                  </a:lnTo>
                  <a:lnTo>
                    <a:pt x="708533" y="713104"/>
                  </a:lnTo>
                  <a:lnTo>
                    <a:pt x="711581" y="706881"/>
                  </a:lnTo>
                  <a:lnTo>
                    <a:pt x="717804" y="700786"/>
                  </a:lnTo>
                  <a:lnTo>
                    <a:pt x="18542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239511" y="2554224"/>
              <a:ext cx="12065" cy="16510"/>
            </a:xfrm>
            <a:custGeom>
              <a:avLst/>
              <a:gdLst/>
              <a:ahLst/>
              <a:cxnLst/>
              <a:rect l="l" t="t" r="r" b="b"/>
              <a:pathLst>
                <a:path w="12064" h="16510">
                  <a:moveTo>
                    <a:pt x="11811" y="0"/>
                  </a:moveTo>
                  <a:lnTo>
                    <a:pt x="5968" y="0"/>
                  </a:lnTo>
                  <a:lnTo>
                    <a:pt x="0" y="3301"/>
                  </a:lnTo>
                  <a:lnTo>
                    <a:pt x="11811" y="16255"/>
                  </a:lnTo>
                  <a:lnTo>
                    <a:pt x="11811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236464" y="2554224"/>
              <a:ext cx="8890" cy="4445"/>
            </a:xfrm>
            <a:custGeom>
              <a:avLst/>
              <a:gdLst/>
              <a:ahLst/>
              <a:cxnLst/>
              <a:rect l="l" t="t" r="r" b="b"/>
              <a:pathLst>
                <a:path w="8889" h="4444">
                  <a:moveTo>
                    <a:pt x="8889" y="0"/>
                  </a:moveTo>
                  <a:lnTo>
                    <a:pt x="0" y="0"/>
                  </a:lnTo>
                  <a:lnTo>
                    <a:pt x="2921" y="4445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221480" y="2529839"/>
              <a:ext cx="2040255" cy="26034"/>
            </a:xfrm>
            <a:custGeom>
              <a:avLst/>
              <a:gdLst/>
              <a:ahLst/>
              <a:cxnLst/>
              <a:rect l="l" t="t" r="r" b="b"/>
              <a:pathLst>
                <a:path w="2040254" h="26035">
                  <a:moveTo>
                    <a:pt x="996950" y="12700"/>
                  </a:moveTo>
                  <a:lnTo>
                    <a:pt x="996873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25400"/>
                  </a:lnTo>
                  <a:lnTo>
                    <a:pt x="996950" y="25400"/>
                  </a:lnTo>
                  <a:lnTo>
                    <a:pt x="996950" y="12700"/>
                  </a:lnTo>
                  <a:close/>
                </a:path>
                <a:path w="2040254" h="26035">
                  <a:moveTo>
                    <a:pt x="2040255" y="0"/>
                  </a:moveTo>
                  <a:lnTo>
                    <a:pt x="1043432" y="0"/>
                  </a:lnTo>
                  <a:lnTo>
                    <a:pt x="1043305" y="25908"/>
                  </a:lnTo>
                  <a:lnTo>
                    <a:pt x="2040255" y="25908"/>
                  </a:lnTo>
                  <a:lnTo>
                    <a:pt x="2040255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212080" y="2529839"/>
              <a:ext cx="59055" cy="26034"/>
            </a:xfrm>
            <a:custGeom>
              <a:avLst/>
              <a:gdLst/>
              <a:ahLst/>
              <a:cxnLst/>
              <a:rect l="l" t="t" r="r" b="b"/>
              <a:pathLst>
                <a:path w="59054" h="26035">
                  <a:moveTo>
                    <a:pt x="15494" y="16129"/>
                  </a:moveTo>
                  <a:lnTo>
                    <a:pt x="12446" y="12954"/>
                  </a:lnTo>
                  <a:lnTo>
                    <a:pt x="0" y="25781"/>
                  </a:lnTo>
                  <a:lnTo>
                    <a:pt x="15494" y="25781"/>
                  </a:lnTo>
                  <a:lnTo>
                    <a:pt x="15494" y="16129"/>
                  </a:lnTo>
                  <a:close/>
                </a:path>
                <a:path w="59054" h="26035">
                  <a:moveTo>
                    <a:pt x="58801" y="0"/>
                  </a:moveTo>
                  <a:lnTo>
                    <a:pt x="40259" y="0"/>
                  </a:lnTo>
                  <a:lnTo>
                    <a:pt x="40259" y="6477"/>
                  </a:lnTo>
                  <a:lnTo>
                    <a:pt x="46482" y="12954"/>
                  </a:lnTo>
                  <a:lnTo>
                    <a:pt x="58801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227320" y="2529839"/>
              <a:ext cx="24765" cy="26034"/>
            </a:xfrm>
            <a:custGeom>
              <a:avLst/>
              <a:gdLst/>
              <a:ahLst/>
              <a:cxnLst/>
              <a:rect l="l" t="t" r="r" b="b"/>
              <a:pathLst>
                <a:path w="24764" h="26035">
                  <a:moveTo>
                    <a:pt x="9144" y="25781"/>
                  </a:moveTo>
                  <a:lnTo>
                    <a:pt x="0" y="16129"/>
                  </a:lnTo>
                  <a:lnTo>
                    <a:pt x="0" y="25781"/>
                  </a:lnTo>
                  <a:lnTo>
                    <a:pt x="9144" y="25781"/>
                  </a:lnTo>
                  <a:close/>
                </a:path>
                <a:path w="24764" h="26035">
                  <a:moveTo>
                    <a:pt x="24257" y="0"/>
                  </a:moveTo>
                  <a:lnTo>
                    <a:pt x="18161" y="0"/>
                  </a:lnTo>
                  <a:lnTo>
                    <a:pt x="24257" y="6477"/>
                  </a:lnTo>
                  <a:lnTo>
                    <a:pt x="24257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212080" y="2529839"/>
              <a:ext cx="59055" cy="26034"/>
            </a:xfrm>
            <a:custGeom>
              <a:avLst/>
              <a:gdLst/>
              <a:ahLst/>
              <a:cxnLst/>
              <a:rect l="l" t="t" r="r" b="b"/>
              <a:pathLst>
                <a:path w="59054" h="26035">
                  <a:moveTo>
                    <a:pt x="15494" y="0"/>
                  </a:moveTo>
                  <a:lnTo>
                    <a:pt x="0" y="0"/>
                  </a:lnTo>
                  <a:lnTo>
                    <a:pt x="12446" y="12954"/>
                  </a:lnTo>
                  <a:lnTo>
                    <a:pt x="15494" y="6477"/>
                  </a:lnTo>
                  <a:lnTo>
                    <a:pt x="15494" y="0"/>
                  </a:lnTo>
                  <a:close/>
                </a:path>
                <a:path w="59054" h="26035">
                  <a:moveTo>
                    <a:pt x="58801" y="25781"/>
                  </a:moveTo>
                  <a:lnTo>
                    <a:pt x="46482" y="12954"/>
                  </a:lnTo>
                  <a:lnTo>
                    <a:pt x="40259" y="16129"/>
                  </a:lnTo>
                  <a:lnTo>
                    <a:pt x="40259" y="25781"/>
                  </a:lnTo>
                  <a:lnTo>
                    <a:pt x="58801" y="25781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224272" y="2529839"/>
              <a:ext cx="34925" cy="26034"/>
            </a:xfrm>
            <a:custGeom>
              <a:avLst/>
              <a:gdLst/>
              <a:ahLst/>
              <a:cxnLst/>
              <a:rect l="l" t="t" r="r" b="b"/>
              <a:pathLst>
                <a:path w="34925" h="26035">
                  <a:moveTo>
                    <a:pt x="3175" y="6477"/>
                  </a:moveTo>
                  <a:lnTo>
                    <a:pt x="0" y="12954"/>
                  </a:lnTo>
                  <a:lnTo>
                    <a:pt x="3175" y="16129"/>
                  </a:lnTo>
                  <a:lnTo>
                    <a:pt x="3175" y="6477"/>
                  </a:lnTo>
                  <a:close/>
                </a:path>
                <a:path w="34925" h="26035">
                  <a:moveTo>
                    <a:pt x="12573" y="0"/>
                  </a:moveTo>
                  <a:lnTo>
                    <a:pt x="3175" y="0"/>
                  </a:lnTo>
                  <a:lnTo>
                    <a:pt x="3175" y="6477"/>
                  </a:lnTo>
                  <a:lnTo>
                    <a:pt x="12573" y="0"/>
                  </a:lnTo>
                  <a:close/>
                </a:path>
                <a:path w="34925" h="26035">
                  <a:moveTo>
                    <a:pt x="28321" y="16129"/>
                  </a:moveTo>
                  <a:lnTo>
                    <a:pt x="21971" y="25781"/>
                  </a:lnTo>
                  <a:lnTo>
                    <a:pt x="28321" y="25781"/>
                  </a:lnTo>
                  <a:lnTo>
                    <a:pt x="28321" y="16129"/>
                  </a:lnTo>
                  <a:close/>
                </a:path>
                <a:path w="34925" h="26035">
                  <a:moveTo>
                    <a:pt x="34544" y="12954"/>
                  </a:moveTo>
                  <a:lnTo>
                    <a:pt x="28321" y="6477"/>
                  </a:lnTo>
                  <a:lnTo>
                    <a:pt x="28321" y="16129"/>
                  </a:lnTo>
                  <a:lnTo>
                    <a:pt x="34544" y="12954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27320" y="2529840"/>
              <a:ext cx="24765" cy="26034"/>
            </a:xfrm>
            <a:custGeom>
              <a:avLst/>
              <a:gdLst/>
              <a:ahLst/>
              <a:cxnLst/>
              <a:rect l="l" t="t" r="r" b="b"/>
              <a:pathLst>
                <a:path w="24764" h="26035">
                  <a:moveTo>
                    <a:pt x="18160" y="0"/>
                  </a:moveTo>
                  <a:lnTo>
                    <a:pt x="9143" y="0"/>
                  </a:lnTo>
                  <a:lnTo>
                    <a:pt x="0" y="6476"/>
                  </a:lnTo>
                  <a:lnTo>
                    <a:pt x="0" y="16129"/>
                  </a:lnTo>
                  <a:lnTo>
                    <a:pt x="9143" y="25781"/>
                  </a:lnTo>
                  <a:lnTo>
                    <a:pt x="18160" y="25781"/>
                  </a:lnTo>
                  <a:lnTo>
                    <a:pt x="24256" y="16129"/>
                  </a:lnTo>
                  <a:lnTo>
                    <a:pt x="24256" y="6476"/>
                  </a:lnTo>
                  <a:lnTo>
                    <a:pt x="18160" y="0"/>
                  </a:lnTo>
                  <a:close/>
                </a:path>
              </a:pathLst>
            </a:custGeom>
            <a:solidFill>
              <a:srgbClr val="B6C1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288535" y="1586484"/>
              <a:ext cx="1905000" cy="1909445"/>
            </a:xfrm>
            <a:custGeom>
              <a:avLst/>
              <a:gdLst/>
              <a:ahLst/>
              <a:cxnLst/>
              <a:rect l="l" t="t" r="r" b="b"/>
              <a:pathLst>
                <a:path w="1905000" h="1909445">
                  <a:moveTo>
                    <a:pt x="950722" y="0"/>
                  </a:moveTo>
                  <a:lnTo>
                    <a:pt x="903224" y="1142"/>
                  </a:lnTo>
                  <a:lnTo>
                    <a:pt x="856234" y="4699"/>
                  </a:lnTo>
                  <a:lnTo>
                    <a:pt x="810005" y="10413"/>
                  </a:lnTo>
                  <a:lnTo>
                    <a:pt x="764413" y="18287"/>
                  </a:lnTo>
                  <a:lnTo>
                    <a:pt x="719709" y="28320"/>
                  </a:lnTo>
                  <a:lnTo>
                    <a:pt x="675766" y="40512"/>
                  </a:lnTo>
                  <a:lnTo>
                    <a:pt x="632713" y="54737"/>
                  </a:lnTo>
                  <a:lnTo>
                    <a:pt x="590550" y="70865"/>
                  </a:lnTo>
                  <a:lnTo>
                    <a:pt x="549401" y="89026"/>
                  </a:lnTo>
                  <a:lnTo>
                    <a:pt x="509397" y="108965"/>
                  </a:lnTo>
                  <a:lnTo>
                    <a:pt x="470408" y="130682"/>
                  </a:lnTo>
                  <a:lnTo>
                    <a:pt x="432562" y="154177"/>
                  </a:lnTo>
                  <a:lnTo>
                    <a:pt x="395986" y="179450"/>
                  </a:lnTo>
                  <a:lnTo>
                    <a:pt x="360552" y="206248"/>
                  </a:lnTo>
                  <a:lnTo>
                    <a:pt x="326516" y="234695"/>
                  </a:lnTo>
                  <a:lnTo>
                    <a:pt x="293877" y="264794"/>
                  </a:lnTo>
                  <a:lnTo>
                    <a:pt x="262636" y="296163"/>
                  </a:lnTo>
                  <a:lnTo>
                    <a:pt x="232790" y="329056"/>
                  </a:lnTo>
                  <a:lnTo>
                    <a:pt x="204597" y="363346"/>
                  </a:lnTo>
                  <a:lnTo>
                    <a:pt x="177926" y="398906"/>
                  </a:lnTo>
                  <a:lnTo>
                    <a:pt x="152908" y="435737"/>
                  </a:lnTo>
                  <a:lnTo>
                    <a:pt x="129539" y="473837"/>
                  </a:lnTo>
                  <a:lnTo>
                    <a:pt x="107950" y="513079"/>
                  </a:lnTo>
                  <a:lnTo>
                    <a:pt x="88137" y="553338"/>
                  </a:lnTo>
                  <a:lnTo>
                    <a:pt x="70230" y="594613"/>
                  </a:lnTo>
                  <a:lnTo>
                    <a:pt x="54228" y="637031"/>
                  </a:lnTo>
                  <a:lnTo>
                    <a:pt x="40131" y="680212"/>
                  </a:lnTo>
                  <a:lnTo>
                    <a:pt x="28066" y="724407"/>
                  </a:lnTo>
                  <a:lnTo>
                    <a:pt x="18161" y="769238"/>
                  </a:lnTo>
                  <a:lnTo>
                    <a:pt x="10287" y="814958"/>
                  </a:lnTo>
                  <a:lnTo>
                    <a:pt x="4572" y="861440"/>
                  </a:lnTo>
                  <a:lnTo>
                    <a:pt x="1142" y="908430"/>
                  </a:lnTo>
                  <a:lnTo>
                    <a:pt x="0" y="956182"/>
                  </a:lnTo>
                  <a:lnTo>
                    <a:pt x="1142" y="1003807"/>
                  </a:lnTo>
                  <a:lnTo>
                    <a:pt x="4572" y="1050798"/>
                  </a:lnTo>
                  <a:lnTo>
                    <a:pt x="10287" y="1097279"/>
                  </a:lnTo>
                  <a:lnTo>
                    <a:pt x="18161" y="1142873"/>
                  </a:lnTo>
                  <a:lnTo>
                    <a:pt x="28066" y="1187703"/>
                  </a:lnTo>
                  <a:lnTo>
                    <a:pt x="40131" y="1231773"/>
                  </a:lnTo>
                  <a:lnTo>
                    <a:pt x="54228" y="1274952"/>
                  </a:lnTo>
                  <a:lnTo>
                    <a:pt x="70230" y="1317116"/>
                  </a:lnTo>
                  <a:lnTo>
                    <a:pt x="88137" y="1358391"/>
                  </a:lnTo>
                  <a:lnTo>
                    <a:pt x="107950" y="1398524"/>
                  </a:lnTo>
                  <a:lnTo>
                    <a:pt x="129539" y="1437639"/>
                  </a:lnTo>
                  <a:lnTo>
                    <a:pt x="152908" y="1475613"/>
                  </a:lnTo>
                  <a:lnTo>
                    <a:pt x="177926" y="1512315"/>
                  </a:lnTo>
                  <a:lnTo>
                    <a:pt x="204597" y="1547749"/>
                  </a:lnTo>
                  <a:lnTo>
                    <a:pt x="232790" y="1581912"/>
                  </a:lnTo>
                  <a:lnTo>
                    <a:pt x="262636" y="1614551"/>
                  </a:lnTo>
                  <a:lnTo>
                    <a:pt x="293877" y="1645919"/>
                  </a:lnTo>
                  <a:lnTo>
                    <a:pt x="326516" y="1675764"/>
                  </a:lnTo>
                  <a:lnTo>
                    <a:pt x="360552" y="1704086"/>
                  </a:lnTo>
                  <a:lnTo>
                    <a:pt x="395986" y="1730882"/>
                  </a:lnTo>
                  <a:lnTo>
                    <a:pt x="432562" y="1755902"/>
                  </a:lnTo>
                  <a:lnTo>
                    <a:pt x="470408" y="1779269"/>
                  </a:lnTo>
                  <a:lnTo>
                    <a:pt x="509397" y="1800987"/>
                  </a:lnTo>
                  <a:lnTo>
                    <a:pt x="549401" y="1820799"/>
                  </a:lnTo>
                  <a:lnTo>
                    <a:pt x="590550" y="1838832"/>
                  </a:lnTo>
                  <a:lnTo>
                    <a:pt x="632713" y="1854835"/>
                  </a:lnTo>
                  <a:lnTo>
                    <a:pt x="675766" y="1868931"/>
                  </a:lnTo>
                  <a:lnTo>
                    <a:pt x="719709" y="1880996"/>
                  </a:lnTo>
                  <a:lnTo>
                    <a:pt x="764413" y="1891029"/>
                  </a:lnTo>
                  <a:lnTo>
                    <a:pt x="810005" y="1898903"/>
                  </a:lnTo>
                  <a:lnTo>
                    <a:pt x="856234" y="1904618"/>
                  </a:lnTo>
                  <a:lnTo>
                    <a:pt x="903224" y="1908048"/>
                  </a:lnTo>
                  <a:lnTo>
                    <a:pt x="950722" y="1909190"/>
                  </a:lnTo>
                  <a:lnTo>
                    <a:pt x="998219" y="1908048"/>
                  </a:lnTo>
                  <a:lnTo>
                    <a:pt x="1045210" y="1904618"/>
                  </a:lnTo>
                  <a:lnTo>
                    <a:pt x="1091564" y="1898903"/>
                  </a:lnTo>
                  <a:lnTo>
                    <a:pt x="1137158" y="1891029"/>
                  </a:lnTo>
                  <a:lnTo>
                    <a:pt x="1181989" y="1880996"/>
                  </a:lnTo>
                  <a:lnTo>
                    <a:pt x="1225930" y="1868931"/>
                  </a:lnTo>
                  <a:lnTo>
                    <a:pt x="1269111" y="1854835"/>
                  </a:lnTo>
                  <a:lnTo>
                    <a:pt x="1311275" y="1838832"/>
                  </a:lnTo>
                  <a:lnTo>
                    <a:pt x="1352550" y="1820799"/>
                  </a:lnTo>
                  <a:lnTo>
                    <a:pt x="1392681" y="1800987"/>
                  </a:lnTo>
                  <a:lnTo>
                    <a:pt x="1431798" y="1779269"/>
                  </a:lnTo>
                  <a:lnTo>
                    <a:pt x="1469771" y="1755902"/>
                  </a:lnTo>
                  <a:lnTo>
                    <a:pt x="1506474" y="1730882"/>
                  </a:lnTo>
                  <a:lnTo>
                    <a:pt x="1542034" y="1704086"/>
                  </a:lnTo>
                  <a:lnTo>
                    <a:pt x="1576197" y="1675764"/>
                  </a:lnTo>
                  <a:lnTo>
                    <a:pt x="1608963" y="1645919"/>
                  </a:lnTo>
                  <a:lnTo>
                    <a:pt x="1640459" y="1614551"/>
                  </a:lnTo>
                  <a:lnTo>
                    <a:pt x="1670303" y="1581912"/>
                  </a:lnTo>
                  <a:lnTo>
                    <a:pt x="1698752" y="1547749"/>
                  </a:lnTo>
                  <a:lnTo>
                    <a:pt x="1725549" y="1512315"/>
                  </a:lnTo>
                  <a:lnTo>
                    <a:pt x="1750694" y="1475613"/>
                  </a:lnTo>
                  <a:lnTo>
                    <a:pt x="1774189" y="1437639"/>
                  </a:lnTo>
                  <a:lnTo>
                    <a:pt x="1795779" y="1398524"/>
                  </a:lnTo>
                  <a:lnTo>
                    <a:pt x="1815718" y="1358391"/>
                  </a:lnTo>
                  <a:lnTo>
                    <a:pt x="1833752" y="1317116"/>
                  </a:lnTo>
                  <a:lnTo>
                    <a:pt x="1849881" y="1274952"/>
                  </a:lnTo>
                  <a:lnTo>
                    <a:pt x="1864105" y="1231773"/>
                  </a:lnTo>
                  <a:lnTo>
                    <a:pt x="1876171" y="1187703"/>
                  </a:lnTo>
                  <a:lnTo>
                    <a:pt x="1886203" y="1142873"/>
                  </a:lnTo>
                  <a:lnTo>
                    <a:pt x="1894077" y="1097279"/>
                  </a:lnTo>
                  <a:lnTo>
                    <a:pt x="1899792" y="1050798"/>
                  </a:lnTo>
                  <a:lnTo>
                    <a:pt x="1903349" y="1003807"/>
                  </a:lnTo>
                  <a:lnTo>
                    <a:pt x="1904491" y="956182"/>
                  </a:lnTo>
                  <a:lnTo>
                    <a:pt x="1903349" y="908430"/>
                  </a:lnTo>
                  <a:lnTo>
                    <a:pt x="1899792" y="861440"/>
                  </a:lnTo>
                  <a:lnTo>
                    <a:pt x="1894077" y="814958"/>
                  </a:lnTo>
                  <a:lnTo>
                    <a:pt x="1886203" y="769238"/>
                  </a:lnTo>
                  <a:lnTo>
                    <a:pt x="1876171" y="724407"/>
                  </a:lnTo>
                  <a:lnTo>
                    <a:pt x="1864105" y="680212"/>
                  </a:lnTo>
                  <a:lnTo>
                    <a:pt x="1849881" y="637031"/>
                  </a:lnTo>
                  <a:lnTo>
                    <a:pt x="1833752" y="594613"/>
                  </a:lnTo>
                  <a:lnTo>
                    <a:pt x="1815718" y="553338"/>
                  </a:lnTo>
                  <a:lnTo>
                    <a:pt x="1795779" y="513079"/>
                  </a:lnTo>
                  <a:lnTo>
                    <a:pt x="1774189" y="473837"/>
                  </a:lnTo>
                  <a:lnTo>
                    <a:pt x="1750694" y="435737"/>
                  </a:lnTo>
                  <a:lnTo>
                    <a:pt x="1725549" y="398906"/>
                  </a:lnTo>
                  <a:lnTo>
                    <a:pt x="1698752" y="363346"/>
                  </a:lnTo>
                  <a:lnTo>
                    <a:pt x="1670303" y="329056"/>
                  </a:lnTo>
                  <a:lnTo>
                    <a:pt x="1640459" y="296163"/>
                  </a:lnTo>
                  <a:lnTo>
                    <a:pt x="1608963" y="264794"/>
                  </a:lnTo>
                  <a:lnTo>
                    <a:pt x="1576197" y="234695"/>
                  </a:lnTo>
                  <a:lnTo>
                    <a:pt x="1542034" y="206248"/>
                  </a:lnTo>
                  <a:lnTo>
                    <a:pt x="1506474" y="179450"/>
                  </a:lnTo>
                  <a:lnTo>
                    <a:pt x="1469771" y="154177"/>
                  </a:lnTo>
                  <a:lnTo>
                    <a:pt x="1431798" y="130682"/>
                  </a:lnTo>
                  <a:lnTo>
                    <a:pt x="1392681" y="108965"/>
                  </a:lnTo>
                  <a:lnTo>
                    <a:pt x="1352550" y="89026"/>
                  </a:lnTo>
                  <a:lnTo>
                    <a:pt x="1311275" y="70865"/>
                  </a:lnTo>
                  <a:lnTo>
                    <a:pt x="1269111" y="54737"/>
                  </a:lnTo>
                  <a:lnTo>
                    <a:pt x="1225930" y="40512"/>
                  </a:lnTo>
                  <a:lnTo>
                    <a:pt x="1181989" y="28320"/>
                  </a:lnTo>
                  <a:lnTo>
                    <a:pt x="1137158" y="18287"/>
                  </a:lnTo>
                  <a:lnTo>
                    <a:pt x="1091564" y="10413"/>
                  </a:lnTo>
                  <a:lnTo>
                    <a:pt x="1045210" y="4699"/>
                  </a:lnTo>
                  <a:lnTo>
                    <a:pt x="998219" y="1142"/>
                  </a:lnTo>
                  <a:lnTo>
                    <a:pt x="9507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0" y="2447543"/>
              <a:ext cx="3445510" cy="4271645"/>
            </a:xfrm>
            <a:custGeom>
              <a:avLst/>
              <a:gdLst/>
              <a:ahLst/>
              <a:cxnLst/>
              <a:rect l="l" t="t" r="r" b="b"/>
              <a:pathLst>
                <a:path w="3445510" h="4271645">
                  <a:moveTo>
                    <a:pt x="1218247" y="1605788"/>
                  </a:moveTo>
                  <a:lnTo>
                    <a:pt x="1212100" y="1599692"/>
                  </a:lnTo>
                  <a:lnTo>
                    <a:pt x="1205941" y="1596517"/>
                  </a:lnTo>
                  <a:lnTo>
                    <a:pt x="1199794" y="1590421"/>
                  </a:lnTo>
                  <a:lnTo>
                    <a:pt x="0" y="2792476"/>
                  </a:lnTo>
                  <a:lnTo>
                    <a:pt x="15379" y="2810891"/>
                  </a:lnTo>
                  <a:lnTo>
                    <a:pt x="1218247" y="1605788"/>
                  </a:lnTo>
                  <a:close/>
                </a:path>
                <a:path w="3445510" h="4271645">
                  <a:moveTo>
                    <a:pt x="1224407" y="1124966"/>
                  </a:moveTo>
                  <a:lnTo>
                    <a:pt x="101523" y="0"/>
                  </a:lnTo>
                  <a:lnTo>
                    <a:pt x="86144" y="18542"/>
                  </a:lnTo>
                  <a:lnTo>
                    <a:pt x="1205941" y="1140460"/>
                  </a:lnTo>
                  <a:lnTo>
                    <a:pt x="1218247" y="1128026"/>
                  </a:lnTo>
                  <a:lnTo>
                    <a:pt x="1224407" y="1124966"/>
                  </a:lnTo>
                  <a:close/>
                </a:path>
                <a:path w="3445510" h="4271645">
                  <a:moveTo>
                    <a:pt x="2199640" y="2101977"/>
                  </a:moveTo>
                  <a:lnTo>
                    <a:pt x="1682750" y="1584198"/>
                  </a:lnTo>
                  <a:lnTo>
                    <a:pt x="1670431" y="1596517"/>
                  </a:lnTo>
                  <a:lnTo>
                    <a:pt x="1667383" y="1602740"/>
                  </a:lnTo>
                  <a:lnTo>
                    <a:pt x="2181098" y="2117471"/>
                  </a:lnTo>
                  <a:lnTo>
                    <a:pt x="2187321" y="2111248"/>
                  </a:lnTo>
                  <a:lnTo>
                    <a:pt x="2193417" y="2108200"/>
                  </a:lnTo>
                  <a:lnTo>
                    <a:pt x="2199640" y="2101977"/>
                  </a:lnTo>
                  <a:close/>
                </a:path>
                <a:path w="3445510" h="4271645">
                  <a:moveTo>
                    <a:pt x="2488819" y="332867"/>
                  </a:moveTo>
                  <a:lnTo>
                    <a:pt x="2476500" y="320548"/>
                  </a:lnTo>
                  <a:lnTo>
                    <a:pt x="2473452" y="314325"/>
                  </a:lnTo>
                  <a:lnTo>
                    <a:pt x="1661287" y="1128026"/>
                  </a:lnTo>
                  <a:lnTo>
                    <a:pt x="1673606" y="1140460"/>
                  </a:lnTo>
                  <a:lnTo>
                    <a:pt x="1676654" y="1146556"/>
                  </a:lnTo>
                  <a:lnTo>
                    <a:pt x="2488819" y="332867"/>
                  </a:lnTo>
                  <a:close/>
                </a:path>
                <a:path w="3445510" h="4271645">
                  <a:moveTo>
                    <a:pt x="2697988" y="2635250"/>
                  </a:moveTo>
                  <a:lnTo>
                    <a:pt x="2181098" y="2117471"/>
                  </a:lnTo>
                  <a:lnTo>
                    <a:pt x="2147951" y="2154809"/>
                  </a:lnTo>
                  <a:lnTo>
                    <a:pt x="2117090" y="2194433"/>
                  </a:lnTo>
                  <a:lnTo>
                    <a:pt x="2088896" y="2236216"/>
                  </a:lnTo>
                  <a:lnTo>
                    <a:pt x="2063496" y="2279904"/>
                  </a:lnTo>
                  <a:lnTo>
                    <a:pt x="2040890" y="2325624"/>
                  </a:lnTo>
                  <a:lnTo>
                    <a:pt x="2021459" y="2372868"/>
                  </a:lnTo>
                  <a:lnTo>
                    <a:pt x="2005203" y="2421636"/>
                  </a:lnTo>
                  <a:lnTo>
                    <a:pt x="1992249" y="2471801"/>
                  </a:lnTo>
                  <a:lnTo>
                    <a:pt x="1982724" y="2523236"/>
                  </a:lnTo>
                  <a:lnTo>
                    <a:pt x="1977009" y="2575687"/>
                  </a:lnTo>
                  <a:lnTo>
                    <a:pt x="1975104" y="2629154"/>
                  </a:lnTo>
                  <a:lnTo>
                    <a:pt x="1976628" y="2677160"/>
                  </a:lnTo>
                  <a:lnTo>
                    <a:pt x="1981073" y="2724404"/>
                  </a:lnTo>
                  <a:lnTo>
                    <a:pt x="1988566" y="2770759"/>
                  </a:lnTo>
                  <a:lnTo>
                    <a:pt x="1998853" y="2815971"/>
                  </a:lnTo>
                  <a:lnTo>
                    <a:pt x="2011807" y="2860167"/>
                  </a:lnTo>
                  <a:lnTo>
                    <a:pt x="2027428" y="2903093"/>
                  </a:lnTo>
                  <a:lnTo>
                    <a:pt x="2045589" y="2944749"/>
                  </a:lnTo>
                  <a:lnTo>
                    <a:pt x="2066163" y="2985008"/>
                  </a:lnTo>
                  <a:lnTo>
                    <a:pt x="2089150" y="3023870"/>
                  </a:lnTo>
                  <a:lnTo>
                    <a:pt x="2114296" y="3061081"/>
                  </a:lnTo>
                  <a:lnTo>
                    <a:pt x="2141728" y="3096514"/>
                  </a:lnTo>
                  <a:lnTo>
                    <a:pt x="2171065" y="3130296"/>
                  </a:lnTo>
                  <a:lnTo>
                    <a:pt x="2202434" y="3162211"/>
                  </a:lnTo>
                  <a:lnTo>
                    <a:pt x="2235708" y="3192157"/>
                  </a:lnTo>
                  <a:lnTo>
                    <a:pt x="2270760" y="3220059"/>
                  </a:lnTo>
                  <a:lnTo>
                    <a:pt x="2307463" y="3245815"/>
                  </a:lnTo>
                  <a:lnTo>
                    <a:pt x="2345817" y="3269323"/>
                  </a:lnTo>
                  <a:lnTo>
                    <a:pt x="2385568" y="3290506"/>
                  </a:lnTo>
                  <a:lnTo>
                    <a:pt x="2426716" y="3309277"/>
                  </a:lnTo>
                  <a:lnTo>
                    <a:pt x="2469261" y="3325520"/>
                  </a:lnTo>
                  <a:lnTo>
                    <a:pt x="2512949" y="3339147"/>
                  </a:lnTo>
                  <a:lnTo>
                    <a:pt x="2557780" y="3350082"/>
                  </a:lnTo>
                  <a:lnTo>
                    <a:pt x="2603627" y="3358223"/>
                  </a:lnTo>
                  <a:lnTo>
                    <a:pt x="2650363" y="3363468"/>
                  </a:lnTo>
                  <a:lnTo>
                    <a:pt x="2697988" y="3365728"/>
                  </a:lnTo>
                  <a:lnTo>
                    <a:pt x="2697988" y="2635250"/>
                  </a:lnTo>
                  <a:close/>
                </a:path>
                <a:path w="3445510" h="4271645">
                  <a:moveTo>
                    <a:pt x="2697988" y="1892427"/>
                  </a:moveTo>
                  <a:lnTo>
                    <a:pt x="2645664" y="1895221"/>
                  </a:lnTo>
                  <a:lnTo>
                    <a:pt x="2594229" y="1901571"/>
                  </a:lnTo>
                  <a:lnTo>
                    <a:pt x="2544064" y="1911604"/>
                  </a:lnTo>
                  <a:lnTo>
                    <a:pt x="2495169" y="1924939"/>
                  </a:lnTo>
                  <a:lnTo>
                    <a:pt x="2447798" y="1941576"/>
                  </a:lnTo>
                  <a:lnTo>
                    <a:pt x="2401824" y="1961261"/>
                  </a:lnTo>
                  <a:lnTo>
                    <a:pt x="2357501" y="1983994"/>
                  </a:lnTo>
                  <a:lnTo>
                    <a:pt x="2315083" y="2009648"/>
                  </a:lnTo>
                  <a:lnTo>
                    <a:pt x="2274570" y="2037842"/>
                  </a:lnTo>
                  <a:lnTo>
                    <a:pt x="2235962" y="2068703"/>
                  </a:lnTo>
                  <a:lnTo>
                    <a:pt x="2199640" y="2101977"/>
                  </a:lnTo>
                  <a:lnTo>
                    <a:pt x="2697988" y="2601341"/>
                  </a:lnTo>
                  <a:lnTo>
                    <a:pt x="2697988" y="1892427"/>
                  </a:lnTo>
                  <a:close/>
                </a:path>
                <a:path w="3445510" h="4271645">
                  <a:moveTo>
                    <a:pt x="2722588" y="3365728"/>
                  </a:moveTo>
                  <a:lnTo>
                    <a:pt x="2697988" y="3365728"/>
                  </a:lnTo>
                  <a:lnTo>
                    <a:pt x="2697988" y="4271607"/>
                  </a:lnTo>
                  <a:lnTo>
                    <a:pt x="2722588" y="4271607"/>
                  </a:lnTo>
                  <a:lnTo>
                    <a:pt x="2722588" y="3365728"/>
                  </a:lnTo>
                  <a:close/>
                </a:path>
                <a:path w="3445510" h="4271645">
                  <a:moveTo>
                    <a:pt x="3220974" y="2098929"/>
                  </a:moveTo>
                  <a:lnTo>
                    <a:pt x="3184652" y="2066417"/>
                  </a:lnTo>
                  <a:lnTo>
                    <a:pt x="3146044" y="2036191"/>
                  </a:lnTo>
                  <a:lnTo>
                    <a:pt x="3105531" y="2008378"/>
                  </a:lnTo>
                  <a:lnTo>
                    <a:pt x="3063113" y="1983232"/>
                  </a:lnTo>
                  <a:lnTo>
                    <a:pt x="3018790" y="1960753"/>
                  </a:lnTo>
                  <a:lnTo>
                    <a:pt x="2972816" y="1941195"/>
                  </a:lnTo>
                  <a:lnTo>
                    <a:pt x="2925445" y="1924812"/>
                  </a:lnTo>
                  <a:lnTo>
                    <a:pt x="2876550" y="1911477"/>
                  </a:lnTo>
                  <a:lnTo>
                    <a:pt x="2826385" y="1901571"/>
                  </a:lnTo>
                  <a:lnTo>
                    <a:pt x="2774950" y="1895221"/>
                  </a:lnTo>
                  <a:lnTo>
                    <a:pt x="2722626" y="1892427"/>
                  </a:lnTo>
                  <a:lnTo>
                    <a:pt x="2722626" y="2598293"/>
                  </a:lnTo>
                  <a:lnTo>
                    <a:pt x="3220974" y="2098929"/>
                  </a:lnTo>
                  <a:close/>
                </a:path>
                <a:path w="3445510" h="4271645">
                  <a:moveTo>
                    <a:pt x="3445510" y="2629154"/>
                  </a:moveTo>
                  <a:lnTo>
                    <a:pt x="3443605" y="2575687"/>
                  </a:lnTo>
                  <a:lnTo>
                    <a:pt x="3437890" y="2523236"/>
                  </a:lnTo>
                  <a:lnTo>
                    <a:pt x="3428365" y="2471801"/>
                  </a:lnTo>
                  <a:lnTo>
                    <a:pt x="3415411" y="2421636"/>
                  </a:lnTo>
                  <a:lnTo>
                    <a:pt x="3399155" y="2372868"/>
                  </a:lnTo>
                  <a:lnTo>
                    <a:pt x="3379597" y="2325624"/>
                  </a:lnTo>
                  <a:lnTo>
                    <a:pt x="3357118" y="2279904"/>
                  </a:lnTo>
                  <a:lnTo>
                    <a:pt x="3331591" y="2236216"/>
                  </a:lnTo>
                  <a:lnTo>
                    <a:pt x="3303524" y="2194433"/>
                  </a:lnTo>
                  <a:lnTo>
                    <a:pt x="3272663" y="2154809"/>
                  </a:lnTo>
                  <a:lnTo>
                    <a:pt x="3239389" y="2117471"/>
                  </a:lnTo>
                  <a:lnTo>
                    <a:pt x="2722626" y="2635250"/>
                  </a:lnTo>
                  <a:lnTo>
                    <a:pt x="2722626" y="3365728"/>
                  </a:lnTo>
                  <a:lnTo>
                    <a:pt x="2770251" y="3363468"/>
                  </a:lnTo>
                  <a:lnTo>
                    <a:pt x="2816987" y="3358223"/>
                  </a:lnTo>
                  <a:lnTo>
                    <a:pt x="2862834" y="3350082"/>
                  </a:lnTo>
                  <a:lnTo>
                    <a:pt x="2907665" y="3339147"/>
                  </a:lnTo>
                  <a:lnTo>
                    <a:pt x="2951353" y="3325520"/>
                  </a:lnTo>
                  <a:lnTo>
                    <a:pt x="2993898" y="3309277"/>
                  </a:lnTo>
                  <a:lnTo>
                    <a:pt x="3035046" y="3290506"/>
                  </a:lnTo>
                  <a:lnTo>
                    <a:pt x="3074797" y="3269323"/>
                  </a:lnTo>
                  <a:lnTo>
                    <a:pt x="3113151" y="3245815"/>
                  </a:lnTo>
                  <a:lnTo>
                    <a:pt x="3149854" y="3220059"/>
                  </a:lnTo>
                  <a:lnTo>
                    <a:pt x="3184906" y="3192157"/>
                  </a:lnTo>
                  <a:lnTo>
                    <a:pt x="3218180" y="3162211"/>
                  </a:lnTo>
                  <a:lnTo>
                    <a:pt x="3249549" y="3130296"/>
                  </a:lnTo>
                  <a:lnTo>
                    <a:pt x="3278886" y="3096514"/>
                  </a:lnTo>
                  <a:lnTo>
                    <a:pt x="3306305" y="3061081"/>
                  </a:lnTo>
                  <a:lnTo>
                    <a:pt x="3331464" y="3023870"/>
                  </a:lnTo>
                  <a:lnTo>
                    <a:pt x="3354451" y="2985008"/>
                  </a:lnTo>
                  <a:lnTo>
                    <a:pt x="3375025" y="2944749"/>
                  </a:lnTo>
                  <a:lnTo>
                    <a:pt x="3393186" y="2903093"/>
                  </a:lnTo>
                  <a:lnTo>
                    <a:pt x="3408807" y="2860167"/>
                  </a:lnTo>
                  <a:lnTo>
                    <a:pt x="3421761" y="2815971"/>
                  </a:lnTo>
                  <a:lnTo>
                    <a:pt x="3432048" y="2770759"/>
                  </a:lnTo>
                  <a:lnTo>
                    <a:pt x="3439541" y="2724404"/>
                  </a:lnTo>
                  <a:lnTo>
                    <a:pt x="3443986" y="2677160"/>
                  </a:lnTo>
                  <a:lnTo>
                    <a:pt x="3445510" y="2629154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699004" y="4338827"/>
              <a:ext cx="541020" cy="1473200"/>
            </a:xfrm>
            <a:custGeom>
              <a:avLst/>
              <a:gdLst/>
              <a:ahLst/>
              <a:cxnLst/>
              <a:rect l="l" t="t" r="r" b="b"/>
              <a:pathLst>
                <a:path w="541019" h="1473200">
                  <a:moveTo>
                    <a:pt x="24638" y="742696"/>
                  </a:moveTo>
                  <a:lnTo>
                    <a:pt x="18415" y="745744"/>
                  </a:lnTo>
                  <a:lnTo>
                    <a:pt x="12319" y="739648"/>
                  </a:lnTo>
                  <a:lnTo>
                    <a:pt x="3048" y="745744"/>
                  </a:lnTo>
                  <a:lnTo>
                    <a:pt x="0" y="742696"/>
                  </a:lnTo>
                  <a:lnTo>
                    <a:pt x="0" y="1473111"/>
                  </a:lnTo>
                  <a:lnTo>
                    <a:pt x="24638" y="1473111"/>
                  </a:lnTo>
                  <a:lnTo>
                    <a:pt x="24638" y="742696"/>
                  </a:lnTo>
                  <a:close/>
                </a:path>
                <a:path w="541019" h="1473200">
                  <a:moveTo>
                    <a:pt x="24638" y="0"/>
                  </a:moveTo>
                  <a:lnTo>
                    <a:pt x="0" y="0"/>
                  </a:lnTo>
                  <a:lnTo>
                    <a:pt x="0" y="708787"/>
                  </a:lnTo>
                  <a:lnTo>
                    <a:pt x="12319" y="718058"/>
                  </a:lnTo>
                  <a:lnTo>
                    <a:pt x="24638" y="705739"/>
                  </a:lnTo>
                  <a:lnTo>
                    <a:pt x="24638" y="0"/>
                  </a:lnTo>
                  <a:close/>
                </a:path>
                <a:path w="541019" h="1473200">
                  <a:moveTo>
                    <a:pt x="540893" y="224917"/>
                  </a:moveTo>
                  <a:lnTo>
                    <a:pt x="522478" y="206502"/>
                  </a:lnTo>
                  <a:lnTo>
                    <a:pt x="24638" y="705739"/>
                  </a:lnTo>
                  <a:lnTo>
                    <a:pt x="24638" y="742696"/>
                  </a:lnTo>
                  <a:lnTo>
                    <a:pt x="540893" y="224917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711195" y="5045963"/>
              <a:ext cx="12065" cy="39370"/>
            </a:xfrm>
            <a:custGeom>
              <a:avLst/>
              <a:gdLst/>
              <a:ahLst/>
              <a:cxnLst/>
              <a:rect l="l" t="t" r="r" b="b"/>
              <a:pathLst>
                <a:path w="12064" h="39370">
                  <a:moveTo>
                    <a:pt x="11811" y="0"/>
                  </a:moveTo>
                  <a:lnTo>
                    <a:pt x="0" y="12065"/>
                  </a:lnTo>
                  <a:lnTo>
                    <a:pt x="8890" y="24003"/>
                  </a:lnTo>
                  <a:lnTo>
                    <a:pt x="0" y="33019"/>
                  </a:lnTo>
                  <a:lnTo>
                    <a:pt x="5968" y="39116"/>
                  </a:lnTo>
                  <a:lnTo>
                    <a:pt x="11811" y="36068"/>
                  </a:lnTo>
                  <a:lnTo>
                    <a:pt x="11811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180844" y="4549139"/>
              <a:ext cx="518159" cy="533400"/>
            </a:xfrm>
            <a:custGeom>
              <a:avLst/>
              <a:gdLst/>
              <a:ahLst/>
              <a:cxnLst/>
              <a:rect l="l" t="t" r="r" b="b"/>
              <a:pathLst>
                <a:path w="518160" h="533400">
                  <a:moveTo>
                    <a:pt x="18542" y="0"/>
                  </a:moveTo>
                  <a:lnTo>
                    <a:pt x="12318" y="6223"/>
                  </a:lnTo>
                  <a:lnTo>
                    <a:pt x="6223" y="9271"/>
                  </a:lnTo>
                  <a:lnTo>
                    <a:pt x="0" y="15367"/>
                  </a:lnTo>
                  <a:lnTo>
                    <a:pt x="518160" y="533146"/>
                  </a:lnTo>
                  <a:lnTo>
                    <a:pt x="518160" y="499237"/>
                  </a:lnTo>
                  <a:lnTo>
                    <a:pt x="18542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699004" y="5049012"/>
              <a:ext cx="12065" cy="36195"/>
            </a:xfrm>
            <a:custGeom>
              <a:avLst/>
              <a:gdLst/>
              <a:ahLst/>
              <a:cxnLst/>
              <a:rect l="l" t="t" r="r" b="b"/>
              <a:pathLst>
                <a:path w="12064" h="36195">
                  <a:moveTo>
                    <a:pt x="0" y="0"/>
                  </a:moveTo>
                  <a:lnTo>
                    <a:pt x="0" y="33146"/>
                  </a:lnTo>
                  <a:lnTo>
                    <a:pt x="2920" y="36068"/>
                  </a:lnTo>
                  <a:lnTo>
                    <a:pt x="11810" y="30099"/>
                  </a:lnTo>
                  <a:lnTo>
                    <a:pt x="2920" y="21081"/>
                  </a:lnTo>
                  <a:lnTo>
                    <a:pt x="11810" y="90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702051" y="5058156"/>
              <a:ext cx="17780" cy="21590"/>
            </a:xfrm>
            <a:custGeom>
              <a:avLst/>
              <a:gdLst/>
              <a:ahLst/>
              <a:cxnLst/>
              <a:rect l="l" t="t" r="r" b="b"/>
              <a:pathLst>
                <a:path w="17780" h="21589">
                  <a:moveTo>
                    <a:pt x="8890" y="0"/>
                  </a:moveTo>
                  <a:lnTo>
                    <a:pt x="0" y="12192"/>
                  </a:lnTo>
                  <a:lnTo>
                    <a:pt x="8890" y="21336"/>
                  </a:lnTo>
                  <a:lnTo>
                    <a:pt x="17780" y="12192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034539" y="4398263"/>
              <a:ext cx="1353820" cy="1359535"/>
            </a:xfrm>
            <a:custGeom>
              <a:avLst/>
              <a:gdLst/>
              <a:ahLst/>
              <a:cxnLst/>
              <a:rect l="l" t="t" r="r" b="b"/>
              <a:pathLst>
                <a:path w="1353820" h="1359535">
                  <a:moveTo>
                    <a:pt x="676656" y="0"/>
                  </a:moveTo>
                  <a:lnTo>
                    <a:pt x="628142" y="1650"/>
                  </a:lnTo>
                  <a:lnTo>
                    <a:pt x="580517" y="6731"/>
                  </a:lnTo>
                  <a:lnTo>
                    <a:pt x="534035" y="14986"/>
                  </a:lnTo>
                  <a:lnTo>
                    <a:pt x="488696" y="26416"/>
                  </a:lnTo>
                  <a:lnTo>
                    <a:pt x="444754" y="40767"/>
                  </a:lnTo>
                  <a:lnTo>
                    <a:pt x="402082" y="58038"/>
                  </a:lnTo>
                  <a:lnTo>
                    <a:pt x="360934" y="78105"/>
                  </a:lnTo>
                  <a:lnTo>
                    <a:pt x="321437" y="100711"/>
                  </a:lnTo>
                  <a:lnTo>
                    <a:pt x="283718" y="125984"/>
                  </a:lnTo>
                  <a:lnTo>
                    <a:pt x="247777" y="153543"/>
                  </a:lnTo>
                  <a:lnTo>
                    <a:pt x="213868" y="183387"/>
                  </a:lnTo>
                  <a:lnTo>
                    <a:pt x="181864" y="215392"/>
                  </a:lnTo>
                  <a:lnTo>
                    <a:pt x="152273" y="249555"/>
                  </a:lnTo>
                  <a:lnTo>
                    <a:pt x="124841" y="285623"/>
                  </a:lnTo>
                  <a:lnTo>
                    <a:pt x="99822" y="323469"/>
                  </a:lnTo>
                  <a:lnTo>
                    <a:pt x="77343" y="363093"/>
                  </a:lnTo>
                  <a:lnTo>
                    <a:pt x="57531" y="404241"/>
                  </a:lnTo>
                  <a:lnTo>
                    <a:pt x="40386" y="446913"/>
                  </a:lnTo>
                  <a:lnTo>
                    <a:pt x="26162" y="490855"/>
                  </a:lnTo>
                  <a:lnTo>
                    <a:pt x="14859" y="536067"/>
                  </a:lnTo>
                  <a:lnTo>
                    <a:pt x="6731" y="582422"/>
                  </a:lnTo>
                  <a:lnTo>
                    <a:pt x="1651" y="629793"/>
                  </a:lnTo>
                  <a:lnTo>
                    <a:pt x="0" y="678053"/>
                  </a:lnTo>
                  <a:lnTo>
                    <a:pt x="1651" y="726567"/>
                  </a:lnTo>
                  <a:lnTo>
                    <a:pt x="6731" y="774319"/>
                  </a:lnTo>
                  <a:lnTo>
                    <a:pt x="14859" y="820928"/>
                  </a:lnTo>
                  <a:lnTo>
                    <a:pt x="26162" y="866521"/>
                  </a:lnTo>
                  <a:lnTo>
                    <a:pt x="40386" y="910717"/>
                  </a:lnTo>
                  <a:lnTo>
                    <a:pt x="57531" y="953643"/>
                  </a:lnTo>
                  <a:lnTo>
                    <a:pt x="77343" y="994918"/>
                  </a:lnTo>
                  <a:lnTo>
                    <a:pt x="99822" y="1034796"/>
                  </a:lnTo>
                  <a:lnTo>
                    <a:pt x="124841" y="1072769"/>
                  </a:lnTo>
                  <a:lnTo>
                    <a:pt x="152273" y="1108964"/>
                  </a:lnTo>
                  <a:lnTo>
                    <a:pt x="181864" y="1143127"/>
                  </a:lnTo>
                  <a:lnTo>
                    <a:pt x="213868" y="1175385"/>
                  </a:lnTo>
                  <a:lnTo>
                    <a:pt x="247777" y="1205293"/>
                  </a:lnTo>
                  <a:lnTo>
                    <a:pt x="283718" y="1232954"/>
                  </a:lnTo>
                  <a:lnTo>
                    <a:pt x="321437" y="1258189"/>
                  </a:lnTo>
                  <a:lnTo>
                    <a:pt x="360934" y="1280896"/>
                  </a:lnTo>
                  <a:lnTo>
                    <a:pt x="402082" y="1300937"/>
                  </a:lnTo>
                  <a:lnTo>
                    <a:pt x="444754" y="1318221"/>
                  </a:lnTo>
                  <a:lnTo>
                    <a:pt x="488696" y="1332623"/>
                  </a:lnTo>
                  <a:lnTo>
                    <a:pt x="534035" y="1344015"/>
                  </a:lnTo>
                  <a:lnTo>
                    <a:pt x="580517" y="1352308"/>
                  </a:lnTo>
                  <a:lnTo>
                    <a:pt x="628142" y="1357363"/>
                  </a:lnTo>
                  <a:lnTo>
                    <a:pt x="676656" y="1359065"/>
                  </a:lnTo>
                  <a:lnTo>
                    <a:pt x="725170" y="1357363"/>
                  </a:lnTo>
                  <a:lnTo>
                    <a:pt x="772668" y="1352308"/>
                  </a:lnTo>
                  <a:lnTo>
                    <a:pt x="819150" y="1344015"/>
                  </a:lnTo>
                  <a:lnTo>
                    <a:pt x="864489" y="1332623"/>
                  </a:lnTo>
                  <a:lnTo>
                    <a:pt x="908558" y="1318221"/>
                  </a:lnTo>
                  <a:lnTo>
                    <a:pt x="951230" y="1300937"/>
                  </a:lnTo>
                  <a:lnTo>
                    <a:pt x="992251" y="1280896"/>
                  </a:lnTo>
                  <a:lnTo>
                    <a:pt x="1031748" y="1258189"/>
                  </a:lnTo>
                  <a:lnTo>
                    <a:pt x="1069594" y="1232954"/>
                  </a:lnTo>
                  <a:lnTo>
                    <a:pt x="1105535" y="1205293"/>
                  </a:lnTo>
                  <a:lnTo>
                    <a:pt x="1139444" y="1175385"/>
                  </a:lnTo>
                  <a:lnTo>
                    <a:pt x="1171321" y="1143127"/>
                  </a:lnTo>
                  <a:lnTo>
                    <a:pt x="1201039" y="1108964"/>
                  </a:lnTo>
                  <a:lnTo>
                    <a:pt x="1228471" y="1072769"/>
                  </a:lnTo>
                  <a:lnTo>
                    <a:pt x="1253489" y="1034796"/>
                  </a:lnTo>
                  <a:lnTo>
                    <a:pt x="1275969" y="994918"/>
                  </a:lnTo>
                  <a:lnTo>
                    <a:pt x="1295781" y="953643"/>
                  </a:lnTo>
                  <a:lnTo>
                    <a:pt x="1312799" y="910717"/>
                  </a:lnTo>
                  <a:lnTo>
                    <a:pt x="1327150" y="866521"/>
                  </a:lnTo>
                  <a:lnTo>
                    <a:pt x="1338326" y="820928"/>
                  </a:lnTo>
                  <a:lnTo>
                    <a:pt x="1346581" y="774319"/>
                  </a:lnTo>
                  <a:lnTo>
                    <a:pt x="1351534" y="726567"/>
                  </a:lnTo>
                  <a:lnTo>
                    <a:pt x="1353312" y="678053"/>
                  </a:lnTo>
                  <a:lnTo>
                    <a:pt x="1351534" y="629793"/>
                  </a:lnTo>
                  <a:lnTo>
                    <a:pt x="1346581" y="582422"/>
                  </a:lnTo>
                  <a:lnTo>
                    <a:pt x="1338326" y="536067"/>
                  </a:lnTo>
                  <a:lnTo>
                    <a:pt x="1327150" y="490855"/>
                  </a:lnTo>
                  <a:lnTo>
                    <a:pt x="1312799" y="446913"/>
                  </a:lnTo>
                  <a:lnTo>
                    <a:pt x="1295781" y="404241"/>
                  </a:lnTo>
                  <a:lnTo>
                    <a:pt x="1275969" y="363093"/>
                  </a:lnTo>
                  <a:lnTo>
                    <a:pt x="1253489" y="323469"/>
                  </a:lnTo>
                  <a:lnTo>
                    <a:pt x="1228471" y="285623"/>
                  </a:lnTo>
                  <a:lnTo>
                    <a:pt x="1201039" y="249555"/>
                  </a:lnTo>
                  <a:lnTo>
                    <a:pt x="1171321" y="215392"/>
                  </a:lnTo>
                  <a:lnTo>
                    <a:pt x="1139444" y="183387"/>
                  </a:lnTo>
                  <a:lnTo>
                    <a:pt x="1105535" y="153543"/>
                  </a:lnTo>
                  <a:lnTo>
                    <a:pt x="1069594" y="125984"/>
                  </a:lnTo>
                  <a:lnTo>
                    <a:pt x="1031748" y="100711"/>
                  </a:lnTo>
                  <a:lnTo>
                    <a:pt x="992251" y="78105"/>
                  </a:lnTo>
                  <a:lnTo>
                    <a:pt x="951230" y="58038"/>
                  </a:lnTo>
                  <a:lnTo>
                    <a:pt x="908558" y="40767"/>
                  </a:lnTo>
                  <a:lnTo>
                    <a:pt x="864489" y="26416"/>
                  </a:lnTo>
                  <a:lnTo>
                    <a:pt x="819150" y="14986"/>
                  </a:lnTo>
                  <a:lnTo>
                    <a:pt x="772668" y="6731"/>
                  </a:lnTo>
                  <a:lnTo>
                    <a:pt x="725170" y="1650"/>
                  </a:lnTo>
                  <a:lnTo>
                    <a:pt x="6766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648444" y="1805939"/>
              <a:ext cx="1243330" cy="723900"/>
            </a:xfrm>
            <a:custGeom>
              <a:avLst/>
              <a:gdLst/>
              <a:ahLst/>
              <a:cxnLst/>
              <a:rect l="l" t="t" r="r" b="b"/>
              <a:pathLst>
                <a:path w="1243329" h="723900">
                  <a:moveTo>
                    <a:pt x="723138" y="0"/>
                  </a:moveTo>
                  <a:lnTo>
                    <a:pt x="675894" y="2286"/>
                  </a:lnTo>
                  <a:lnTo>
                    <a:pt x="629539" y="7366"/>
                  </a:lnTo>
                  <a:lnTo>
                    <a:pt x="583946" y="15367"/>
                  </a:lnTo>
                  <a:lnTo>
                    <a:pt x="539496" y="26162"/>
                  </a:lnTo>
                  <a:lnTo>
                    <a:pt x="496062" y="39497"/>
                  </a:lnTo>
                  <a:lnTo>
                    <a:pt x="453898" y="55372"/>
                  </a:lnTo>
                  <a:lnTo>
                    <a:pt x="413004" y="73787"/>
                  </a:lnTo>
                  <a:lnTo>
                    <a:pt x="373507" y="94615"/>
                  </a:lnTo>
                  <a:lnTo>
                    <a:pt x="335407" y="117729"/>
                  </a:lnTo>
                  <a:lnTo>
                    <a:pt x="298958" y="143002"/>
                  </a:lnTo>
                  <a:lnTo>
                    <a:pt x="264033" y="170307"/>
                  </a:lnTo>
                  <a:lnTo>
                    <a:pt x="230886" y="199771"/>
                  </a:lnTo>
                  <a:lnTo>
                    <a:pt x="199644" y="231013"/>
                  </a:lnTo>
                  <a:lnTo>
                    <a:pt x="170307" y="264160"/>
                  </a:lnTo>
                  <a:lnTo>
                    <a:pt x="142875" y="299085"/>
                  </a:lnTo>
                  <a:lnTo>
                    <a:pt x="117602" y="335661"/>
                  </a:lnTo>
                  <a:lnTo>
                    <a:pt x="94615" y="373761"/>
                  </a:lnTo>
                  <a:lnTo>
                    <a:pt x="73787" y="413258"/>
                  </a:lnTo>
                  <a:lnTo>
                    <a:pt x="55372" y="454279"/>
                  </a:lnTo>
                  <a:lnTo>
                    <a:pt x="39497" y="496443"/>
                  </a:lnTo>
                  <a:lnTo>
                    <a:pt x="26035" y="539877"/>
                  </a:lnTo>
                  <a:lnTo>
                    <a:pt x="15367" y="584327"/>
                  </a:lnTo>
                  <a:lnTo>
                    <a:pt x="7366" y="629920"/>
                  </a:lnTo>
                  <a:lnTo>
                    <a:pt x="2286" y="676402"/>
                  </a:lnTo>
                  <a:lnTo>
                    <a:pt x="0" y="723646"/>
                  </a:lnTo>
                  <a:lnTo>
                    <a:pt x="723138" y="723646"/>
                  </a:lnTo>
                  <a:lnTo>
                    <a:pt x="723138" y="0"/>
                  </a:lnTo>
                  <a:close/>
                </a:path>
                <a:path w="1243329" h="723900">
                  <a:moveTo>
                    <a:pt x="1243203" y="203200"/>
                  </a:moveTo>
                  <a:lnTo>
                    <a:pt x="1206881" y="170815"/>
                  </a:lnTo>
                  <a:lnTo>
                    <a:pt x="1168400" y="140843"/>
                  </a:lnTo>
                  <a:lnTo>
                    <a:pt x="1127887" y="113284"/>
                  </a:lnTo>
                  <a:lnTo>
                    <a:pt x="1085469" y="88519"/>
                  </a:lnTo>
                  <a:lnTo>
                    <a:pt x="1041273" y="66548"/>
                  </a:lnTo>
                  <a:lnTo>
                    <a:pt x="995553" y="47371"/>
                  </a:lnTo>
                  <a:lnTo>
                    <a:pt x="948309" y="31369"/>
                  </a:lnTo>
                  <a:lnTo>
                    <a:pt x="899795" y="18415"/>
                  </a:lnTo>
                  <a:lnTo>
                    <a:pt x="850138" y="8890"/>
                  </a:lnTo>
                  <a:lnTo>
                    <a:pt x="799465" y="2667"/>
                  </a:lnTo>
                  <a:lnTo>
                    <a:pt x="747776" y="0"/>
                  </a:lnTo>
                  <a:lnTo>
                    <a:pt x="747776" y="699008"/>
                  </a:lnTo>
                  <a:lnTo>
                    <a:pt x="1243203" y="203200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0372343" y="1805940"/>
              <a:ext cx="24765" cy="723900"/>
            </a:xfrm>
            <a:custGeom>
              <a:avLst/>
              <a:gdLst/>
              <a:ahLst/>
              <a:cxnLst/>
              <a:rect l="l" t="t" r="r" b="b"/>
              <a:pathLst>
                <a:path w="24765" h="723900">
                  <a:moveTo>
                    <a:pt x="24256" y="0"/>
                  </a:moveTo>
                  <a:lnTo>
                    <a:pt x="0" y="0"/>
                  </a:lnTo>
                  <a:lnTo>
                    <a:pt x="0" y="723646"/>
                  </a:lnTo>
                  <a:lnTo>
                    <a:pt x="9144" y="723646"/>
                  </a:lnTo>
                  <a:lnTo>
                    <a:pt x="6096" y="717550"/>
                  </a:lnTo>
                  <a:lnTo>
                    <a:pt x="24256" y="699008"/>
                  </a:lnTo>
                  <a:lnTo>
                    <a:pt x="24256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648444" y="2028443"/>
              <a:ext cx="1471930" cy="1250950"/>
            </a:xfrm>
            <a:custGeom>
              <a:avLst/>
              <a:gdLst/>
              <a:ahLst/>
              <a:cxnLst/>
              <a:rect l="l" t="t" r="r" b="b"/>
              <a:pathLst>
                <a:path w="1471929" h="1250950">
                  <a:moveTo>
                    <a:pt x="723519" y="526923"/>
                  </a:moveTo>
                  <a:lnTo>
                    <a:pt x="0" y="526923"/>
                  </a:lnTo>
                  <a:lnTo>
                    <a:pt x="2413" y="575818"/>
                  </a:lnTo>
                  <a:lnTo>
                    <a:pt x="8001" y="623824"/>
                  </a:lnTo>
                  <a:lnTo>
                    <a:pt x="16510" y="670814"/>
                  </a:lnTo>
                  <a:lnTo>
                    <a:pt x="28194" y="716788"/>
                  </a:lnTo>
                  <a:lnTo>
                    <a:pt x="42545" y="761619"/>
                  </a:lnTo>
                  <a:lnTo>
                    <a:pt x="59817" y="805053"/>
                  </a:lnTo>
                  <a:lnTo>
                    <a:pt x="79629" y="847217"/>
                  </a:lnTo>
                  <a:lnTo>
                    <a:pt x="102108" y="887857"/>
                  </a:lnTo>
                  <a:lnTo>
                    <a:pt x="126873" y="926846"/>
                  </a:lnTo>
                  <a:lnTo>
                    <a:pt x="154051" y="964184"/>
                  </a:lnTo>
                  <a:lnTo>
                    <a:pt x="183515" y="999744"/>
                  </a:lnTo>
                  <a:lnTo>
                    <a:pt x="215138" y="1033399"/>
                  </a:lnTo>
                  <a:lnTo>
                    <a:pt x="248793" y="1065022"/>
                  </a:lnTo>
                  <a:lnTo>
                    <a:pt x="284226" y="1094486"/>
                  </a:lnTo>
                  <a:lnTo>
                    <a:pt x="321691" y="1121791"/>
                  </a:lnTo>
                  <a:lnTo>
                    <a:pt x="360807" y="1146810"/>
                  </a:lnTo>
                  <a:lnTo>
                    <a:pt x="401447" y="1169289"/>
                  </a:lnTo>
                  <a:lnTo>
                    <a:pt x="443738" y="1189355"/>
                  </a:lnTo>
                  <a:lnTo>
                    <a:pt x="487426" y="1206754"/>
                  </a:lnTo>
                  <a:lnTo>
                    <a:pt x="532384" y="1221486"/>
                  </a:lnTo>
                  <a:lnTo>
                    <a:pt x="578612" y="1233297"/>
                  </a:lnTo>
                  <a:lnTo>
                    <a:pt x="625983" y="1242314"/>
                  </a:lnTo>
                  <a:lnTo>
                    <a:pt x="674243" y="1248156"/>
                  </a:lnTo>
                  <a:lnTo>
                    <a:pt x="723519" y="1250950"/>
                  </a:lnTo>
                  <a:lnTo>
                    <a:pt x="723519" y="526923"/>
                  </a:lnTo>
                  <a:close/>
                </a:path>
                <a:path w="1471929" h="1250950">
                  <a:moveTo>
                    <a:pt x="1471549" y="526923"/>
                  </a:moveTo>
                  <a:lnTo>
                    <a:pt x="748157" y="526923"/>
                  </a:lnTo>
                  <a:lnTo>
                    <a:pt x="748157" y="1250950"/>
                  </a:lnTo>
                  <a:lnTo>
                    <a:pt x="796925" y="1248156"/>
                  </a:lnTo>
                  <a:lnTo>
                    <a:pt x="845058" y="1242314"/>
                  </a:lnTo>
                  <a:lnTo>
                    <a:pt x="892048" y="1233297"/>
                  </a:lnTo>
                  <a:lnTo>
                    <a:pt x="938149" y="1221486"/>
                  </a:lnTo>
                  <a:lnTo>
                    <a:pt x="982980" y="1206754"/>
                  </a:lnTo>
                  <a:lnTo>
                    <a:pt x="1026541" y="1189355"/>
                  </a:lnTo>
                  <a:lnTo>
                    <a:pt x="1068705" y="1169289"/>
                  </a:lnTo>
                  <a:lnTo>
                    <a:pt x="1109472" y="1146810"/>
                  </a:lnTo>
                  <a:lnTo>
                    <a:pt x="1148588" y="1121791"/>
                  </a:lnTo>
                  <a:lnTo>
                    <a:pt x="1185926" y="1094486"/>
                  </a:lnTo>
                  <a:lnTo>
                    <a:pt x="1221613" y="1065022"/>
                  </a:lnTo>
                  <a:lnTo>
                    <a:pt x="1255268" y="1033399"/>
                  </a:lnTo>
                  <a:lnTo>
                    <a:pt x="1287018" y="999744"/>
                  </a:lnTo>
                  <a:lnTo>
                    <a:pt x="1316482" y="964184"/>
                  </a:lnTo>
                  <a:lnTo>
                    <a:pt x="1343914" y="926846"/>
                  </a:lnTo>
                  <a:lnTo>
                    <a:pt x="1368806" y="887857"/>
                  </a:lnTo>
                  <a:lnTo>
                    <a:pt x="1391412" y="847217"/>
                  </a:lnTo>
                  <a:lnTo>
                    <a:pt x="1411351" y="805053"/>
                  </a:lnTo>
                  <a:lnTo>
                    <a:pt x="1428623" y="761619"/>
                  </a:lnTo>
                  <a:lnTo>
                    <a:pt x="1443228" y="716788"/>
                  </a:lnTo>
                  <a:lnTo>
                    <a:pt x="1454912" y="670814"/>
                  </a:lnTo>
                  <a:lnTo>
                    <a:pt x="1463548" y="623824"/>
                  </a:lnTo>
                  <a:lnTo>
                    <a:pt x="1469136" y="575818"/>
                  </a:lnTo>
                  <a:lnTo>
                    <a:pt x="1471549" y="526923"/>
                  </a:lnTo>
                  <a:close/>
                </a:path>
                <a:path w="1471929" h="1250950">
                  <a:moveTo>
                    <a:pt x="1471549" y="502285"/>
                  </a:moveTo>
                  <a:lnTo>
                    <a:pt x="1468882" y="448945"/>
                  </a:lnTo>
                  <a:lnTo>
                    <a:pt x="1462405" y="397002"/>
                  </a:lnTo>
                  <a:lnTo>
                    <a:pt x="1452499" y="346202"/>
                  </a:lnTo>
                  <a:lnTo>
                    <a:pt x="1439164" y="296799"/>
                  </a:lnTo>
                  <a:lnTo>
                    <a:pt x="1422527" y="249047"/>
                  </a:lnTo>
                  <a:lnTo>
                    <a:pt x="1402842" y="202819"/>
                  </a:lnTo>
                  <a:lnTo>
                    <a:pt x="1380109" y="158369"/>
                  </a:lnTo>
                  <a:lnTo>
                    <a:pt x="1354582" y="115697"/>
                  </a:lnTo>
                  <a:lnTo>
                    <a:pt x="1326261" y="75057"/>
                  </a:lnTo>
                  <a:lnTo>
                    <a:pt x="1295527" y="36449"/>
                  </a:lnTo>
                  <a:lnTo>
                    <a:pt x="1262253" y="0"/>
                  </a:lnTo>
                  <a:lnTo>
                    <a:pt x="760349" y="502285"/>
                  </a:lnTo>
                  <a:lnTo>
                    <a:pt x="1471549" y="502285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648444" y="2529801"/>
              <a:ext cx="1471930" cy="749935"/>
            </a:xfrm>
            <a:custGeom>
              <a:avLst/>
              <a:gdLst/>
              <a:ahLst/>
              <a:cxnLst/>
              <a:rect l="l" t="t" r="r" b="b"/>
              <a:pathLst>
                <a:path w="1471929" h="749935">
                  <a:moveTo>
                    <a:pt x="723468" y="0"/>
                  </a:moveTo>
                  <a:lnTo>
                    <a:pt x="0" y="0"/>
                  </a:lnTo>
                  <a:lnTo>
                    <a:pt x="0" y="24676"/>
                  </a:lnTo>
                  <a:lnTo>
                    <a:pt x="723468" y="24676"/>
                  </a:lnTo>
                  <a:lnTo>
                    <a:pt x="723468" y="0"/>
                  </a:lnTo>
                  <a:close/>
                </a:path>
                <a:path w="1471929" h="749935">
                  <a:moveTo>
                    <a:pt x="748144" y="24688"/>
                  </a:moveTo>
                  <a:lnTo>
                    <a:pt x="723519" y="24688"/>
                  </a:lnTo>
                  <a:lnTo>
                    <a:pt x="723519" y="749465"/>
                  </a:lnTo>
                  <a:lnTo>
                    <a:pt x="748144" y="749465"/>
                  </a:lnTo>
                  <a:lnTo>
                    <a:pt x="748144" y="24688"/>
                  </a:lnTo>
                  <a:close/>
                </a:path>
                <a:path w="1471929" h="749935">
                  <a:moveTo>
                    <a:pt x="1471549" y="38"/>
                  </a:moveTo>
                  <a:lnTo>
                    <a:pt x="760476" y="38"/>
                  </a:lnTo>
                  <a:lnTo>
                    <a:pt x="748157" y="12357"/>
                  </a:lnTo>
                  <a:lnTo>
                    <a:pt x="748157" y="24676"/>
                  </a:lnTo>
                  <a:lnTo>
                    <a:pt x="1471549" y="24676"/>
                  </a:lnTo>
                  <a:lnTo>
                    <a:pt x="1471549" y="38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0372343" y="2529840"/>
              <a:ext cx="24765" cy="26034"/>
            </a:xfrm>
            <a:custGeom>
              <a:avLst/>
              <a:gdLst/>
              <a:ahLst/>
              <a:cxnLst/>
              <a:rect l="l" t="t" r="r" b="b"/>
              <a:pathLst>
                <a:path w="24765" h="26035">
                  <a:moveTo>
                    <a:pt x="9144" y="0"/>
                  </a:moveTo>
                  <a:lnTo>
                    <a:pt x="0" y="0"/>
                  </a:lnTo>
                  <a:lnTo>
                    <a:pt x="0" y="25781"/>
                  </a:lnTo>
                  <a:lnTo>
                    <a:pt x="24256" y="25781"/>
                  </a:lnTo>
                  <a:lnTo>
                    <a:pt x="24256" y="12954"/>
                  </a:lnTo>
                  <a:lnTo>
                    <a:pt x="21208" y="12954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396728" y="2008631"/>
              <a:ext cx="513080" cy="522605"/>
            </a:xfrm>
            <a:custGeom>
              <a:avLst/>
              <a:gdLst/>
              <a:ahLst/>
              <a:cxnLst/>
              <a:rect l="l" t="t" r="r" b="b"/>
              <a:pathLst>
                <a:path w="513079" h="522605">
                  <a:moveTo>
                    <a:pt x="494665" y="0"/>
                  </a:moveTo>
                  <a:lnTo>
                    <a:pt x="0" y="497585"/>
                  </a:lnTo>
                  <a:lnTo>
                    <a:pt x="0" y="522223"/>
                  </a:lnTo>
                  <a:lnTo>
                    <a:pt x="12319" y="522223"/>
                  </a:lnTo>
                  <a:lnTo>
                    <a:pt x="513079" y="18541"/>
                  </a:lnTo>
                  <a:lnTo>
                    <a:pt x="494665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0378440" y="2505455"/>
              <a:ext cx="30480" cy="38100"/>
            </a:xfrm>
            <a:custGeom>
              <a:avLst/>
              <a:gdLst/>
              <a:ahLst/>
              <a:cxnLst/>
              <a:rect l="l" t="t" r="r" b="b"/>
              <a:pathLst>
                <a:path w="30479" h="38100">
                  <a:moveTo>
                    <a:pt x="18034" y="0"/>
                  </a:moveTo>
                  <a:lnTo>
                    <a:pt x="0" y="18796"/>
                  </a:lnTo>
                  <a:lnTo>
                    <a:pt x="3048" y="25019"/>
                  </a:lnTo>
                  <a:lnTo>
                    <a:pt x="18034" y="25019"/>
                  </a:lnTo>
                  <a:lnTo>
                    <a:pt x="18034" y="0"/>
                  </a:lnTo>
                  <a:close/>
                </a:path>
                <a:path w="30479" h="38100">
                  <a:moveTo>
                    <a:pt x="30099" y="25019"/>
                  </a:moveTo>
                  <a:lnTo>
                    <a:pt x="18034" y="25019"/>
                  </a:lnTo>
                  <a:lnTo>
                    <a:pt x="18034" y="37592"/>
                  </a:lnTo>
                  <a:lnTo>
                    <a:pt x="30099" y="25019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0381488" y="2529840"/>
              <a:ext cx="15240" cy="13335"/>
            </a:xfrm>
            <a:custGeom>
              <a:avLst/>
              <a:gdLst/>
              <a:ahLst/>
              <a:cxnLst/>
              <a:rect l="l" t="t" r="r" b="b"/>
              <a:pathLst>
                <a:path w="15240" h="13335">
                  <a:moveTo>
                    <a:pt x="14731" y="0"/>
                  </a:moveTo>
                  <a:lnTo>
                    <a:pt x="0" y="0"/>
                  </a:lnTo>
                  <a:lnTo>
                    <a:pt x="11810" y="13335"/>
                  </a:lnTo>
                  <a:lnTo>
                    <a:pt x="14731" y="13335"/>
                  </a:lnTo>
                  <a:lnTo>
                    <a:pt x="14731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9704831" y="1860803"/>
              <a:ext cx="1356360" cy="1359535"/>
            </a:xfrm>
            <a:custGeom>
              <a:avLst/>
              <a:gdLst/>
              <a:ahLst/>
              <a:cxnLst/>
              <a:rect l="l" t="t" r="r" b="b"/>
              <a:pathLst>
                <a:path w="1356359" h="1359535">
                  <a:moveTo>
                    <a:pt x="679576" y="0"/>
                  </a:moveTo>
                  <a:lnTo>
                    <a:pt x="631063" y="1650"/>
                  </a:lnTo>
                  <a:lnTo>
                    <a:pt x="583565" y="6731"/>
                  </a:lnTo>
                  <a:lnTo>
                    <a:pt x="536956" y="15112"/>
                  </a:lnTo>
                  <a:lnTo>
                    <a:pt x="491490" y="26416"/>
                  </a:lnTo>
                  <a:lnTo>
                    <a:pt x="447421" y="40894"/>
                  </a:lnTo>
                  <a:lnTo>
                    <a:pt x="404622" y="58166"/>
                  </a:lnTo>
                  <a:lnTo>
                    <a:pt x="363347" y="78232"/>
                  </a:lnTo>
                  <a:lnTo>
                    <a:pt x="323596" y="100837"/>
                  </a:lnTo>
                  <a:lnTo>
                    <a:pt x="285750" y="126111"/>
                  </a:lnTo>
                  <a:lnTo>
                    <a:pt x="249554" y="153797"/>
                  </a:lnTo>
                  <a:lnTo>
                    <a:pt x="215392" y="183769"/>
                  </a:lnTo>
                  <a:lnTo>
                    <a:pt x="183388" y="215900"/>
                  </a:lnTo>
                  <a:lnTo>
                    <a:pt x="153416" y="250062"/>
                  </a:lnTo>
                  <a:lnTo>
                    <a:pt x="125857" y="286258"/>
                  </a:lnTo>
                  <a:lnTo>
                    <a:pt x="100711" y="324358"/>
                  </a:lnTo>
                  <a:lnTo>
                    <a:pt x="77977" y="364109"/>
                  </a:lnTo>
                  <a:lnTo>
                    <a:pt x="58039" y="405511"/>
                  </a:lnTo>
                  <a:lnTo>
                    <a:pt x="40767" y="448310"/>
                  </a:lnTo>
                  <a:lnTo>
                    <a:pt x="26416" y="492633"/>
                  </a:lnTo>
                  <a:lnTo>
                    <a:pt x="14986" y="538099"/>
                  </a:lnTo>
                  <a:lnTo>
                    <a:pt x="6731" y="584708"/>
                  </a:lnTo>
                  <a:lnTo>
                    <a:pt x="1650" y="632460"/>
                  </a:lnTo>
                  <a:lnTo>
                    <a:pt x="0" y="681101"/>
                  </a:lnTo>
                  <a:lnTo>
                    <a:pt x="1650" y="729361"/>
                  </a:lnTo>
                  <a:lnTo>
                    <a:pt x="6731" y="776605"/>
                  </a:lnTo>
                  <a:lnTo>
                    <a:pt x="14986" y="822960"/>
                  </a:lnTo>
                  <a:lnTo>
                    <a:pt x="26416" y="868172"/>
                  </a:lnTo>
                  <a:lnTo>
                    <a:pt x="40767" y="912241"/>
                  </a:lnTo>
                  <a:lnTo>
                    <a:pt x="58039" y="954913"/>
                  </a:lnTo>
                  <a:lnTo>
                    <a:pt x="77977" y="996061"/>
                  </a:lnTo>
                  <a:lnTo>
                    <a:pt x="100711" y="1035558"/>
                  </a:lnTo>
                  <a:lnTo>
                    <a:pt x="125857" y="1073404"/>
                  </a:lnTo>
                  <a:lnTo>
                    <a:pt x="153416" y="1109472"/>
                  </a:lnTo>
                  <a:lnTo>
                    <a:pt x="183388" y="1143635"/>
                  </a:lnTo>
                  <a:lnTo>
                    <a:pt x="215392" y="1175639"/>
                  </a:lnTo>
                  <a:lnTo>
                    <a:pt x="249554" y="1205611"/>
                  </a:lnTo>
                  <a:lnTo>
                    <a:pt x="285750" y="1233170"/>
                  </a:lnTo>
                  <a:lnTo>
                    <a:pt x="323596" y="1258316"/>
                  </a:lnTo>
                  <a:lnTo>
                    <a:pt x="363347" y="1280922"/>
                  </a:lnTo>
                  <a:lnTo>
                    <a:pt x="404622" y="1300988"/>
                  </a:lnTo>
                  <a:lnTo>
                    <a:pt x="447421" y="1318260"/>
                  </a:lnTo>
                  <a:lnTo>
                    <a:pt x="491490" y="1332611"/>
                  </a:lnTo>
                  <a:lnTo>
                    <a:pt x="536956" y="1344041"/>
                  </a:lnTo>
                  <a:lnTo>
                    <a:pt x="583565" y="1352296"/>
                  </a:lnTo>
                  <a:lnTo>
                    <a:pt x="631063" y="1357376"/>
                  </a:lnTo>
                  <a:lnTo>
                    <a:pt x="679576" y="1359027"/>
                  </a:lnTo>
                  <a:lnTo>
                    <a:pt x="727710" y="1357376"/>
                  </a:lnTo>
                  <a:lnTo>
                    <a:pt x="775081" y="1352296"/>
                  </a:lnTo>
                  <a:lnTo>
                    <a:pt x="821309" y="1344041"/>
                  </a:lnTo>
                  <a:lnTo>
                    <a:pt x="866394" y="1332611"/>
                  </a:lnTo>
                  <a:lnTo>
                    <a:pt x="910336" y="1318260"/>
                  </a:lnTo>
                  <a:lnTo>
                    <a:pt x="952881" y="1300988"/>
                  </a:lnTo>
                  <a:lnTo>
                    <a:pt x="993901" y="1280922"/>
                  </a:lnTo>
                  <a:lnTo>
                    <a:pt x="1033399" y="1258316"/>
                  </a:lnTo>
                  <a:lnTo>
                    <a:pt x="1071245" y="1233170"/>
                  </a:lnTo>
                  <a:lnTo>
                    <a:pt x="1107186" y="1205611"/>
                  </a:lnTo>
                  <a:lnTo>
                    <a:pt x="1141222" y="1175639"/>
                  </a:lnTo>
                  <a:lnTo>
                    <a:pt x="1173226" y="1143635"/>
                  </a:lnTo>
                  <a:lnTo>
                    <a:pt x="1202944" y="1109472"/>
                  </a:lnTo>
                  <a:lnTo>
                    <a:pt x="1230502" y="1073404"/>
                  </a:lnTo>
                  <a:lnTo>
                    <a:pt x="1255649" y="1035558"/>
                  </a:lnTo>
                  <a:lnTo>
                    <a:pt x="1278254" y="996061"/>
                  </a:lnTo>
                  <a:lnTo>
                    <a:pt x="1298194" y="954913"/>
                  </a:lnTo>
                  <a:lnTo>
                    <a:pt x="1315466" y="912241"/>
                  </a:lnTo>
                  <a:lnTo>
                    <a:pt x="1329817" y="868172"/>
                  </a:lnTo>
                  <a:lnTo>
                    <a:pt x="1341247" y="822960"/>
                  </a:lnTo>
                  <a:lnTo>
                    <a:pt x="1349502" y="776605"/>
                  </a:lnTo>
                  <a:lnTo>
                    <a:pt x="1354454" y="729361"/>
                  </a:lnTo>
                  <a:lnTo>
                    <a:pt x="1356233" y="681101"/>
                  </a:lnTo>
                  <a:lnTo>
                    <a:pt x="1354454" y="632460"/>
                  </a:lnTo>
                  <a:lnTo>
                    <a:pt x="1349502" y="584708"/>
                  </a:lnTo>
                  <a:lnTo>
                    <a:pt x="1341247" y="538099"/>
                  </a:lnTo>
                  <a:lnTo>
                    <a:pt x="1329817" y="492633"/>
                  </a:lnTo>
                  <a:lnTo>
                    <a:pt x="1315466" y="448310"/>
                  </a:lnTo>
                  <a:lnTo>
                    <a:pt x="1298194" y="405511"/>
                  </a:lnTo>
                  <a:lnTo>
                    <a:pt x="1278254" y="364109"/>
                  </a:lnTo>
                  <a:lnTo>
                    <a:pt x="1255649" y="324358"/>
                  </a:lnTo>
                  <a:lnTo>
                    <a:pt x="1230502" y="286258"/>
                  </a:lnTo>
                  <a:lnTo>
                    <a:pt x="1202944" y="250062"/>
                  </a:lnTo>
                  <a:lnTo>
                    <a:pt x="1173226" y="215900"/>
                  </a:lnTo>
                  <a:lnTo>
                    <a:pt x="1141222" y="183769"/>
                  </a:lnTo>
                  <a:lnTo>
                    <a:pt x="1107186" y="153797"/>
                  </a:lnTo>
                  <a:lnTo>
                    <a:pt x="1071245" y="126111"/>
                  </a:lnTo>
                  <a:lnTo>
                    <a:pt x="1033399" y="100837"/>
                  </a:lnTo>
                  <a:lnTo>
                    <a:pt x="993901" y="78232"/>
                  </a:lnTo>
                  <a:lnTo>
                    <a:pt x="952881" y="58166"/>
                  </a:lnTo>
                  <a:lnTo>
                    <a:pt x="910336" y="40894"/>
                  </a:lnTo>
                  <a:lnTo>
                    <a:pt x="866394" y="26416"/>
                  </a:lnTo>
                  <a:lnTo>
                    <a:pt x="821309" y="15112"/>
                  </a:lnTo>
                  <a:lnTo>
                    <a:pt x="775081" y="6731"/>
                  </a:lnTo>
                  <a:lnTo>
                    <a:pt x="727710" y="1650"/>
                  </a:lnTo>
                  <a:lnTo>
                    <a:pt x="679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455664" y="3756659"/>
              <a:ext cx="1470025" cy="1473200"/>
            </a:xfrm>
            <a:custGeom>
              <a:avLst/>
              <a:gdLst/>
              <a:ahLst/>
              <a:cxnLst/>
              <a:rect l="l" t="t" r="r" b="b"/>
              <a:pathLst>
                <a:path w="1470025" h="1473200">
                  <a:moveTo>
                    <a:pt x="716534" y="736600"/>
                  </a:moveTo>
                  <a:lnTo>
                    <a:pt x="205994" y="224917"/>
                  </a:lnTo>
                  <a:lnTo>
                    <a:pt x="172834" y="262255"/>
                  </a:lnTo>
                  <a:lnTo>
                    <a:pt x="142113" y="301879"/>
                  </a:lnTo>
                  <a:lnTo>
                    <a:pt x="113906" y="343662"/>
                  </a:lnTo>
                  <a:lnTo>
                    <a:pt x="88392" y="387477"/>
                  </a:lnTo>
                  <a:lnTo>
                    <a:pt x="65913" y="433070"/>
                  </a:lnTo>
                  <a:lnTo>
                    <a:pt x="46355" y="480314"/>
                  </a:lnTo>
                  <a:lnTo>
                    <a:pt x="30099" y="529082"/>
                  </a:lnTo>
                  <a:lnTo>
                    <a:pt x="17145" y="579247"/>
                  </a:lnTo>
                  <a:lnTo>
                    <a:pt x="7747" y="630682"/>
                  </a:lnTo>
                  <a:lnTo>
                    <a:pt x="1905" y="683133"/>
                  </a:lnTo>
                  <a:lnTo>
                    <a:pt x="0" y="736600"/>
                  </a:lnTo>
                  <a:lnTo>
                    <a:pt x="1905" y="790575"/>
                  </a:lnTo>
                  <a:lnTo>
                    <a:pt x="7747" y="843534"/>
                  </a:lnTo>
                  <a:lnTo>
                    <a:pt x="17145" y="895096"/>
                  </a:lnTo>
                  <a:lnTo>
                    <a:pt x="30099" y="945388"/>
                  </a:lnTo>
                  <a:lnTo>
                    <a:pt x="46355" y="994029"/>
                  </a:lnTo>
                  <a:lnTo>
                    <a:pt x="65913" y="1041146"/>
                  </a:lnTo>
                  <a:lnTo>
                    <a:pt x="88392" y="1086358"/>
                  </a:lnTo>
                  <a:lnTo>
                    <a:pt x="113906" y="1129919"/>
                  </a:lnTo>
                  <a:lnTo>
                    <a:pt x="142113" y="1171448"/>
                  </a:lnTo>
                  <a:lnTo>
                    <a:pt x="172834" y="1210818"/>
                  </a:lnTo>
                  <a:lnTo>
                    <a:pt x="205994" y="1248156"/>
                  </a:lnTo>
                  <a:lnTo>
                    <a:pt x="716534" y="736600"/>
                  </a:lnTo>
                  <a:close/>
                </a:path>
                <a:path w="1470025" h="1473200">
                  <a:moveTo>
                    <a:pt x="1470025" y="727329"/>
                  </a:moveTo>
                  <a:lnTo>
                    <a:pt x="1467739" y="679577"/>
                  </a:lnTo>
                  <a:lnTo>
                    <a:pt x="1462532" y="632714"/>
                  </a:lnTo>
                  <a:lnTo>
                    <a:pt x="1454404" y="586740"/>
                  </a:lnTo>
                  <a:lnTo>
                    <a:pt x="1429893" y="497840"/>
                  </a:lnTo>
                  <a:lnTo>
                    <a:pt x="1413764" y="455168"/>
                  </a:lnTo>
                  <a:lnTo>
                    <a:pt x="1394968" y="413766"/>
                  </a:lnTo>
                  <a:lnTo>
                    <a:pt x="1373886" y="373761"/>
                  </a:lnTo>
                  <a:lnTo>
                    <a:pt x="1350391" y="335153"/>
                  </a:lnTo>
                  <a:lnTo>
                    <a:pt x="1324737" y="298196"/>
                  </a:lnTo>
                  <a:lnTo>
                    <a:pt x="1296797" y="262890"/>
                  </a:lnTo>
                  <a:lnTo>
                    <a:pt x="1266952" y="229489"/>
                  </a:lnTo>
                  <a:lnTo>
                    <a:pt x="1235202" y="197866"/>
                  </a:lnTo>
                  <a:lnTo>
                    <a:pt x="1201420" y="168148"/>
                  </a:lnTo>
                  <a:lnTo>
                    <a:pt x="1165987" y="140589"/>
                  </a:lnTo>
                  <a:lnTo>
                    <a:pt x="1128903" y="115189"/>
                  </a:lnTo>
                  <a:lnTo>
                    <a:pt x="1090168" y="92075"/>
                  </a:lnTo>
                  <a:lnTo>
                    <a:pt x="1050036" y="71247"/>
                  </a:lnTo>
                  <a:lnTo>
                    <a:pt x="1008507" y="52959"/>
                  </a:lnTo>
                  <a:lnTo>
                    <a:pt x="965581" y="37211"/>
                  </a:lnTo>
                  <a:lnTo>
                    <a:pt x="921512" y="24003"/>
                  </a:lnTo>
                  <a:lnTo>
                    <a:pt x="876300" y="13716"/>
                  </a:lnTo>
                  <a:lnTo>
                    <a:pt x="830072" y="6096"/>
                  </a:lnTo>
                  <a:lnTo>
                    <a:pt x="782955" y="1524"/>
                  </a:lnTo>
                  <a:lnTo>
                    <a:pt x="735076" y="0"/>
                  </a:lnTo>
                  <a:lnTo>
                    <a:pt x="681101" y="1905"/>
                  </a:lnTo>
                  <a:lnTo>
                    <a:pt x="628269" y="7747"/>
                  </a:lnTo>
                  <a:lnTo>
                    <a:pt x="576707" y="17145"/>
                  </a:lnTo>
                  <a:lnTo>
                    <a:pt x="526669" y="30099"/>
                  </a:lnTo>
                  <a:lnTo>
                    <a:pt x="478028" y="46482"/>
                  </a:lnTo>
                  <a:lnTo>
                    <a:pt x="431165" y="66040"/>
                  </a:lnTo>
                  <a:lnTo>
                    <a:pt x="385826" y="88646"/>
                  </a:lnTo>
                  <a:lnTo>
                    <a:pt x="342519" y="114046"/>
                  </a:lnTo>
                  <a:lnTo>
                    <a:pt x="301117" y="142367"/>
                  </a:lnTo>
                  <a:lnTo>
                    <a:pt x="261747" y="173228"/>
                  </a:lnTo>
                  <a:lnTo>
                    <a:pt x="224536" y="206502"/>
                  </a:lnTo>
                  <a:lnTo>
                    <a:pt x="735076" y="721106"/>
                  </a:lnTo>
                  <a:lnTo>
                    <a:pt x="879602" y="573278"/>
                  </a:lnTo>
                  <a:lnTo>
                    <a:pt x="898017" y="591693"/>
                  </a:lnTo>
                  <a:lnTo>
                    <a:pt x="753491" y="736600"/>
                  </a:lnTo>
                  <a:lnTo>
                    <a:pt x="827278" y="810514"/>
                  </a:lnTo>
                  <a:lnTo>
                    <a:pt x="808863" y="829056"/>
                  </a:lnTo>
                  <a:lnTo>
                    <a:pt x="735076" y="755015"/>
                  </a:lnTo>
                  <a:lnTo>
                    <a:pt x="224536" y="1266571"/>
                  </a:lnTo>
                  <a:lnTo>
                    <a:pt x="261747" y="1299972"/>
                  </a:lnTo>
                  <a:lnTo>
                    <a:pt x="301117" y="1330706"/>
                  </a:lnTo>
                  <a:lnTo>
                    <a:pt x="342519" y="1359027"/>
                  </a:lnTo>
                  <a:lnTo>
                    <a:pt x="385826" y="1384554"/>
                  </a:lnTo>
                  <a:lnTo>
                    <a:pt x="431165" y="1407033"/>
                  </a:lnTo>
                  <a:lnTo>
                    <a:pt x="478028" y="1426591"/>
                  </a:lnTo>
                  <a:lnTo>
                    <a:pt x="526669" y="1442974"/>
                  </a:lnTo>
                  <a:lnTo>
                    <a:pt x="576707" y="1455928"/>
                  </a:lnTo>
                  <a:lnTo>
                    <a:pt x="628269" y="1465326"/>
                  </a:lnTo>
                  <a:lnTo>
                    <a:pt x="681101" y="1471168"/>
                  </a:lnTo>
                  <a:lnTo>
                    <a:pt x="735076" y="1473073"/>
                  </a:lnTo>
                  <a:lnTo>
                    <a:pt x="782574" y="1471549"/>
                  </a:lnTo>
                  <a:lnTo>
                    <a:pt x="829437" y="1467104"/>
                  </a:lnTo>
                  <a:lnTo>
                    <a:pt x="875284" y="1459750"/>
                  </a:lnTo>
                  <a:lnTo>
                    <a:pt x="920242" y="1449451"/>
                  </a:lnTo>
                  <a:lnTo>
                    <a:pt x="964057" y="1436624"/>
                  </a:lnTo>
                  <a:lnTo>
                    <a:pt x="1006729" y="1421003"/>
                  </a:lnTo>
                  <a:lnTo>
                    <a:pt x="1048131" y="1402969"/>
                  </a:lnTo>
                  <a:lnTo>
                    <a:pt x="1088136" y="1382522"/>
                  </a:lnTo>
                  <a:lnTo>
                    <a:pt x="1126744" y="1359662"/>
                  </a:lnTo>
                  <a:lnTo>
                    <a:pt x="1163828" y="1334643"/>
                  </a:lnTo>
                  <a:lnTo>
                    <a:pt x="1199134" y="1307465"/>
                  </a:lnTo>
                  <a:lnTo>
                    <a:pt x="1232789" y="1278128"/>
                  </a:lnTo>
                  <a:lnTo>
                    <a:pt x="1264666" y="1246886"/>
                  </a:lnTo>
                  <a:lnTo>
                    <a:pt x="1294638" y="1213739"/>
                  </a:lnTo>
                  <a:lnTo>
                    <a:pt x="1322451" y="1178941"/>
                  </a:lnTo>
                  <a:lnTo>
                    <a:pt x="1348232" y="1142238"/>
                  </a:lnTo>
                  <a:lnTo>
                    <a:pt x="1371854" y="1104138"/>
                  </a:lnTo>
                  <a:lnTo>
                    <a:pt x="1393063" y="1064387"/>
                  </a:lnTo>
                  <a:lnTo>
                    <a:pt x="1411986" y="1023239"/>
                  </a:lnTo>
                  <a:lnTo>
                    <a:pt x="1428496" y="980821"/>
                  </a:lnTo>
                  <a:lnTo>
                    <a:pt x="1442339" y="937133"/>
                  </a:lnTo>
                  <a:lnTo>
                    <a:pt x="1453515" y="892302"/>
                  </a:lnTo>
                  <a:lnTo>
                    <a:pt x="1461897" y="846455"/>
                  </a:lnTo>
                  <a:lnTo>
                    <a:pt x="1463929" y="829056"/>
                  </a:lnTo>
                  <a:lnTo>
                    <a:pt x="1467485" y="799592"/>
                  </a:lnTo>
                  <a:lnTo>
                    <a:pt x="1470025" y="751967"/>
                  </a:lnTo>
                  <a:lnTo>
                    <a:pt x="867283" y="751967"/>
                  </a:lnTo>
                  <a:lnTo>
                    <a:pt x="867283" y="727329"/>
                  </a:lnTo>
                  <a:lnTo>
                    <a:pt x="1470025" y="727329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661404" y="3963923"/>
              <a:ext cx="528955" cy="1059180"/>
            </a:xfrm>
            <a:custGeom>
              <a:avLst/>
              <a:gdLst/>
              <a:ahLst/>
              <a:cxnLst/>
              <a:rect l="l" t="t" r="r" b="b"/>
              <a:pathLst>
                <a:path w="528954" h="1059179">
                  <a:moveTo>
                    <a:pt x="528574" y="548005"/>
                  </a:moveTo>
                  <a:lnTo>
                    <a:pt x="510032" y="529463"/>
                  </a:lnTo>
                  <a:lnTo>
                    <a:pt x="0" y="1040511"/>
                  </a:lnTo>
                  <a:lnTo>
                    <a:pt x="18415" y="1058926"/>
                  </a:lnTo>
                  <a:lnTo>
                    <a:pt x="528574" y="548005"/>
                  </a:lnTo>
                  <a:close/>
                </a:path>
                <a:path w="528954" h="1059179">
                  <a:moveTo>
                    <a:pt x="528574" y="514096"/>
                  </a:moveTo>
                  <a:lnTo>
                    <a:pt x="18415" y="0"/>
                  </a:lnTo>
                  <a:lnTo>
                    <a:pt x="0" y="18415"/>
                  </a:lnTo>
                  <a:lnTo>
                    <a:pt x="510032" y="529463"/>
                  </a:lnTo>
                  <a:lnTo>
                    <a:pt x="528574" y="514096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71943" y="4330192"/>
              <a:ext cx="180848" cy="255524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7322819" y="4483592"/>
              <a:ext cx="603885" cy="26034"/>
            </a:xfrm>
            <a:custGeom>
              <a:avLst/>
              <a:gdLst/>
              <a:ahLst/>
              <a:cxnLst/>
              <a:rect l="l" t="t" r="r" b="b"/>
              <a:pathLst>
                <a:path w="603884" h="26035">
                  <a:moveTo>
                    <a:pt x="603288" y="0"/>
                  </a:moveTo>
                  <a:lnTo>
                    <a:pt x="0" y="0"/>
                  </a:lnTo>
                  <a:lnTo>
                    <a:pt x="0" y="25796"/>
                  </a:lnTo>
                  <a:lnTo>
                    <a:pt x="603288" y="25796"/>
                  </a:lnTo>
                  <a:lnTo>
                    <a:pt x="603288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513576" y="3816095"/>
              <a:ext cx="1353820" cy="1359535"/>
            </a:xfrm>
            <a:custGeom>
              <a:avLst/>
              <a:gdLst/>
              <a:ahLst/>
              <a:cxnLst/>
              <a:rect l="l" t="t" r="r" b="b"/>
              <a:pathLst>
                <a:path w="1353820" h="1359535">
                  <a:moveTo>
                    <a:pt x="676655" y="0"/>
                  </a:moveTo>
                  <a:lnTo>
                    <a:pt x="628142" y="1650"/>
                  </a:lnTo>
                  <a:lnTo>
                    <a:pt x="580517" y="6730"/>
                  </a:lnTo>
                  <a:lnTo>
                    <a:pt x="534034" y="14858"/>
                  </a:lnTo>
                  <a:lnTo>
                    <a:pt x="488696" y="26161"/>
                  </a:lnTo>
                  <a:lnTo>
                    <a:pt x="444753" y="40512"/>
                  </a:lnTo>
                  <a:lnTo>
                    <a:pt x="402081" y="57657"/>
                  </a:lnTo>
                  <a:lnTo>
                    <a:pt x="360933" y="77469"/>
                  </a:lnTo>
                  <a:lnTo>
                    <a:pt x="321437" y="100075"/>
                  </a:lnTo>
                  <a:lnTo>
                    <a:pt x="283718" y="125094"/>
                  </a:lnTo>
                  <a:lnTo>
                    <a:pt x="247776" y="152526"/>
                  </a:lnTo>
                  <a:lnTo>
                    <a:pt x="213868" y="182244"/>
                  </a:lnTo>
                  <a:lnTo>
                    <a:pt x="181864" y="214248"/>
                  </a:lnTo>
                  <a:lnTo>
                    <a:pt x="152273" y="248284"/>
                  </a:lnTo>
                  <a:lnTo>
                    <a:pt x="124841" y="284225"/>
                  </a:lnTo>
                  <a:lnTo>
                    <a:pt x="99822" y="322071"/>
                  </a:lnTo>
                  <a:lnTo>
                    <a:pt x="77343" y="361695"/>
                  </a:lnTo>
                  <a:lnTo>
                    <a:pt x="57530" y="402843"/>
                  </a:lnTo>
                  <a:lnTo>
                    <a:pt x="40385" y="445642"/>
                  </a:lnTo>
                  <a:lnTo>
                    <a:pt x="26162" y="489711"/>
                  </a:lnTo>
                  <a:lnTo>
                    <a:pt x="14858" y="535177"/>
                  </a:lnTo>
                  <a:lnTo>
                    <a:pt x="6730" y="581786"/>
                  </a:lnTo>
                  <a:lnTo>
                    <a:pt x="1650" y="629411"/>
                  </a:lnTo>
                  <a:lnTo>
                    <a:pt x="0" y="678052"/>
                  </a:lnTo>
                  <a:lnTo>
                    <a:pt x="1650" y="726566"/>
                  </a:lnTo>
                  <a:lnTo>
                    <a:pt x="6730" y="774318"/>
                  </a:lnTo>
                  <a:lnTo>
                    <a:pt x="14858" y="820927"/>
                  </a:lnTo>
                  <a:lnTo>
                    <a:pt x="26162" y="866520"/>
                  </a:lnTo>
                  <a:lnTo>
                    <a:pt x="40385" y="910716"/>
                  </a:lnTo>
                  <a:lnTo>
                    <a:pt x="57530" y="953642"/>
                  </a:lnTo>
                  <a:lnTo>
                    <a:pt x="77343" y="994917"/>
                  </a:lnTo>
                  <a:lnTo>
                    <a:pt x="99822" y="1034795"/>
                  </a:lnTo>
                  <a:lnTo>
                    <a:pt x="124841" y="1072768"/>
                  </a:lnTo>
                  <a:lnTo>
                    <a:pt x="152273" y="1108964"/>
                  </a:lnTo>
                  <a:lnTo>
                    <a:pt x="181864" y="1143127"/>
                  </a:lnTo>
                  <a:lnTo>
                    <a:pt x="213868" y="1175384"/>
                  </a:lnTo>
                  <a:lnTo>
                    <a:pt x="247776" y="1205356"/>
                  </a:lnTo>
                  <a:lnTo>
                    <a:pt x="283718" y="1232915"/>
                  </a:lnTo>
                  <a:lnTo>
                    <a:pt x="321437" y="1258189"/>
                  </a:lnTo>
                  <a:lnTo>
                    <a:pt x="360933" y="1280921"/>
                  </a:lnTo>
                  <a:lnTo>
                    <a:pt x="402081" y="1300987"/>
                  </a:lnTo>
                  <a:lnTo>
                    <a:pt x="444753" y="1318259"/>
                  </a:lnTo>
                  <a:lnTo>
                    <a:pt x="488696" y="1332610"/>
                  </a:lnTo>
                  <a:lnTo>
                    <a:pt x="534034" y="1344040"/>
                  </a:lnTo>
                  <a:lnTo>
                    <a:pt x="580517" y="1352295"/>
                  </a:lnTo>
                  <a:lnTo>
                    <a:pt x="628142" y="1357376"/>
                  </a:lnTo>
                  <a:lnTo>
                    <a:pt x="676655" y="1359027"/>
                  </a:lnTo>
                  <a:lnTo>
                    <a:pt x="725170" y="1357376"/>
                  </a:lnTo>
                  <a:lnTo>
                    <a:pt x="772668" y="1352295"/>
                  </a:lnTo>
                  <a:lnTo>
                    <a:pt x="819150" y="1344040"/>
                  </a:lnTo>
                  <a:lnTo>
                    <a:pt x="864489" y="1332610"/>
                  </a:lnTo>
                  <a:lnTo>
                    <a:pt x="908557" y="1318259"/>
                  </a:lnTo>
                  <a:lnTo>
                    <a:pt x="951102" y="1300987"/>
                  </a:lnTo>
                  <a:lnTo>
                    <a:pt x="992251" y="1280921"/>
                  </a:lnTo>
                  <a:lnTo>
                    <a:pt x="1031748" y="1258189"/>
                  </a:lnTo>
                  <a:lnTo>
                    <a:pt x="1069594" y="1232915"/>
                  </a:lnTo>
                  <a:lnTo>
                    <a:pt x="1105534" y="1205356"/>
                  </a:lnTo>
                  <a:lnTo>
                    <a:pt x="1139444" y="1175384"/>
                  </a:lnTo>
                  <a:lnTo>
                    <a:pt x="1171321" y="1143127"/>
                  </a:lnTo>
                  <a:lnTo>
                    <a:pt x="1201039" y="1108964"/>
                  </a:lnTo>
                  <a:lnTo>
                    <a:pt x="1228471" y="1072768"/>
                  </a:lnTo>
                  <a:lnTo>
                    <a:pt x="1253490" y="1034795"/>
                  </a:lnTo>
                  <a:lnTo>
                    <a:pt x="1275969" y="994917"/>
                  </a:lnTo>
                  <a:lnTo>
                    <a:pt x="1295780" y="953642"/>
                  </a:lnTo>
                  <a:lnTo>
                    <a:pt x="1312799" y="910716"/>
                  </a:lnTo>
                  <a:lnTo>
                    <a:pt x="1327150" y="866520"/>
                  </a:lnTo>
                  <a:lnTo>
                    <a:pt x="1338326" y="820927"/>
                  </a:lnTo>
                  <a:lnTo>
                    <a:pt x="1346580" y="774318"/>
                  </a:lnTo>
                  <a:lnTo>
                    <a:pt x="1351533" y="726566"/>
                  </a:lnTo>
                  <a:lnTo>
                    <a:pt x="1353312" y="678052"/>
                  </a:lnTo>
                  <a:lnTo>
                    <a:pt x="1351533" y="629411"/>
                  </a:lnTo>
                  <a:lnTo>
                    <a:pt x="1346580" y="581786"/>
                  </a:lnTo>
                  <a:lnTo>
                    <a:pt x="1338326" y="535177"/>
                  </a:lnTo>
                  <a:lnTo>
                    <a:pt x="1327150" y="489711"/>
                  </a:lnTo>
                  <a:lnTo>
                    <a:pt x="1312799" y="445642"/>
                  </a:lnTo>
                  <a:lnTo>
                    <a:pt x="1295780" y="402843"/>
                  </a:lnTo>
                  <a:lnTo>
                    <a:pt x="1275969" y="361695"/>
                  </a:lnTo>
                  <a:lnTo>
                    <a:pt x="1253490" y="322071"/>
                  </a:lnTo>
                  <a:lnTo>
                    <a:pt x="1228471" y="284225"/>
                  </a:lnTo>
                  <a:lnTo>
                    <a:pt x="1201039" y="248284"/>
                  </a:lnTo>
                  <a:lnTo>
                    <a:pt x="1171321" y="214248"/>
                  </a:lnTo>
                  <a:lnTo>
                    <a:pt x="1139444" y="182244"/>
                  </a:lnTo>
                  <a:lnTo>
                    <a:pt x="1105534" y="152526"/>
                  </a:lnTo>
                  <a:lnTo>
                    <a:pt x="1069594" y="125094"/>
                  </a:lnTo>
                  <a:lnTo>
                    <a:pt x="1031748" y="100075"/>
                  </a:lnTo>
                  <a:lnTo>
                    <a:pt x="992251" y="77469"/>
                  </a:lnTo>
                  <a:lnTo>
                    <a:pt x="951102" y="57657"/>
                  </a:lnTo>
                  <a:lnTo>
                    <a:pt x="908557" y="40512"/>
                  </a:lnTo>
                  <a:lnTo>
                    <a:pt x="864489" y="26161"/>
                  </a:lnTo>
                  <a:lnTo>
                    <a:pt x="819150" y="14858"/>
                  </a:lnTo>
                  <a:lnTo>
                    <a:pt x="772668" y="6730"/>
                  </a:lnTo>
                  <a:lnTo>
                    <a:pt x="725170" y="1650"/>
                  </a:lnTo>
                  <a:lnTo>
                    <a:pt x="6766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916424" y="6120383"/>
              <a:ext cx="648970" cy="598805"/>
            </a:xfrm>
            <a:custGeom>
              <a:avLst/>
              <a:gdLst/>
              <a:ahLst/>
              <a:cxnLst/>
              <a:rect l="l" t="t" r="r" b="b"/>
              <a:pathLst>
                <a:path w="648970" h="598804">
                  <a:moveTo>
                    <a:pt x="310515" y="0"/>
                  </a:moveTo>
                  <a:lnTo>
                    <a:pt x="264541" y="5041"/>
                  </a:lnTo>
                  <a:lnTo>
                    <a:pt x="220599" y="16484"/>
                  </a:lnTo>
                  <a:lnTo>
                    <a:pt x="179324" y="33845"/>
                  </a:lnTo>
                  <a:lnTo>
                    <a:pt x="141224" y="56629"/>
                  </a:lnTo>
                  <a:lnTo>
                    <a:pt x="106553" y="84353"/>
                  </a:lnTo>
                  <a:lnTo>
                    <a:pt x="75946" y="116522"/>
                  </a:lnTo>
                  <a:lnTo>
                    <a:pt x="49911" y="152654"/>
                  </a:lnTo>
                  <a:lnTo>
                    <a:pt x="28702" y="192278"/>
                  </a:lnTo>
                  <a:lnTo>
                    <a:pt x="13081" y="234873"/>
                  </a:lnTo>
                  <a:lnTo>
                    <a:pt x="3302" y="279984"/>
                  </a:lnTo>
                  <a:lnTo>
                    <a:pt x="0" y="327113"/>
                  </a:lnTo>
                  <a:lnTo>
                    <a:pt x="3556" y="375005"/>
                  </a:lnTo>
                  <a:lnTo>
                    <a:pt x="13716" y="420712"/>
                  </a:lnTo>
                  <a:lnTo>
                    <a:pt x="29972" y="463727"/>
                  </a:lnTo>
                  <a:lnTo>
                    <a:pt x="52070" y="503567"/>
                  </a:lnTo>
                  <a:lnTo>
                    <a:pt x="79121" y="539711"/>
                  </a:lnTo>
                  <a:lnTo>
                    <a:pt x="110998" y="571677"/>
                  </a:lnTo>
                  <a:lnTo>
                    <a:pt x="146304" y="598398"/>
                  </a:lnTo>
                  <a:lnTo>
                    <a:pt x="310515" y="598398"/>
                  </a:lnTo>
                  <a:lnTo>
                    <a:pt x="310515" y="0"/>
                  </a:lnTo>
                  <a:close/>
                </a:path>
                <a:path w="648970" h="598804">
                  <a:moveTo>
                    <a:pt x="544322" y="86410"/>
                  </a:moveTo>
                  <a:lnTo>
                    <a:pt x="508889" y="58762"/>
                  </a:lnTo>
                  <a:lnTo>
                    <a:pt x="469773" y="35547"/>
                  </a:lnTo>
                  <a:lnTo>
                    <a:pt x="427355" y="17526"/>
                  </a:lnTo>
                  <a:lnTo>
                    <a:pt x="382270" y="5435"/>
                  </a:lnTo>
                  <a:lnTo>
                    <a:pt x="335153" y="0"/>
                  </a:lnTo>
                  <a:lnTo>
                    <a:pt x="335153" y="296252"/>
                  </a:lnTo>
                  <a:lnTo>
                    <a:pt x="544322" y="86410"/>
                  </a:lnTo>
                  <a:close/>
                </a:path>
                <a:path w="648970" h="598804">
                  <a:moveTo>
                    <a:pt x="648843" y="327113"/>
                  </a:moveTo>
                  <a:lnTo>
                    <a:pt x="644906" y="276453"/>
                  </a:lnTo>
                  <a:lnTo>
                    <a:pt x="633603" y="228460"/>
                  </a:lnTo>
                  <a:lnTo>
                    <a:pt x="615569" y="183578"/>
                  </a:lnTo>
                  <a:lnTo>
                    <a:pt x="591693" y="142252"/>
                  </a:lnTo>
                  <a:lnTo>
                    <a:pt x="562737" y="104927"/>
                  </a:lnTo>
                  <a:lnTo>
                    <a:pt x="335153" y="330200"/>
                  </a:lnTo>
                  <a:lnTo>
                    <a:pt x="335153" y="598398"/>
                  </a:lnTo>
                  <a:lnTo>
                    <a:pt x="501650" y="598398"/>
                  </a:lnTo>
                  <a:lnTo>
                    <a:pt x="537337" y="571677"/>
                  </a:lnTo>
                  <a:lnTo>
                    <a:pt x="569341" y="539711"/>
                  </a:lnTo>
                  <a:lnTo>
                    <a:pt x="596646" y="503567"/>
                  </a:lnTo>
                  <a:lnTo>
                    <a:pt x="618744" y="463727"/>
                  </a:lnTo>
                  <a:lnTo>
                    <a:pt x="635127" y="420712"/>
                  </a:lnTo>
                  <a:lnTo>
                    <a:pt x="645287" y="375005"/>
                  </a:lnTo>
                  <a:lnTo>
                    <a:pt x="648843" y="327113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227320" y="6120383"/>
              <a:ext cx="24765" cy="598805"/>
            </a:xfrm>
            <a:custGeom>
              <a:avLst/>
              <a:gdLst/>
              <a:ahLst/>
              <a:cxnLst/>
              <a:rect l="l" t="t" r="r" b="b"/>
              <a:pathLst>
                <a:path w="24764" h="598804">
                  <a:moveTo>
                    <a:pt x="24257" y="0"/>
                  </a:moveTo>
                  <a:lnTo>
                    <a:pt x="0" y="0"/>
                  </a:lnTo>
                  <a:lnTo>
                    <a:pt x="0" y="598398"/>
                  </a:lnTo>
                  <a:lnTo>
                    <a:pt x="24257" y="598398"/>
                  </a:lnTo>
                  <a:lnTo>
                    <a:pt x="24257" y="336372"/>
                  </a:lnTo>
                  <a:lnTo>
                    <a:pt x="24257" y="330200"/>
                  </a:lnTo>
                  <a:lnTo>
                    <a:pt x="21209" y="336372"/>
                  </a:lnTo>
                  <a:lnTo>
                    <a:pt x="6096" y="317855"/>
                  </a:lnTo>
                  <a:lnTo>
                    <a:pt x="24257" y="296252"/>
                  </a:lnTo>
                  <a:lnTo>
                    <a:pt x="24257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33415" y="6207251"/>
              <a:ext cx="246887" cy="249935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4940808" y="6144768"/>
              <a:ext cx="600710" cy="574675"/>
            </a:xfrm>
            <a:custGeom>
              <a:avLst/>
              <a:gdLst/>
              <a:ahLst/>
              <a:cxnLst/>
              <a:rect l="l" t="t" r="r" b="b"/>
              <a:pathLst>
                <a:path w="600710" h="574675">
                  <a:moveTo>
                    <a:pt x="298576" y="0"/>
                  </a:moveTo>
                  <a:lnTo>
                    <a:pt x="250570" y="3975"/>
                  </a:lnTo>
                  <a:lnTo>
                    <a:pt x="204977" y="15468"/>
                  </a:lnTo>
                  <a:lnTo>
                    <a:pt x="162178" y="33858"/>
                  </a:lnTo>
                  <a:lnTo>
                    <a:pt x="123062" y="58496"/>
                  </a:lnTo>
                  <a:lnTo>
                    <a:pt x="88137" y="88785"/>
                  </a:lnTo>
                  <a:lnTo>
                    <a:pt x="58165" y="124066"/>
                  </a:lnTo>
                  <a:lnTo>
                    <a:pt x="33654" y="163728"/>
                  </a:lnTo>
                  <a:lnTo>
                    <a:pt x="15366" y="207136"/>
                  </a:lnTo>
                  <a:lnTo>
                    <a:pt x="3937" y="253644"/>
                  </a:lnTo>
                  <a:lnTo>
                    <a:pt x="0" y="302640"/>
                  </a:lnTo>
                  <a:lnTo>
                    <a:pt x="3937" y="351561"/>
                  </a:lnTo>
                  <a:lnTo>
                    <a:pt x="15366" y="397840"/>
                  </a:lnTo>
                  <a:lnTo>
                    <a:pt x="33654" y="440893"/>
                  </a:lnTo>
                  <a:lnTo>
                    <a:pt x="58165" y="480136"/>
                  </a:lnTo>
                  <a:lnTo>
                    <a:pt x="88137" y="514959"/>
                  </a:lnTo>
                  <a:lnTo>
                    <a:pt x="123062" y="544791"/>
                  </a:lnTo>
                  <a:lnTo>
                    <a:pt x="162178" y="569023"/>
                  </a:lnTo>
                  <a:lnTo>
                    <a:pt x="174243" y="574128"/>
                  </a:lnTo>
                  <a:lnTo>
                    <a:pt x="424814" y="574128"/>
                  </a:lnTo>
                  <a:lnTo>
                    <a:pt x="476630" y="544791"/>
                  </a:lnTo>
                  <a:lnTo>
                    <a:pt x="511809" y="514959"/>
                  </a:lnTo>
                  <a:lnTo>
                    <a:pt x="542036" y="480136"/>
                  </a:lnTo>
                  <a:lnTo>
                    <a:pt x="566546" y="440893"/>
                  </a:lnTo>
                  <a:lnTo>
                    <a:pt x="584962" y="397840"/>
                  </a:lnTo>
                  <a:lnTo>
                    <a:pt x="596391" y="351561"/>
                  </a:lnTo>
                  <a:lnTo>
                    <a:pt x="600328" y="302640"/>
                  </a:lnTo>
                  <a:lnTo>
                    <a:pt x="596391" y="253644"/>
                  </a:lnTo>
                  <a:lnTo>
                    <a:pt x="584962" y="207136"/>
                  </a:lnTo>
                  <a:lnTo>
                    <a:pt x="566546" y="163728"/>
                  </a:lnTo>
                  <a:lnTo>
                    <a:pt x="542036" y="124066"/>
                  </a:lnTo>
                  <a:lnTo>
                    <a:pt x="511809" y="88785"/>
                  </a:lnTo>
                  <a:lnTo>
                    <a:pt x="476630" y="58496"/>
                  </a:lnTo>
                  <a:lnTo>
                    <a:pt x="437133" y="33858"/>
                  </a:lnTo>
                  <a:lnTo>
                    <a:pt x="393826" y="15468"/>
                  </a:lnTo>
                  <a:lnTo>
                    <a:pt x="347471" y="3975"/>
                  </a:lnTo>
                  <a:lnTo>
                    <a:pt x="298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114044" y="3488436"/>
              <a:ext cx="652145" cy="654050"/>
            </a:xfrm>
            <a:custGeom>
              <a:avLst/>
              <a:gdLst/>
              <a:ahLst/>
              <a:cxnLst/>
              <a:rect l="l" t="t" r="r" b="b"/>
              <a:pathLst>
                <a:path w="652144" h="654050">
                  <a:moveTo>
                    <a:pt x="313563" y="320675"/>
                  </a:moveTo>
                  <a:lnTo>
                    <a:pt x="92227" y="98679"/>
                  </a:lnTo>
                  <a:lnTo>
                    <a:pt x="61391" y="136271"/>
                  </a:lnTo>
                  <a:lnTo>
                    <a:pt x="35864" y="178562"/>
                  </a:lnTo>
                  <a:lnTo>
                    <a:pt x="16522" y="224790"/>
                  </a:lnTo>
                  <a:lnTo>
                    <a:pt x="4279" y="274447"/>
                  </a:lnTo>
                  <a:lnTo>
                    <a:pt x="0" y="326898"/>
                  </a:lnTo>
                  <a:lnTo>
                    <a:pt x="3937" y="377571"/>
                  </a:lnTo>
                  <a:lnTo>
                    <a:pt x="15252" y="425450"/>
                  </a:lnTo>
                  <a:lnTo>
                    <a:pt x="33197" y="470281"/>
                  </a:lnTo>
                  <a:lnTo>
                    <a:pt x="57061" y="511683"/>
                  </a:lnTo>
                  <a:lnTo>
                    <a:pt x="86080" y="548894"/>
                  </a:lnTo>
                  <a:lnTo>
                    <a:pt x="313563" y="320675"/>
                  </a:lnTo>
                  <a:close/>
                </a:path>
                <a:path w="652144" h="654050">
                  <a:moveTo>
                    <a:pt x="547243" y="86372"/>
                  </a:moveTo>
                  <a:lnTo>
                    <a:pt x="510032" y="57277"/>
                  </a:lnTo>
                  <a:lnTo>
                    <a:pt x="468884" y="33274"/>
                  </a:lnTo>
                  <a:lnTo>
                    <a:pt x="424180" y="15240"/>
                  </a:lnTo>
                  <a:lnTo>
                    <a:pt x="376301" y="3937"/>
                  </a:lnTo>
                  <a:lnTo>
                    <a:pt x="325882" y="0"/>
                  </a:lnTo>
                  <a:lnTo>
                    <a:pt x="277241" y="3683"/>
                  </a:lnTo>
                  <a:lnTo>
                    <a:pt x="231140" y="14224"/>
                  </a:lnTo>
                  <a:lnTo>
                    <a:pt x="187706" y="31369"/>
                  </a:lnTo>
                  <a:lnTo>
                    <a:pt x="147523" y="54495"/>
                  </a:lnTo>
                  <a:lnTo>
                    <a:pt x="110680" y="83312"/>
                  </a:lnTo>
                  <a:lnTo>
                    <a:pt x="331978" y="302260"/>
                  </a:lnTo>
                  <a:lnTo>
                    <a:pt x="547243" y="86372"/>
                  </a:lnTo>
                  <a:close/>
                </a:path>
                <a:path w="652144" h="654050">
                  <a:moveTo>
                    <a:pt x="553339" y="561213"/>
                  </a:moveTo>
                  <a:lnTo>
                    <a:pt x="331978" y="339217"/>
                  </a:lnTo>
                  <a:lnTo>
                    <a:pt x="104521" y="564388"/>
                  </a:lnTo>
                  <a:lnTo>
                    <a:pt x="141719" y="594995"/>
                  </a:lnTo>
                  <a:lnTo>
                    <a:pt x="182880" y="619760"/>
                  </a:lnTo>
                  <a:lnTo>
                    <a:pt x="227584" y="638302"/>
                  </a:lnTo>
                  <a:lnTo>
                    <a:pt x="275463" y="649859"/>
                  </a:lnTo>
                  <a:lnTo>
                    <a:pt x="325882" y="653796"/>
                  </a:lnTo>
                  <a:lnTo>
                    <a:pt x="376682" y="649478"/>
                  </a:lnTo>
                  <a:lnTo>
                    <a:pt x="425450" y="637159"/>
                  </a:lnTo>
                  <a:lnTo>
                    <a:pt x="471551" y="617855"/>
                  </a:lnTo>
                  <a:lnTo>
                    <a:pt x="514350" y="592201"/>
                  </a:lnTo>
                  <a:lnTo>
                    <a:pt x="553339" y="561213"/>
                  </a:lnTo>
                  <a:close/>
                </a:path>
                <a:path w="652144" h="654050">
                  <a:moveTo>
                    <a:pt x="651764" y="326898"/>
                  </a:moveTo>
                  <a:lnTo>
                    <a:pt x="647827" y="276225"/>
                  </a:lnTo>
                  <a:lnTo>
                    <a:pt x="636270" y="228346"/>
                  </a:lnTo>
                  <a:lnTo>
                    <a:pt x="617855" y="183515"/>
                  </a:lnTo>
                  <a:lnTo>
                    <a:pt x="593090" y="142113"/>
                  </a:lnTo>
                  <a:lnTo>
                    <a:pt x="562610" y="104902"/>
                  </a:lnTo>
                  <a:lnTo>
                    <a:pt x="347345" y="320675"/>
                  </a:lnTo>
                  <a:lnTo>
                    <a:pt x="568706" y="542798"/>
                  </a:lnTo>
                  <a:lnTo>
                    <a:pt x="597408" y="505841"/>
                  </a:lnTo>
                  <a:lnTo>
                    <a:pt x="620522" y="465455"/>
                  </a:lnTo>
                  <a:lnTo>
                    <a:pt x="637540" y="422021"/>
                  </a:lnTo>
                  <a:lnTo>
                    <a:pt x="648081" y="375666"/>
                  </a:lnTo>
                  <a:lnTo>
                    <a:pt x="651764" y="326898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9388" y="3572256"/>
              <a:ext cx="482981" cy="481076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1138427" y="3512819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10" h="601979">
                  <a:moveTo>
                    <a:pt x="301752" y="0"/>
                  </a:moveTo>
                  <a:lnTo>
                    <a:pt x="252856" y="3937"/>
                  </a:lnTo>
                  <a:lnTo>
                    <a:pt x="206502" y="15493"/>
                  </a:lnTo>
                  <a:lnTo>
                    <a:pt x="163194" y="33781"/>
                  </a:lnTo>
                  <a:lnTo>
                    <a:pt x="123685" y="58419"/>
                  </a:lnTo>
                  <a:lnTo>
                    <a:pt x="88506" y="88645"/>
                  </a:lnTo>
                  <a:lnTo>
                    <a:pt x="58318" y="123951"/>
                  </a:lnTo>
                  <a:lnTo>
                    <a:pt x="33743" y="163575"/>
                  </a:lnTo>
                  <a:lnTo>
                    <a:pt x="15417" y="206882"/>
                  </a:lnTo>
                  <a:lnTo>
                    <a:pt x="3962" y="253364"/>
                  </a:lnTo>
                  <a:lnTo>
                    <a:pt x="0" y="302386"/>
                  </a:lnTo>
                  <a:lnTo>
                    <a:pt x="3962" y="351281"/>
                  </a:lnTo>
                  <a:lnTo>
                    <a:pt x="15417" y="397509"/>
                  </a:lnTo>
                  <a:lnTo>
                    <a:pt x="33743" y="440435"/>
                  </a:lnTo>
                  <a:lnTo>
                    <a:pt x="58318" y="479678"/>
                  </a:lnTo>
                  <a:lnTo>
                    <a:pt x="88506" y="514476"/>
                  </a:lnTo>
                  <a:lnTo>
                    <a:pt x="123685" y="544321"/>
                  </a:lnTo>
                  <a:lnTo>
                    <a:pt x="163194" y="568451"/>
                  </a:lnTo>
                  <a:lnTo>
                    <a:pt x="206502" y="586485"/>
                  </a:lnTo>
                  <a:lnTo>
                    <a:pt x="252856" y="597788"/>
                  </a:lnTo>
                  <a:lnTo>
                    <a:pt x="301752" y="601598"/>
                  </a:lnTo>
                  <a:lnTo>
                    <a:pt x="350519" y="597788"/>
                  </a:lnTo>
                  <a:lnTo>
                    <a:pt x="396621" y="586485"/>
                  </a:lnTo>
                  <a:lnTo>
                    <a:pt x="439547" y="568451"/>
                  </a:lnTo>
                  <a:lnTo>
                    <a:pt x="478663" y="544321"/>
                  </a:lnTo>
                  <a:lnTo>
                    <a:pt x="513334" y="514476"/>
                  </a:lnTo>
                  <a:lnTo>
                    <a:pt x="543052" y="479678"/>
                  </a:lnTo>
                  <a:lnTo>
                    <a:pt x="567309" y="440435"/>
                  </a:lnTo>
                  <a:lnTo>
                    <a:pt x="585216" y="397509"/>
                  </a:lnTo>
                  <a:lnTo>
                    <a:pt x="596519" y="351281"/>
                  </a:lnTo>
                  <a:lnTo>
                    <a:pt x="600329" y="302386"/>
                  </a:lnTo>
                  <a:lnTo>
                    <a:pt x="596519" y="253364"/>
                  </a:lnTo>
                  <a:lnTo>
                    <a:pt x="585216" y="206882"/>
                  </a:lnTo>
                  <a:lnTo>
                    <a:pt x="567309" y="163575"/>
                  </a:lnTo>
                  <a:lnTo>
                    <a:pt x="543052" y="123951"/>
                  </a:lnTo>
                  <a:lnTo>
                    <a:pt x="513334" y="88645"/>
                  </a:lnTo>
                  <a:lnTo>
                    <a:pt x="478663" y="58419"/>
                  </a:lnTo>
                  <a:lnTo>
                    <a:pt x="439547" y="33781"/>
                  </a:lnTo>
                  <a:lnTo>
                    <a:pt x="396621" y="15493"/>
                  </a:lnTo>
                  <a:lnTo>
                    <a:pt x="350519" y="3937"/>
                  </a:lnTo>
                  <a:lnTo>
                    <a:pt x="3017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0058400" y="4169663"/>
              <a:ext cx="648970" cy="650240"/>
            </a:xfrm>
            <a:custGeom>
              <a:avLst/>
              <a:gdLst/>
              <a:ahLst/>
              <a:cxnLst/>
              <a:rect l="l" t="t" r="r" b="b"/>
              <a:pathLst>
                <a:path w="648970" h="650239">
                  <a:moveTo>
                    <a:pt x="295148" y="314325"/>
                  </a:moveTo>
                  <a:lnTo>
                    <a:pt x="86106" y="104775"/>
                  </a:lnTo>
                  <a:lnTo>
                    <a:pt x="57404" y="140208"/>
                  </a:lnTo>
                  <a:lnTo>
                    <a:pt x="34036" y="179451"/>
                  </a:lnTo>
                  <a:lnTo>
                    <a:pt x="16637" y="221869"/>
                  </a:lnTo>
                  <a:lnTo>
                    <a:pt x="5080" y="267081"/>
                  </a:lnTo>
                  <a:lnTo>
                    <a:pt x="0" y="314325"/>
                  </a:lnTo>
                  <a:lnTo>
                    <a:pt x="295148" y="314325"/>
                  </a:lnTo>
                  <a:close/>
                </a:path>
                <a:path w="648970" h="650239">
                  <a:moveTo>
                    <a:pt x="313690" y="338963"/>
                  </a:moveTo>
                  <a:lnTo>
                    <a:pt x="0" y="338963"/>
                  </a:lnTo>
                  <a:lnTo>
                    <a:pt x="6477" y="388747"/>
                  </a:lnTo>
                  <a:lnTo>
                    <a:pt x="19939" y="435864"/>
                  </a:lnTo>
                  <a:lnTo>
                    <a:pt x="39878" y="479806"/>
                  </a:lnTo>
                  <a:lnTo>
                    <a:pt x="65659" y="519938"/>
                  </a:lnTo>
                  <a:lnTo>
                    <a:pt x="96901" y="555879"/>
                  </a:lnTo>
                  <a:lnTo>
                    <a:pt x="132842" y="586740"/>
                  </a:lnTo>
                  <a:lnTo>
                    <a:pt x="173101" y="612267"/>
                  </a:lnTo>
                  <a:lnTo>
                    <a:pt x="216916" y="631698"/>
                  </a:lnTo>
                  <a:lnTo>
                    <a:pt x="264033" y="644525"/>
                  </a:lnTo>
                  <a:lnTo>
                    <a:pt x="313690" y="650240"/>
                  </a:lnTo>
                  <a:lnTo>
                    <a:pt x="313690" y="338963"/>
                  </a:lnTo>
                  <a:close/>
                </a:path>
                <a:path w="648970" h="650239">
                  <a:moveTo>
                    <a:pt x="544322" y="563880"/>
                  </a:moveTo>
                  <a:lnTo>
                    <a:pt x="338201" y="357505"/>
                  </a:lnTo>
                  <a:lnTo>
                    <a:pt x="338201" y="650240"/>
                  </a:lnTo>
                  <a:lnTo>
                    <a:pt x="385064" y="644779"/>
                  </a:lnTo>
                  <a:lnTo>
                    <a:pt x="429387" y="632714"/>
                  </a:lnTo>
                  <a:lnTo>
                    <a:pt x="470916" y="614680"/>
                  </a:lnTo>
                  <a:lnTo>
                    <a:pt x="509270" y="591566"/>
                  </a:lnTo>
                  <a:lnTo>
                    <a:pt x="544322" y="563880"/>
                  </a:lnTo>
                  <a:close/>
                </a:path>
                <a:path w="648970" h="650239">
                  <a:moveTo>
                    <a:pt x="648843" y="323596"/>
                  </a:moveTo>
                  <a:lnTo>
                    <a:pt x="645414" y="276606"/>
                  </a:lnTo>
                  <a:lnTo>
                    <a:pt x="635762" y="231775"/>
                  </a:lnTo>
                  <a:lnTo>
                    <a:pt x="620014" y="189484"/>
                  </a:lnTo>
                  <a:lnTo>
                    <a:pt x="598932" y="150241"/>
                  </a:lnTo>
                  <a:lnTo>
                    <a:pt x="572897" y="114554"/>
                  </a:lnTo>
                  <a:lnTo>
                    <a:pt x="542290" y="82931"/>
                  </a:lnTo>
                  <a:lnTo>
                    <a:pt x="507619" y="55626"/>
                  </a:lnTo>
                  <a:lnTo>
                    <a:pt x="469519" y="33274"/>
                  </a:lnTo>
                  <a:lnTo>
                    <a:pt x="428244" y="16256"/>
                  </a:lnTo>
                  <a:lnTo>
                    <a:pt x="384302" y="4953"/>
                  </a:lnTo>
                  <a:lnTo>
                    <a:pt x="338201" y="0"/>
                  </a:lnTo>
                  <a:lnTo>
                    <a:pt x="338201" y="320421"/>
                  </a:lnTo>
                  <a:lnTo>
                    <a:pt x="562737" y="545465"/>
                  </a:lnTo>
                  <a:lnTo>
                    <a:pt x="592963" y="509270"/>
                  </a:lnTo>
                  <a:lnTo>
                    <a:pt x="616966" y="468249"/>
                  </a:lnTo>
                  <a:lnTo>
                    <a:pt x="634492" y="422910"/>
                  </a:lnTo>
                  <a:lnTo>
                    <a:pt x="645160" y="374396"/>
                  </a:lnTo>
                  <a:lnTo>
                    <a:pt x="648843" y="323596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/>
          <p:cNvSpPr/>
          <p:nvPr/>
        </p:nvSpPr>
        <p:spPr>
          <a:xfrm>
            <a:off x="7058279" y="120142"/>
            <a:ext cx="600075" cy="601345"/>
          </a:xfrm>
          <a:custGeom>
            <a:avLst/>
            <a:gdLst/>
            <a:ahLst/>
            <a:cxnLst/>
            <a:rect l="l" t="t" r="r" b="b"/>
            <a:pathLst>
              <a:path w="600075" h="601345">
                <a:moveTo>
                  <a:pt x="581405" y="0"/>
                </a:moveTo>
                <a:lnTo>
                  <a:pt x="0" y="585723"/>
                </a:lnTo>
                <a:lnTo>
                  <a:pt x="6096" y="588771"/>
                </a:lnTo>
                <a:lnTo>
                  <a:pt x="9271" y="594867"/>
                </a:lnTo>
                <a:lnTo>
                  <a:pt x="15367" y="601090"/>
                </a:lnTo>
                <a:lnTo>
                  <a:pt x="599821" y="18541"/>
                </a:lnTo>
                <a:lnTo>
                  <a:pt x="581405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6" name="object 56"/>
          <p:cNvGrpSpPr/>
          <p:nvPr/>
        </p:nvGrpSpPr>
        <p:grpSpPr>
          <a:xfrm>
            <a:off x="10058400" y="4166615"/>
            <a:ext cx="624840" cy="654050"/>
            <a:chOff x="10058400" y="4166615"/>
            <a:chExt cx="624840" cy="654050"/>
          </a:xfrm>
        </p:grpSpPr>
        <p:sp>
          <p:nvSpPr>
            <p:cNvPr id="57" name="object 57"/>
            <p:cNvSpPr/>
            <p:nvPr/>
          </p:nvSpPr>
          <p:spPr>
            <a:xfrm>
              <a:off x="10159872" y="4169663"/>
              <a:ext cx="212725" cy="295910"/>
            </a:xfrm>
            <a:custGeom>
              <a:avLst/>
              <a:gdLst/>
              <a:ahLst/>
              <a:cxnLst/>
              <a:rect l="l" t="t" r="r" b="b"/>
              <a:pathLst>
                <a:path w="212725" h="295910">
                  <a:moveTo>
                    <a:pt x="212217" y="0"/>
                  </a:moveTo>
                  <a:lnTo>
                    <a:pt x="163575" y="5080"/>
                  </a:lnTo>
                  <a:lnTo>
                    <a:pt x="117601" y="16637"/>
                  </a:lnTo>
                  <a:lnTo>
                    <a:pt x="74675" y="34162"/>
                  </a:lnTo>
                  <a:lnTo>
                    <a:pt x="35305" y="57531"/>
                  </a:lnTo>
                  <a:lnTo>
                    <a:pt x="0" y="86233"/>
                  </a:lnTo>
                  <a:lnTo>
                    <a:pt x="212217" y="295783"/>
                  </a:lnTo>
                  <a:lnTo>
                    <a:pt x="212217" y="0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43743" y="4256023"/>
              <a:ext cx="228219" cy="228219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10371963" y="4166615"/>
              <a:ext cx="24765" cy="654050"/>
            </a:xfrm>
            <a:custGeom>
              <a:avLst/>
              <a:gdLst/>
              <a:ahLst/>
              <a:cxnLst/>
              <a:rect l="l" t="t" r="r" b="b"/>
              <a:pathLst>
                <a:path w="24765" h="654050">
                  <a:moveTo>
                    <a:pt x="24638" y="360807"/>
                  </a:moveTo>
                  <a:lnTo>
                    <a:pt x="6096" y="342265"/>
                  </a:lnTo>
                  <a:lnTo>
                    <a:pt x="0" y="342265"/>
                  </a:lnTo>
                  <a:lnTo>
                    <a:pt x="0" y="653796"/>
                  </a:lnTo>
                  <a:lnTo>
                    <a:pt x="24638" y="653796"/>
                  </a:lnTo>
                  <a:lnTo>
                    <a:pt x="24638" y="360807"/>
                  </a:lnTo>
                  <a:close/>
                </a:path>
                <a:path w="24765" h="654050">
                  <a:moveTo>
                    <a:pt x="24638" y="3048"/>
                  </a:moveTo>
                  <a:lnTo>
                    <a:pt x="18415" y="0"/>
                  </a:lnTo>
                  <a:lnTo>
                    <a:pt x="3048" y="0"/>
                  </a:lnTo>
                  <a:lnTo>
                    <a:pt x="0" y="3048"/>
                  </a:lnTo>
                  <a:lnTo>
                    <a:pt x="0" y="299085"/>
                  </a:lnTo>
                  <a:lnTo>
                    <a:pt x="24638" y="323850"/>
                  </a:lnTo>
                  <a:lnTo>
                    <a:pt x="24638" y="3048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72343" y="4465319"/>
              <a:ext cx="249300" cy="268731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10058400" y="4483607"/>
              <a:ext cx="313690" cy="26034"/>
            </a:xfrm>
            <a:custGeom>
              <a:avLst/>
              <a:gdLst/>
              <a:ahLst/>
              <a:cxnLst/>
              <a:rect l="l" t="t" r="r" b="b"/>
              <a:pathLst>
                <a:path w="313690" h="26035">
                  <a:moveTo>
                    <a:pt x="295021" y="0"/>
                  </a:moveTo>
                  <a:lnTo>
                    <a:pt x="0" y="0"/>
                  </a:lnTo>
                  <a:lnTo>
                    <a:pt x="0" y="25781"/>
                  </a:lnTo>
                  <a:lnTo>
                    <a:pt x="313435" y="25781"/>
                  </a:lnTo>
                  <a:lnTo>
                    <a:pt x="313435" y="19304"/>
                  </a:lnTo>
                  <a:lnTo>
                    <a:pt x="295021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0352532" y="4483607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19304" y="0"/>
                  </a:moveTo>
                  <a:lnTo>
                    <a:pt x="0" y="0"/>
                  </a:lnTo>
                  <a:lnTo>
                    <a:pt x="19304" y="19304"/>
                  </a:lnTo>
                  <a:lnTo>
                    <a:pt x="19304" y="0"/>
                  </a:lnTo>
                  <a:close/>
                </a:path>
                <a:path w="26034" h="26035">
                  <a:moveTo>
                    <a:pt x="25781" y="25781"/>
                  </a:moveTo>
                  <a:lnTo>
                    <a:pt x="19304" y="19304"/>
                  </a:lnTo>
                  <a:lnTo>
                    <a:pt x="19304" y="25781"/>
                  </a:lnTo>
                  <a:lnTo>
                    <a:pt x="25781" y="25781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0372343" y="4483607"/>
              <a:ext cx="12065" cy="26034"/>
            </a:xfrm>
            <a:custGeom>
              <a:avLst/>
              <a:gdLst/>
              <a:ahLst/>
              <a:cxnLst/>
              <a:rect l="l" t="t" r="r" b="b"/>
              <a:pathLst>
                <a:path w="12065" h="26035">
                  <a:moveTo>
                    <a:pt x="11810" y="0"/>
                  </a:moveTo>
                  <a:lnTo>
                    <a:pt x="0" y="0"/>
                  </a:lnTo>
                  <a:lnTo>
                    <a:pt x="0" y="19304"/>
                  </a:lnTo>
                  <a:lnTo>
                    <a:pt x="5969" y="25781"/>
                  </a:lnTo>
                  <a:lnTo>
                    <a:pt x="11810" y="25781"/>
                  </a:lnTo>
                  <a:lnTo>
                    <a:pt x="11810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0082783" y="4194047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09" h="601979">
                  <a:moveTo>
                    <a:pt x="301751" y="0"/>
                  </a:moveTo>
                  <a:lnTo>
                    <a:pt x="252857" y="3937"/>
                  </a:lnTo>
                  <a:lnTo>
                    <a:pt x="206501" y="15112"/>
                  </a:lnTo>
                  <a:lnTo>
                    <a:pt x="163195" y="33146"/>
                  </a:lnTo>
                  <a:lnTo>
                    <a:pt x="123698" y="57403"/>
                  </a:lnTo>
                  <a:lnTo>
                    <a:pt x="88519" y="87121"/>
                  </a:lnTo>
                  <a:lnTo>
                    <a:pt x="58293" y="121919"/>
                  </a:lnTo>
                  <a:lnTo>
                    <a:pt x="33782" y="161162"/>
                  </a:lnTo>
                  <a:lnTo>
                    <a:pt x="15367" y="204215"/>
                  </a:lnTo>
                  <a:lnTo>
                    <a:pt x="3937" y="250444"/>
                  </a:lnTo>
                  <a:lnTo>
                    <a:pt x="0" y="299212"/>
                  </a:lnTo>
                  <a:lnTo>
                    <a:pt x="3937" y="348233"/>
                  </a:lnTo>
                  <a:lnTo>
                    <a:pt x="15367" y="394715"/>
                  </a:lnTo>
                  <a:lnTo>
                    <a:pt x="33782" y="438022"/>
                  </a:lnTo>
                  <a:lnTo>
                    <a:pt x="58293" y="477646"/>
                  </a:lnTo>
                  <a:lnTo>
                    <a:pt x="88519" y="512952"/>
                  </a:lnTo>
                  <a:lnTo>
                    <a:pt x="123698" y="543178"/>
                  </a:lnTo>
                  <a:lnTo>
                    <a:pt x="163195" y="567816"/>
                  </a:lnTo>
                  <a:lnTo>
                    <a:pt x="206501" y="586232"/>
                  </a:lnTo>
                  <a:lnTo>
                    <a:pt x="252857" y="597662"/>
                  </a:lnTo>
                  <a:lnTo>
                    <a:pt x="301751" y="601599"/>
                  </a:lnTo>
                  <a:lnTo>
                    <a:pt x="350520" y="597662"/>
                  </a:lnTo>
                  <a:lnTo>
                    <a:pt x="396621" y="586232"/>
                  </a:lnTo>
                  <a:lnTo>
                    <a:pt x="439547" y="567816"/>
                  </a:lnTo>
                  <a:lnTo>
                    <a:pt x="478663" y="543178"/>
                  </a:lnTo>
                  <a:lnTo>
                    <a:pt x="513334" y="512952"/>
                  </a:lnTo>
                  <a:lnTo>
                    <a:pt x="543051" y="477646"/>
                  </a:lnTo>
                  <a:lnTo>
                    <a:pt x="567309" y="438022"/>
                  </a:lnTo>
                  <a:lnTo>
                    <a:pt x="585216" y="394715"/>
                  </a:lnTo>
                  <a:lnTo>
                    <a:pt x="596519" y="348233"/>
                  </a:lnTo>
                  <a:lnTo>
                    <a:pt x="600329" y="299212"/>
                  </a:lnTo>
                  <a:lnTo>
                    <a:pt x="596519" y="250444"/>
                  </a:lnTo>
                  <a:lnTo>
                    <a:pt x="585216" y="204215"/>
                  </a:lnTo>
                  <a:lnTo>
                    <a:pt x="567309" y="161162"/>
                  </a:lnTo>
                  <a:lnTo>
                    <a:pt x="543051" y="121919"/>
                  </a:lnTo>
                  <a:lnTo>
                    <a:pt x="513334" y="87121"/>
                  </a:lnTo>
                  <a:lnTo>
                    <a:pt x="478663" y="57403"/>
                  </a:lnTo>
                  <a:lnTo>
                    <a:pt x="439547" y="33146"/>
                  </a:lnTo>
                  <a:lnTo>
                    <a:pt x="396621" y="15112"/>
                  </a:lnTo>
                  <a:lnTo>
                    <a:pt x="350520" y="3937"/>
                  </a:lnTo>
                  <a:lnTo>
                    <a:pt x="301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5" name="object 65"/>
          <p:cNvGrpSpPr/>
          <p:nvPr/>
        </p:nvGrpSpPr>
        <p:grpSpPr>
          <a:xfrm>
            <a:off x="2385060" y="2215895"/>
            <a:ext cx="652145" cy="650240"/>
            <a:chOff x="2385060" y="2215895"/>
            <a:chExt cx="652145" cy="650240"/>
          </a:xfrm>
        </p:grpSpPr>
        <p:sp>
          <p:nvSpPr>
            <p:cNvPr id="66" name="object 66"/>
            <p:cNvSpPr/>
            <p:nvPr/>
          </p:nvSpPr>
          <p:spPr>
            <a:xfrm>
              <a:off x="2385060" y="2215895"/>
              <a:ext cx="652145" cy="650240"/>
            </a:xfrm>
            <a:custGeom>
              <a:avLst/>
              <a:gdLst/>
              <a:ahLst/>
              <a:cxnLst/>
              <a:rect l="l" t="t" r="r" b="b"/>
              <a:pathLst>
                <a:path w="652144" h="650239">
                  <a:moveTo>
                    <a:pt x="313563" y="354330"/>
                  </a:moveTo>
                  <a:lnTo>
                    <a:pt x="104521" y="563880"/>
                  </a:lnTo>
                  <a:lnTo>
                    <a:pt x="139827" y="592709"/>
                  </a:lnTo>
                  <a:lnTo>
                    <a:pt x="178943" y="616077"/>
                  </a:lnTo>
                  <a:lnTo>
                    <a:pt x="221361" y="633603"/>
                  </a:lnTo>
                  <a:lnTo>
                    <a:pt x="266446" y="645033"/>
                  </a:lnTo>
                  <a:lnTo>
                    <a:pt x="313563" y="650240"/>
                  </a:lnTo>
                  <a:lnTo>
                    <a:pt x="313563" y="354330"/>
                  </a:lnTo>
                  <a:close/>
                </a:path>
                <a:path w="652144" h="650239">
                  <a:moveTo>
                    <a:pt x="313563" y="0"/>
                  </a:moveTo>
                  <a:lnTo>
                    <a:pt x="267462" y="5080"/>
                  </a:lnTo>
                  <a:lnTo>
                    <a:pt x="223393" y="16510"/>
                  </a:lnTo>
                  <a:lnTo>
                    <a:pt x="181864" y="33782"/>
                  </a:lnTo>
                  <a:lnTo>
                    <a:pt x="143256" y="56515"/>
                  </a:lnTo>
                  <a:lnTo>
                    <a:pt x="108204" y="84201"/>
                  </a:lnTo>
                  <a:lnTo>
                    <a:pt x="77216" y="116332"/>
                  </a:lnTo>
                  <a:lnTo>
                    <a:pt x="50800" y="152400"/>
                  </a:lnTo>
                  <a:lnTo>
                    <a:pt x="29337" y="192024"/>
                  </a:lnTo>
                  <a:lnTo>
                    <a:pt x="13335" y="234569"/>
                  </a:lnTo>
                  <a:lnTo>
                    <a:pt x="3429" y="279527"/>
                  </a:lnTo>
                  <a:lnTo>
                    <a:pt x="0" y="326644"/>
                  </a:lnTo>
                  <a:lnTo>
                    <a:pt x="3937" y="376047"/>
                  </a:lnTo>
                  <a:lnTo>
                    <a:pt x="15494" y="423672"/>
                  </a:lnTo>
                  <a:lnTo>
                    <a:pt x="33909" y="468376"/>
                  </a:lnTo>
                  <a:lnTo>
                    <a:pt x="58674" y="509397"/>
                  </a:lnTo>
                  <a:lnTo>
                    <a:pt x="89154" y="545465"/>
                  </a:lnTo>
                  <a:lnTo>
                    <a:pt x="313563" y="320421"/>
                  </a:lnTo>
                  <a:lnTo>
                    <a:pt x="313563" y="0"/>
                  </a:lnTo>
                  <a:close/>
                </a:path>
                <a:path w="652144" h="650239">
                  <a:moveTo>
                    <a:pt x="651764" y="338963"/>
                  </a:moveTo>
                  <a:lnTo>
                    <a:pt x="338201" y="338963"/>
                  </a:lnTo>
                  <a:lnTo>
                    <a:pt x="338201" y="650240"/>
                  </a:lnTo>
                  <a:lnTo>
                    <a:pt x="387858" y="644525"/>
                  </a:lnTo>
                  <a:lnTo>
                    <a:pt x="435102" y="631698"/>
                  </a:lnTo>
                  <a:lnTo>
                    <a:pt x="479298" y="612267"/>
                  </a:lnTo>
                  <a:lnTo>
                    <a:pt x="519811" y="586740"/>
                  </a:lnTo>
                  <a:lnTo>
                    <a:pt x="556133" y="555879"/>
                  </a:lnTo>
                  <a:lnTo>
                    <a:pt x="587375" y="519938"/>
                  </a:lnTo>
                  <a:lnTo>
                    <a:pt x="613283" y="479806"/>
                  </a:lnTo>
                  <a:lnTo>
                    <a:pt x="632968" y="435864"/>
                  </a:lnTo>
                  <a:lnTo>
                    <a:pt x="646049" y="388747"/>
                  </a:lnTo>
                  <a:lnTo>
                    <a:pt x="651764" y="338963"/>
                  </a:lnTo>
                  <a:close/>
                </a:path>
                <a:path w="652144" h="650239">
                  <a:moveTo>
                    <a:pt x="651764" y="314325"/>
                  </a:moveTo>
                  <a:lnTo>
                    <a:pt x="646938" y="268986"/>
                  </a:lnTo>
                  <a:lnTo>
                    <a:pt x="635889" y="225552"/>
                  </a:lnTo>
                  <a:lnTo>
                    <a:pt x="619252" y="184531"/>
                  </a:lnTo>
                  <a:lnTo>
                    <a:pt x="597535" y="146558"/>
                  </a:lnTo>
                  <a:lnTo>
                    <a:pt x="570992" y="111887"/>
                  </a:lnTo>
                  <a:lnTo>
                    <a:pt x="540131" y="81026"/>
                  </a:lnTo>
                  <a:lnTo>
                    <a:pt x="505587" y="54356"/>
                  </a:lnTo>
                  <a:lnTo>
                    <a:pt x="467614" y="32512"/>
                  </a:lnTo>
                  <a:lnTo>
                    <a:pt x="426720" y="15875"/>
                  </a:lnTo>
                  <a:lnTo>
                    <a:pt x="383413" y="4826"/>
                  </a:lnTo>
                  <a:lnTo>
                    <a:pt x="338201" y="0"/>
                  </a:lnTo>
                  <a:lnTo>
                    <a:pt x="338201" y="314325"/>
                  </a:lnTo>
                  <a:lnTo>
                    <a:pt x="651764" y="314325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2699004" y="2215895"/>
              <a:ext cx="24765" cy="650240"/>
            </a:xfrm>
            <a:custGeom>
              <a:avLst/>
              <a:gdLst/>
              <a:ahLst/>
              <a:cxnLst/>
              <a:rect l="l" t="t" r="r" b="b"/>
              <a:pathLst>
                <a:path w="24764" h="650239">
                  <a:moveTo>
                    <a:pt x="24257" y="338963"/>
                  </a:moveTo>
                  <a:lnTo>
                    <a:pt x="18161" y="338963"/>
                  </a:lnTo>
                  <a:lnTo>
                    <a:pt x="0" y="354330"/>
                  </a:lnTo>
                  <a:lnTo>
                    <a:pt x="0" y="650240"/>
                  </a:lnTo>
                  <a:lnTo>
                    <a:pt x="24257" y="650240"/>
                  </a:lnTo>
                  <a:lnTo>
                    <a:pt x="24257" y="338963"/>
                  </a:lnTo>
                  <a:close/>
                </a:path>
                <a:path w="24764" h="650239">
                  <a:moveTo>
                    <a:pt x="24257" y="0"/>
                  </a:moveTo>
                  <a:lnTo>
                    <a:pt x="0" y="0"/>
                  </a:lnTo>
                  <a:lnTo>
                    <a:pt x="0" y="320421"/>
                  </a:lnTo>
                  <a:lnTo>
                    <a:pt x="3048" y="317373"/>
                  </a:lnTo>
                  <a:lnTo>
                    <a:pt x="12065" y="326644"/>
                  </a:lnTo>
                  <a:lnTo>
                    <a:pt x="12065" y="317373"/>
                  </a:lnTo>
                  <a:lnTo>
                    <a:pt x="12065" y="314325"/>
                  </a:lnTo>
                  <a:lnTo>
                    <a:pt x="24257" y="314325"/>
                  </a:lnTo>
                  <a:lnTo>
                    <a:pt x="24257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73452" y="2532887"/>
              <a:ext cx="243839" cy="246887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2723388" y="2529824"/>
              <a:ext cx="313690" cy="26034"/>
            </a:xfrm>
            <a:custGeom>
              <a:avLst/>
              <a:gdLst/>
              <a:ahLst/>
              <a:cxnLst/>
              <a:rect l="l" t="t" r="r" b="b"/>
              <a:pathLst>
                <a:path w="313689" h="26035">
                  <a:moveTo>
                    <a:pt x="313448" y="0"/>
                  </a:moveTo>
                  <a:lnTo>
                    <a:pt x="0" y="0"/>
                  </a:lnTo>
                  <a:lnTo>
                    <a:pt x="0" y="25796"/>
                  </a:lnTo>
                  <a:lnTo>
                    <a:pt x="313448" y="25796"/>
                  </a:lnTo>
                  <a:lnTo>
                    <a:pt x="313448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2711196" y="2529839"/>
              <a:ext cx="12065" cy="26034"/>
            </a:xfrm>
            <a:custGeom>
              <a:avLst/>
              <a:gdLst/>
              <a:ahLst/>
              <a:cxnLst/>
              <a:rect l="l" t="t" r="r" b="b"/>
              <a:pathLst>
                <a:path w="12064" h="26035">
                  <a:moveTo>
                    <a:pt x="11811" y="0"/>
                  </a:moveTo>
                  <a:lnTo>
                    <a:pt x="0" y="0"/>
                  </a:lnTo>
                  <a:lnTo>
                    <a:pt x="0" y="12954"/>
                  </a:lnTo>
                  <a:lnTo>
                    <a:pt x="8890" y="19304"/>
                  </a:lnTo>
                  <a:lnTo>
                    <a:pt x="5968" y="25781"/>
                  </a:lnTo>
                  <a:lnTo>
                    <a:pt x="11811" y="25781"/>
                  </a:lnTo>
                  <a:lnTo>
                    <a:pt x="11811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2711196" y="2542031"/>
              <a:ext cx="8890" cy="13335"/>
            </a:xfrm>
            <a:custGeom>
              <a:avLst/>
              <a:gdLst/>
              <a:ahLst/>
              <a:cxnLst/>
              <a:rect l="l" t="t" r="r" b="b"/>
              <a:pathLst>
                <a:path w="8889" h="13335">
                  <a:moveTo>
                    <a:pt x="0" y="0"/>
                  </a:moveTo>
                  <a:lnTo>
                    <a:pt x="0" y="13334"/>
                  </a:lnTo>
                  <a:lnTo>
                    <a:pt x="5968" y="13334"/>
                  </a:lnTo>
                  <a:lnTo>
                    <a:pt x="8890" y="66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2412492" y="2240279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10" h="601980">
                  <a:moveTo>
                    <a:pt x="298576" y="0"/>
                  </a:moveTo>
                  <a:lnTo>
                    <a:pt x="249808" y="3937"/>
                  </a:lnTo>
                  <a:lnTo>
                    <a:pt x="203707" y="15494"/>
                  </a:lnTo>
                  <a:lnTo>
                    <a:pt x="160781" y="33782"/>
                  </a:lnTo>
                  <a:lnTo>
                    <a:pt x="121665" y="58420"/>
                  </a:lnTo>
                  <a:lnTo>
                    <a:pt x="86994" y="88646"/>
                  </a:lnTo>
                  <a:lnTo>
                    <a:pt x="57276" y="123952"/>
                  </a:lnTo>
                  <a:lnTo>
                    <a:pt x="33019" y="163575"/>
                  </a:lnTo>
                  <a:lnTo>
                    <a:pt x="15112" y="206883"/>
                  </a:lnTo>
                  <a:lnTo>
                    <a:pt x="3809" y="253365"/>
                  </a:lnTo>
                  <a:lnTo>
                    <a:pt x="0" y="302387"/>
                  </a:lnTo>
                  <a:lnTo>
                    <a:pt x="3809" y="350520"/>
                  </a:lnTo>
                  <a:lnTo>
                    <a:pt x="15112" y="396240"/>
                  </a:lnTo>
                  <a:lnTo>
                    <a:pt x="33019" y="439166"/>
                  </a:lnTo>
                  <a:lnTo>
                    <a:pt x="57276" y="478409"/>
                  </a:lnTo>
                  <a:lnTo>
                    <a:pt x="86994" y="513334"/>
                  </a:lnTo>
                  <a:lnTo>
                    <a:pt x="121665" y="543433"/>
                  </a:lnTo>
                  <a:lnTo>
                    <a:pt x="160781" y="567944"/>
                  </a:lnTo>
                  <a:lnTo>
                    <a:pt x="203707" y="586232"/>
                  </a:lnTo>
                  <a:lnTo>
                    <a:pt x="249808" y="597662"/>
                  </a:lnTo>
                  <a:lnTo>
                    <a:pt x="298576" y="601599"/>
                  </a:lnTo>
                  <a:lnTo>
                    <a:pt x="347471" y="597662"/>
                  </a:lnTo>
                  <a:lnTo>
                    <a:pt x="393826" y="586232"/>
                  </a:lnTo>
                  <a:lnTo>
                    <a:pt x="437133" y="567944"/>
                  </a:lnTo>
                  <a:lnTo>
                    <a:pt x="476631" y="543433"/>
                  </a:lnTo>
                  <a:lnTo>
                    <a:pt x="511809" y="513334"/>
                  </a:lnTo>
                  <a:lnTo>
                    <a:pt x="542035" y="478409"/>
                  </a:lnTo>
                  <a:lnTo>
                    <a:pt x="566546" y="439166"/>
                  </a:lnTo>
                  <a:lnTo>
                    <a:pt x="584962" y="396240"/>
                  </a:lnTo>
                  <a:lnTo>
                    <a:pt x="596391" y="350520"/>
                  </a:lnTo>
                  <a:lnTo>
                    <a:pt x="600328" y="302387"/>
                  </a:lnTo>
                  <a:lnTo>
                    <a:pt x="596391" y="253365"/>
                  </a:lnTo>
                  <a:lnTo>
                    <a:pt x="584962" y="206883"/>
                  </a:lnTo>
                  <a:lnTo>
                    <a:pt x="566546" y="163575"/>
                  </a:lnTo>
                  <a:lnTo>
                    <a:pt x="542035" y="123952"/>
                  </a:lnTo>
                  <a:lnTo>
                    <a:pt x="511809" y="88646"/>
                  </a:lnTo>
                  <a:lnTo>
                    <a:pt x="476631" y="58420"/>
                  </a:lnTo>
                  <a:lnTo>
                    <a:pt x="437133" y="33782"/>
                  </a:lnTo>
                  <a:lnTo>
                    <a:pt x="393826" y="15494"/>
                  </a:lnTo>
                  <a:lnTo>
                    <a:pt x="347471" y="3937"/>
                  </a:lnTo>
                  <a:lnTo>
                    <a:pt x="298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3" name="object 73"/>
          <p:cNvGrpSpPr/>
          <p:nvPr/>
        </p:nvGrpSpPr>
        <p:grpSpPr>
          <a:xfrm>
            <a:off x="8107680" y="2215895"/>
            <a:ext cx="648970" cy="650240"/>
            <a:chOff x="8107680" y="2215895"/>
            <a:chExt cx="648970" cy="650240"/>
          </a:xfrm>
        </p:grpSpPr>
        <p:sp>
          <p:nvSpPr>
            <p:cNvPr id="74" name="object 74"/>
            <p:cNvSpPr/>
            <p:nvPr/>
          </p:nvSpPr>
          <p:spPr>
            <a:xfrm>
              <a:off x="8107680" y="2215895"/>
              <a:ext cx="648970" cy="650240"/>
            </a:xfrm>
            <a:custGeom>
              <a:avLst/>
              <a:gdLst/>
              <a:ahLst/>
              <a:cxnLst/>
              <a:rect l="l" t="t" r="r" b="b"/>
              <a:pathLst>
                <a:path w="648970" h="650239">
                  <a:moveTo>
                    <a:pt x="295148" y="314325"/>
                  </a:moveTo>
                  <a:lnTo>
                    <a:pt x="86106" y="104775"/>
                  </a:lnTo>
                  <a:lnTo>
                    <a:pt x="57404" y="139827"/>
                  </a:lnTo>
                  <a:lnTo>
                    <a:pt x="34036" y="178562"/>
                  </a:lnTo>
                  <a:lnTo>
                    <a:pt x="16637" y="220599"/>
                  </a:lnTo>
                  <a:lnTo>
                    <a:pt x="5080" y="265938"/>
                  </a:lnTo>
                  <a:lnTo>
                    <a:pt x="0" y="314325"/>
                  </a:lnTo>
                  <a:lnTo>
                    <a:pt x="295148" y="314325"/>
                  </a:lnTo>
                  <a:close/>
                </a:path>
                <a:path w="648970" h="650239">
                  <a:moveTo>
                    <a:pt x="544322" y="563880"/>
                  </a:moveTo>
                  <a:lnTo>
                    <a:pt x="319786" y="338963"/>
                  </a:lnTo>
                  <a:lnTo>
                    <a:pt x="0" y="338963"/>
                  </a:lnTo>
                  <a:lnTo>
                    <a:pt x="4953" y="385064"/>
                  </a:lnTo>
                  <a:lnTo>
                    <a:pt x="16129" y="429133"/>
                  </a:lnTo>
                  <a:lnTo>
                    <a:pt x="33147" y="470408"/>
                  </a:lnTo>
                  <a:lnTo>
                    <a:pt x="55499" y="508762"/>
                  </a:lnTo>
                  <a:lnTo>
                    <a:pt x="82677" y="543433"/>
                  </a:lnTo>
                  <a:lnTo>
                    <a:pt x="114300" y="574040"/>
                  </a:lnTo>
                  <a:lnTo>
                    <a:pt x="149987" y="600202"/>
                  </a:lnTo>
                  <a:lnTo>
                    <a:pt x="189103" y="621411"/>
                  </a:lnTo>
                  <a:lnTo>
                    <a:pt x="231267" y="637032"/>
                  </a:lnTo>
                  <a:lnTo>
                    <a:pt x="275971" y="646811"/>
                  </a:lnTo>
                  <a:lnTo>
                    <a:pt x="322834" y="650240"/>
                  </a:lnTo>
                  <a:lnTo>
                    <a:pt x="373380" y="646557"/>
                  </a:lnTo>
                  <a:lnTo>
                    <a:pt x="421132" y="635762"/>
                  </a:lnTo>
                  <a:lnTo>
                    <a:pt x="465836" y="618236"/>
                  </a:lnTo>
                  <a:lnTo>
                    <a:pt x="507111" y="594233"/>
                  </a:lnTo>
                  <a:lnTo>
                    <a:pt x="544322" y="563880"/>
                  </a:lnTo>
                  <a:close/>
                </a:path>
                <a:path w="648970" h="650239">
                  <a:moveTo>
                    <a:pt x="648843" y="338963"/>
                  </a:moveTo>
                  <a:lnTo>
                    <a:pt x="353568" y="338963"/>
                  </a:lnTo>
                  <a:lnTo>
                    <a:pt x="562737" y="545465"/>
                  </a:lnTo>
                  <a:lnTo>
                    <a:pt x="590296" y="510286"/>
                  </a:lnTo>
                  <a:lnTo>
                    <a:pt x="613410" y="471805"/>
                  </a:lnTo>
                  <a:lnTo>
                    <a:pt x="631317" y="430276"/>
                  </a:lnTo>
                  <a:lnTo>
                    <a:pt x="643382" y="385826"/>
                  </a:lnTo>
                  <a:lnTo>
                    <a:pt x="648843" y="338963"/>
                  </a:lnTo>
                  <a:close/>
                </a:path>
                <a:path w="648970" h="650239">
                  <a:moveTo>
                    <a:pt x="648843" y="314325"/>
                  </a:moveTo>
                  <a:lnTo>
                    <a:pt x="643763" y="267462"/>
                  </a:lnTo>
                  <a:lnTo>
                    <a:pt x="632333" y="222758"/>
                  </a:lnTo>
                  <a:lnTo>
                    <a:pt x="615061" y="180975"/>
                  </a:lnTo>
                  <a:lnTo>
                    <a:pt x="592328" y="142240"/>
                  </a:lnTo>
                  <a:lnTo>
                    <a:pt x="564769" y="107315"/>
                  </a:lnTo>
                  <a:lnTo>
                    <a:pt x="532765" y="76454"/>
                  </a:lnTo>
                  <a:lnTo>
                    <a:pt x="496697" y="50165"/>
                  </a:lnTo>
                  <a:lnTo>
                    <a:pt x="457200" y="28829"/>
                  </a:lnTo>
                  <a:lnTo>
                    <a:pt x="414782" y="13081"/>
                  </a:lnTo>
                  <a:lnTo>
                    <a:pt x="369824" y="3302"/>
                  </a:lnTo>
                  <a:lnTo>
                    <a:pt x="322834" y="0"/>
                  </a:lnTo>
                  <a:lnTo>
                    <a:pt x="273558" y="3937"/>
                  </a:lnTo>
                  <a:lnTo>
                    <a:pt x="225933" y="15240"/>
                  </a:lnTo>
                  <a:lnTo>
                    <a:pt x="180721" y="33274"/>
                  </a:lnTo>
                  <a:lnTo>
                    <a:pt x="138938" y="57150"/>
                  </a:lnTo>
                  <a:lnTo>
                    <a:pt x="101473" y="86233"/>
                  </a:lnTo>
                  <a:lnTo>
                    <a:pt x="329057" y="314325"/>
                  </a:lnTo>
                  <a:lnTo>
                    <a:pt x="648843" y="314325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8107680" y="2530347"/>
              <a:ext cx="320040" cy="24765"/>
            </a:xfrm>
            <a:custGeom>
              <a:avLst/>
              <a:gdLst/>
              <a:ahLst/>
              <a:cxnLst/>
              <a:rect l="l" t="t" r="r" b="b"/>
              <a:pathLst>
                <a:path w="320040" h="24764">
                  <a:moveTo>
                    <a:pt x="295148" y="0"/>
                  </a:moveTo>
                  <a:lnTo>
                    <a:pt x="0" y="0"/>
                  </a:lnTo>
                  <a:lnTo>
                    <a:pt x="0" y="24511"/>
                  </a:lnTo>
                  <a:lnTo>
                    <a:pt x="319786" y="24511"/>
                  </a:lnTo>
                  <a:lnTo>
                    <a:pt x="295148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93786" y="2302763"/>
              <a:ext cx="242950" cy="227584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8427466" y="2530347"/>
              <a:ext cx="329565" cy="249554"/>
            </a:xfrm>
            <a:custGeom>
              <a:avLst/>
              <a:gdLst/>
              <a:ahLst/>
              <a:cxnLst/>
              <a:rect l="l" t="t" r="r" b="b"/>
              <a:pathLst>
                <a:path w="329565" h="249555">
                  <a:moveTo>
                    <a:pt x="242951" y="230505"/>
                  </a:moveTo>
                  <a:lnTo>
                    <a:pt x="33782" y="24511"/>
                  </a:lnTo>
                  <a:lnTo>
                    <a:pt x="0" y="24511"/>
                  </a:lnTo>
                  <a:lnTo>
                    <a:pt x="224409" y="249047"/>
                  </a:lnTo>
                  <a:lnTo>
                    <a:pt x="242951" y="230505"/>
                  </a:lnTo>
                  <a:close/>
                </a:path>
                <a:path w="329565" h="249555">
                  <a:moveTo>
                    <a:pt x="329057" y="0"/>
                  </a:moveTo>
                  <a:lnTo>
                    <a:pt x="9271" y="0"/>
                  </a:lnTo>
                  <a:lnTo>
                    <a:pt x="33782" y="24511"/>
                  </a:lnTo>
                  <a:lnTo>
                    <a:pt x="329057" y="24511"/>
                  </a:lnTo>
                  <a:lnTo>
                    <a:pt x="329057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8403336" y="2529839"/>
              <a:ext cx="57785" cy="26034"/>
            </a:xfrm>
            <a:custGeom>
              <a:avLst/>
              <a:gdLst/>
              <a:ahLst/>
              <a:cxnLst/>
              <a:rect l="l" t="t" r="r" b="b"/>
              <a:pathLst>
                <a:path w="57784" h="26035">
                  <a:moveTo>
                    <a:pt x="33147" y="0"/>
                  </a:moveTo>
                  <a:lnTo>
                    <a:pt x="0" y="0"/>
                  </a:lnTo>
                  <a:lnTo>
                    <a:pt x="24130" y="25781"/>
                  </a:lnTo>
                  <a:lnTo>
                    <a:pt x="57277" y="25781"/>
                  </a:lnTo>
                  <a:lnTo>
                    <a:pt x="33147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8132064" y="2240279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09" h="601980">
                  <a:moveTo>
                    <a:pt x="298576" y="0"/>
                  </a:moveTo>
                  <a:lnTo>
                    <a:pt x="249808" y="3937"/>
                  </a:lnTo>
                  <a:lnTo>
                    <a:pt x="203707" y="15494"/>
                  </a:lnTo>
                  <a:lnTo>
                    <a:pt x="160781" y="33782"/>
                  </a:lnTo>
                  <a:lnTo>
                    <a:pt x="121665" y="58420"/>
                  </a:lnTo>
                  <a:lnTo>
                    <a:pt x="86994" y="88646"/>
                  </a:lnTo>
                  <a:lnTo>
                    <a:pt x="57276" y="123952"/>
                  </a:lnTo>
                  <a:lnTo>
                    <a:pt x="33019" y="163575"/>
                  </a:lnTo>
                  <a:lnTo>
                    <a:pt x="15112" y="206883"/>
                  </a:lnTo>
                  <a:lnTo>
                    <a:pt x="3809" y="253365"/>
                  </a:lnTo>
                  <a:lnTo>
                    <a:pt x="0" y="302387"/>
                  </a:lnTo>
                  <a:lnTo>
                    <a:pt x="3809" y="350520"/>
                  </a:lnTo>
                  <a:lnTo>
                    <a:pt x="15112" y="396240"/>
                  </a:lnTo>
                  <a:lnTo>
                    <a:pt x="33019" y="439166"/>
                  </a:lnTo>
                  <a:lnTo>
                    <a:pt x="57276" y="478409"/>
                  </a:lnTo>
                  <a:lnTo>
                    <a:pt x="86994" y="513334"/>
                  </a:lnTo>
                  <a:lnTo>
                    <a:pt x="121665" y="543433"/>
                  </a:lnTo>
                  <a:lnTo>
                    <a:pt x="160781" y="567944"/>
                  </a:lnTo>
                  <a:lnTo>
                    <a:pt x="203707" y="586232"/>
                  </a:lnTo>
                  <a:lnTo>
                    <a:pt x="249808" y="597662"/>
                  </a:lnTo>
                  <a:lnTo>
                    <a:pt x="298576" y="601599"/>
                  </a:lnTo>
                  <a:lnTo>
                    <a:pt x="347471" y="597662"/>
                  </a:lnTo>
                  <a:lnTo>
                    <a:pt x="393826" y="586232"/>
                  </a:lnTo>
                  <a:lnTo>
                    <a:pt x="437133" y="567944"/>
                  </a:lnTo>
                  <a:lnTo>
                    <a:pt x="476630" y="543433"/>
                  </a:lnTo>
                  <a:lnTo>
                    <a:pt x="511809" y="513334"/>
                  </a:lnTo>
                  <a:lnTo>
                    <a:pt x="542035" y="478409"/>
                  </a:lnTo>
                  <a:lnTo>
                    <a:pt x="566546" y="439166"/>
                  </a:lnTo>
                  <a:lnTo>
                    <a:pt x="584961" y="396240"/>
                  </a:lnTo>
                  <a:lnTo>
                    <a:pt x="596391" y="350520"/>
                  </a:lnTo>
                  <a:lnTo>
                    <a:pt x="600328" y="302387"/>
                  </a:lnTo>
                  <a:lnTo>
                    <a:pt x="596391" y="253365"/>
                  </a:lnTo>
                  <a:lnTo>
                    <a:pt x="584961" y="206883"/>
                  </a:lnTo>
                  <a:lnTo>
                    <a:pt x="566546" y="163575"/>
                  </a:lnTo>
                  <a:lnTo>
                    <a:pt x="542035" y="123952"/>
                  </a:lnTo>
                  <a:lnTo>
                    <a:pt x="511809" y="88646"/>
                  </a:lnTo>
                  <a:lnTo>
                    <a:pt x="476630" y="58420"/>
                  </a:lnTo>
                  <a:lnTo>
                    <a:pt x="437133" y="33782"/>
                  </a:lnTo>
                  <a:lnTo>
                    <a:pt x="393826" y="15494"/>
                  </a:lnTo>
                  <a:lnTo>
                    <a:pt x="347471" y="3937"/>
                  </a:lnTo>
                  <a:lnTo>
                    <a:pt x="298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0" name="object 80"/>
          <p:cNvGrpSpPr/>
          <p:nvPr/>
        </p:nvGrpSpPr>
        <p:grpSpPr>
          <a:xfrm>
            <a:off x="2385060" y="554736"/>
            <a:ext cx="652145" cy="650240"/>
            <a:chOff x="2385060" y="554736"/>
            <a:chExt cx="652145" cy="650240"/>
          </a:xfrm>
        </p:grpSpPr>
        <p:sp>
          <p:nvSpPr>
            <p:cNvPr id="81" name="object 81"/>
            <p:cNvSpPr/>
            <p:nvPr/>
          </p:nvSpPr>
          <p:spPr>
            <a:xfrm>
              <a:off x="2385060" y="554735"/>
              <a:ext cx="652145" cy="650240"/>
            </a:xfrm>
            <a:custGeom>
              <a:avLst/>
              <a:gdLst/>
              <a:ahLst/>
              <a:cxnLst/>
              <a:rect l="l" t="t" r="r" b="b"/>
              <a:pathLst>
                <a:path w="652144" h="650240">
                  <a:moveTo>
                    <a:pt x="313563" y="0"/>
                  </a:moveTo>
                  <a:lnTo>
                    <a:pt x="267462" y="5080"/>
                  </a:lnTo>
                  <a:lnTo>
                    <a:pt x="223393" y="16510"/>
                  </a:lnTo>
                  <a:lnTo>
                    <a:pt x="181864" y="33782"/>
                  </a:lnTo>
                  <a:lnTo>
                    <a:pt x="143256" y="56515"/>
                  </a:lnTo>
                  <a:lnTo>
                    <a:pt x="108204" y="84201"/>
                  </a:lnTo>
                  <a:lnTo>
                    <a:pt x="77216" y="116332"/>
                  </a:lnTo>
                  <a:lnTo>
                    <a:pt x="50800" y="152400"/>
                  </a:lnTo>
                  <a:lnTo>
                    <a:pt x="29337" y="192024"/>
                  </a:lnTo>
                  <a:lnTo>
                    <a:pt x="13335" y="234569"/>
                  </a:lnTo>
                  <a:lnTo>
                    <a:pt x="3429" y="279527"/>
                  </a:lnTo>
                  <a:lnTo>
                    <a:pt x="0" y="326644"/>
                  </a:lnTo>
                  <a:lnTo>
                    <a:pt x="3429" y="372872"/>
                  </a:lnTo>
                  <a:lnTo>
                    <a:pt x="13335" y="417322"/>
                  </a:lnTo>
                  <a:lnTo>
                    <a:pt x="29337" y="459359"/>
                  </a:lnTo>
                  <a:lnTo>
                    <a:pt x="50800" y="498602"/>
                  </a:lnTo>
                  <a:lnTo>
                    <a:pt x="77216" y="534289"/>
                  </a:lnTo>
                  <a:lnTo>
                    <a:pt x="108204" y="566293"/>
                  </a:lnTo>
                  <a:lnTo>
                    <a:pt x="143256" y="593852"/>
                  </a:lnTo>
                  <a:lnTo>
                    <a:pt x="181864" y="616458"/>
                  </a:lnTo>
                  <a:lnTo>
                    <a:pt x="223393" y="633730"/>
                  </a:lnTo>
                  <a:lnTo>
                    <a:pt x="267462" y="645160"/>
                  </a:lnTo>
                  <a:lnTo>
                    <a:pt x="313563" y="650240"/>
                  </a:lnTo>
                  <a:lnTo>
                    <a:pt x="313563" y="0"/>
                  </a:lnTo>
                  <a:close/>
                </a:path>
                <a:path w="652144" h="650240">
                  <a:moveTo>
                    <a:pt x="651764" y="326644"/>
                  </a:moveTo>
                  <a:lnTo>
                    <a:pt x="648335" y="279527"/>
                  </a:lnTo>
                  <a:lnTo>
                    <a:pt x="638429" y="234569"/>
                  </a:lnTo>
                  <a:lnTo>
                    <a:pt x="622427" y="192024"/>
                  </a:lnTo>
                  <a:lnTo>
                    <a:pt x="600964" y="152400"/>
                  </a:lnTo>
                  <a:lnTo>
                    <a:pt x="574548" y="116332"/>
                  </a:lnTo>
                  <a:lnTo>
                    <a:pt x="543433" y="84201"/>
                  </a:lnTo>
                  <a:lnTo>
                    <a:pt x="508508" y="56515"/>
                  </a:lnTo>
                  <a:lnTo>
                    <a:pt x="469900" y="33782"/>
                  </a:lnTo>
                  <a:lnTo>
                    <a:pt x="428371" y="16510"/>
                  </a:lnTo>
                  <a:lnTo>
                    <a:pt x="384302" y="5080"/>
                  </a:lnTo>
                  <a:lnTo>
                    <a:pt x="338201" y="0"/>
                  </a:lnTo>
                  <a:lnTo>
                    <a:pt x="338201" y="650240"/>
                  </a:lnTo>
                  <a:lnTo>
                    <a:pt x="384302" y="645160"/>
                  </a:lnTo>
                  <a:lnTo>
                    <a:pt x="428371" y="633730"/>
                  </a:lnTo>
                  <a:lnTo>
                    <a:pt x="469900" y="616458"/>
                  </a:lnTo>
                  <a:lnTo>
                    <a:pt x="508508" y="593852"/>
                  </a:lnTo>
                  <a:lnTo>
                    <a:pt x="543433" y="566293"/>
                  </a:lnTo>
                  <a:lnTo>
                    <a:pt x="574548" y="534289"/>
                  </a:lnTo>
                  <a:lnTo>
                    <a:pt x="600964" y="498602"/>
                  </a:lnTo>
                  <a:lnTo>
                    <a:pt x="622427" y="459359"/>
                  </a:lnTo>
                  <a:lnTo>
                    <a:pt x="638429" y="417322"/>
                  </a:lnTo>
                  <a:lnTo>
                    <a:pt x="648335" y="372872"/>
                  </a:lnTo>
                  <a:lnTo>
                    <a:pt x="651764" y="326644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2699004" y="554736"/>
              <a:ext cx="24765" cy="650240"/>
            </a:xfrm>
            <a:custGeom>
              <a:avLst/>
              <a:gdLst/>
              <a:ahLst/>
              <a:cxnLst/>
              <a:rect l="l" t="t" r="r" b="b"/>
              <a:pathLst>
                <a:path w="24764" h="650240">
                  <a:moveTo>
                    <a:pt x="24256" y="0"/>
                  </a:moveTo>
                  <a:lnTo>
                    <a:pt x="0" y="0"/>
                  </a:lnTo>
                  <a:lnTo>
                    <a:pt x="0" y="650239"/>
                  </a:lnTo>
                  <a:lnTo>
                    <a:pt x="24256" y="650239"/>
                  </a:lnTo>
                  <a:lnTo>
                    <a:pt x="24256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2412492" y="579120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10" h="601980">
                  <a:moveTo>
                    <a:pt x="298576" y="0"/>
                  </a:moveTo>
                  <a:lnTo>
                    <a:pt x="249808" y="3937"/>
                  </a:lnTo>
                  <a:lnTo>
                    <a:pt x="203707" y="15493"/>
                  </a:lnTo>
                  <a:lnTo>
                    <a:pt x="160781" y="33781"/>
                  </a:lnTo>
                  <a:lnTo>
                    <a:pt x="121665" y="58419"/>
                  </a:lnTo>
                  <a:lnTo>
                    <a:pt x="86994" y="88645"/>
                  </a:lnTo>
                  <a:lnTo>
                    <a:pt x="57276" y="123951"/>
                  </a:lnTo>
                  <a:lnTo>
                    <a:pt x="33019" y="163575"/>
                  </a:lnTo>
                  <a:lnTo>
                    <a:pt x="15112" y="206882"/>
                  </a:lnTo>
                  <a:lnTo>
                    <a:pt x="3809" y="253364"/>
                  </a:lnTo>
                  <a:lnTo>
                    <a:pt x="0" y="302387"/>
                  </a:lnTo>
                  <a:lnTo>
                    <a:pt x="3809" y="350519"/>
                  </a:lnTo>
                  <a:lnTo>
                    <a:pt x="15112" y="396239"/>
                  </a:lnTo>
                  <a:lnTo>
                    <a:pt x="33019" y="439165"/>
                  </a:lnTo>
                  <a:lnTo>
                    <a:pt x="57276" y="478408"/>
                  </a:lnTo>
                  <a:lnTo>
                    <a:pt x="86994" y="513333"/>
                  </a:lnTo>
                  <a:lnTo>
                    <a:pt x="121665" y="543432"/>
                  </a:lnTo>
                  <a:lnTo>
                    <a:pt x="160781" y="567943"/>
                  </a:lnTo>
                  <a:lnTo>
                    <a:pt x="203707" y="586231"/>
                  </a:lnTo>
                  <a:lnTo>
                    <a:pt x="249808" y="597662"/>
                  </a:lnTo>
                  <a:lnTo>
                    <a:pt x="298576" y="601599"/>
                  </a:lnTo>
                  <a:lnTo>
                    <a:pt x="347471" y="597662"/>
                  </a:lnTo>
                  <a:lnTo>
                    <a:pt x="393826" y="586231"/>
                  </a:lnTo>
                  <a:lnTo>
                    <a:pt x="437133" y="567943"/>
                  </a:lnTo>
                  <a:lnTo>
                    <a:pt x="476631" y="543432"/>
                  </a:lnTo>
                  <a:lnTo>
                    <a:pt x="511809" y="513333"/>
                  </a:lnTo>
                  <a:lnTo>
                    <a:pt x="542035" y="478408"/>
                  </a:lnTo>
                  <a:lnTo>
                    <a:pt x="566546" y="439165"/>
                  </a:lnTo>
                  <a:lnTo>
                    <a:pt x="584962" y="396239"/>
                  </a:lnTo>
                  <a:lnTo>
                    <a:pt x="596391" y="350519"/>
                  </a:lnTo>
                  <a:lnTo>
                    <a:pt x="600328" y="302387"/>
                  </a:lnTo>
                  <a:lnTo>
                    <a:pt x="596391" y="253364"/>
                  </a:lnTo>
                  <a:lnTo>
                    <a:pt x="584962" y="206882"/>
                  </a:lnTo>
                  <a:lnTo>
                    <a:pt x="566546" y="163575"/>
                  </a:lnTo>
                  <a:lnTo>
                    <a:pt x="542035" y="123951"/>
                  </a:lnTo>
                  <a:lnTo>
                    <a:pt x="511809" y="88645"/>
                  </a:lnTo>
                  <a:lnTo>
                    <a:pt x="476631" y="58419"/>
                  </a:lnTo>
                  <a:lnTo>
                    <a:pt x="437133" y="33781"/>
                  </a:lnTo>
                  <a:lnTo>
                    <a:pt x="393826" y="15493"/>
                  </a:lnTo>
                  <a:lnTo>
                    <a:pt x="347471" y="3937"/>
                  </a:lnTo>
                  <a:lnTo>
                    <a:pt x="298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4" name="object 84"/>
          <p:cNvGrpSpPr/>
          <p:nvPr/>
        </p:nvGrpSpPr>
        <p:grpSpPr>
          <a:xfrm>
            <a:off x="6510528" y="615695"/>
            <a:ext cx="652145" cy="654050"/>
            <a:chOff x="6510528" y="615695"/>
            <a:chExt cx="652145" cy="654050"/>
          </a:xfrm>
        </p:grpSpPr>
        <p:sp>
          <p:nvSpPr>
            <p:cNvPr id="85" name="object 85"/>
            <p:cNvSpPr/>
            <p:nvPr/>
          </p:nvSpPr>
          <p:spPr>
            <a:xfrm>
              <a:off x="6510528" y="615695"/>
              <a:ext cx="652145" cy="654050"/>
            </a:xfrm>
            <a:custGeom>
              <a:avLst/>
              <a:gdLst/>
              <a:ahLst/>
              <a:cxnLst/>
              <a:rect l="l" t="t" r="r" b="b"/>
              <a:pathLst>
                <a:path w="652145" h="654050">
                  <a:moveTo>
                    <a:pt x="547243" y="567436"/>
                  </a:moveTo>
                  <a:lnTo>
                    <a:pt x="325882" y="345440"/>
                  </a:lnTo>
                  <a:lnTo>
                    <a:pt x="104521" y="567436"/>
                  </a:lnTo>
                  <a:lnTo>
                    <a:pt x="141719" y="596519"/>
                  </a:lnTo>
                  <a:lnTo>
                    <a:pt x="182880" y="620522"/>
                  </a:lnTo>
                  <a:lnTo>
                    <a:pt x="227584" y="638429"/>
                  </a:lnTo>
                  <a:lnTo>
                    <a:pt x="275463" y="649859"/>
                  </a:lnTo>
                  <a:lnTo>
                    <a:pt x="325882" y="653796"/>
                  </a:lnTo>
                  <a:lnTo>
                    <a:pt x="376301" y="649859"/>
                  </a:lnTo>
                  <a:lnTo>
                    <a:pt x="424180" y="638429"/>
                  </a:lnTo>
                  <a:lnTo>
                    <a:pt x="468884" y="620522"/>
                  </a:lnTo>
                  <a:lnTo>
                    <a:pt x="510032" y="596519"/>
                  </a:lnTo>
                  <a:lnTo>
                    <a:pt x="547243" y="567436"/>
                  </a:lnTo>
                  <a:close/>
                </a:path>
                <a:path w="652145" h="654050">
                  <a:moveTo>
                    <a:pt x="547243" y="89408"/>
                  </a:moveTo>
                  <a:lnTo>
                    <a:pt x="510032" y="58801"/>
                  </a:lnTo>
                  <a:lnTo>
                    <a:pt x="468884" y="33909"/>
                  </a:lnTo>
                  <a:lnTo>
                    <a:pt x="424180" y="15494"/>
                  </a:lnTo>
                  <a:lnTo>
                    <a:pt x="376301" y="3937"/>
                  </a:lnTo>
                  <a:lnTo>
                    <a:pt x="325882" y="0"/>
                  </a:lnTo>
                  <a:lnTo>
                    <a:pt x="278130" y="3556"/>
                  </a:lnTo>
                  <a:lnTo>
                    <a:pt x="232410" y="13970"/>
                  </a:lnTo>
                  <a:lnTo>
                    <a:pt x="189230" y="30607"/>
                  </a:lnTo>
                  <a:lnTo>
                    <a:pt x="149225" y="53086"/>
                  </a:lnTo>
                  <a:lnTo>
                    <a:pt x="112776" y="80772"/>
                  </a:lnTo>
                  <a:lnTo>
                    <a:pt x="80518" y="113157"/>
                  </a:lnTo>
                  <a:lnTo>
                    <a:pt x="52946" y="149606"/>
                  </a:lnTo>
                  <a:lnTo>
                    <a:pt x="30594" y="189865"/>
                  </a:lnTo>
                  <a:lnTo>
                    <a:pt x="13970" y="233045"/>
                  </a:lnTo>
                  <a:lnTo>
                    <a:pt x="3543" y="279019"/>
                  </a:lnTo>
                  <a:lnTo>
                    <a:pt x="0" y="326898"/>
                  </a:lnTo>
                  <a:lnTo>
                    <a:pt x="3937" y="377571"/>
                  </a:lnTo>
                  <a:lnTo>
                    <a:pt x="15240" y="425450"/>
                  </a:lnTo>
                  <a:lnTo>
                    <a:pt x="33147" y="470281"/>
                  </a:lnTo>
                  <a:lnTo>
                    <a:pt x="57023" y="511683"/>
                  </a:lnTo>
                  <a:lnTo>
                    <a:pt x="86093" y="548894"/>
                  </a:lnTo>
                  <a:lnTo>
                    <a:pt x="547243" y="89408"/>
                  </a:lnTo>
                  <a:close/>
                </a:path>
                <a:path w="652145" h="654050">
                  <a:moveTo>
                    <a:pt x="651764" y="326898"/>
                  </a:moveTo>
                  <a:lnTo>
                    <a:pt x="647827" y="276225"/>
                  </a:lnTo>
                  <a:lnTo>
                    <a:pt x="636270" y="228346"/>
                  </a:lnTo>
                  <a:lnTo>
                    <a:pt x="617855" y="183515"/>
                  </a:lnTo>
                  <a:lnTo>
                    <a:pt x="593090" y="142113"/>
                  </a:lnTo>
                  <a:lnTo>
                    <a:pt x="562610" y="104902"/>
                  </a:lnTo>
                  <a:lnTo>
                    <a:pt x="341249" y="326898"/>
                  </a:lnTo>
                  <a:lnTo>
                    <a:pt x="562610" y="548894"/>
                  </a:lnTo>
                  <a:lnTo>
                    <a:pt x="593090" y="511683"/>
                  </a:lnTo>
                  <a:lnTo>
                    <a:pt x="617855" y="470281"/>
                  </a:lnTo>
                  <a:lnTo>
                    <a:pt x="636270" y="425450"/>
                  </a:lnTo>
                  <a:lnTo>
                    <a:pt x="647827" y="377571"/>
                  </a:lnTo>
                  <a:lnTo>
                    <a:pt x="651764" y="326898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6595872" y="705611"/>
              <a:ext cx="478155" cy="478155"/>
            </a:xfrm>
            <a:custGeom>
              <a:avLst/>
              <a:gdLst/>
              <a:ahLst/>
              <a:cxnLst/>
              <a:rect l="l" t="t" r="r" b="b"/>
              <a:pathLst>
                <a:path w="478154" h="478155">
                  <a:moveTo>
                    <a:pt x="477901" y="15367"/>
                  </a:moveTo>
                  <a:lnTo>
                    <a:pt x="471678" y="9271"/>
                  </a:lnTo>
                  <a:lnTo>
                    <a:pt x="468630" y="3048"/>
                  </a:lnTo>
                  <a:lnTo>
                    <a:pt x="462534" y="0"/>
                  </a:lnTo>
                  <a:lnTo>
                    <a:pt x="0" y="459613"/>
                  </a:lnTo>
                  <a:lnTo>
                    <a:pt x="18542" y="478155"/>
                  </a:lnTo>
                  <a:lnTo>
                    <a:pt x="240538" y="256032"/>
                  </a:lnTo>
                  <a:lnTo>
                    <a:pt x="231267" y="246761"/>
                  </a:lnTo>
                  <a:lnTo>
                    <a:pt x="249682" y="228219"/>
                  </a:lnTo>
                  <a:lnTo>
                    <a:pt x="255905" y="237490"/>
                  </a:lnTo>
                  <a:lnTo>
                    <a:pt x="265176" y="228219"/>
                  </a:lnTo>
                  <a:lnTo>
                    <a:pt x="477901" y="15367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27520" y="934211"/>
              <a:ext cx="245364" cy="248412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6534912" y="644651"/>
              <a:ext cx="600710" cy="600075"/>
            </a:xfrm>
            <a:custGeom>
              <a:avLst/>
              <a:gdLst/>
              <a:ahLst/>
              <a:cxnLst/>
              <a:rect l="l" t="t" r="r" b="b"/>
              <a:pathLst>
                <a:path w="600709" h="600075">
                  <a:moveTo>
                    <a:pt x="301752" y="0"/>
                  </a:moveTo>
                  <a:lnTo>
                    <a:pt x="252857" y="3810"/>
                  </a:lnTo>
                  <a:lnTo>
                    <a:pt x="206502" y="15112"/>
                  </a:lnTo>
                  <a:lnTo>
                    <a:pt x="163195" y="33020"/>
                  </a:lnTo>
                  <a:lnTo>
                    <a:pt x="123698" y="57276"/>
                  </a:lnTo>
                  <a:lnTo>
                    <a:pt x="88519" y="86995"/>
                  </a:lnTo>
                  <a:lnTo>
                    <a:pt x="58293" y="121665"/>
                  </a:lnTo>
                  <a:lnTo>
                    <a:pt x="33782" y="160782"/>
                  </a:lnTo>
                  <a:lnTo>
                    <a:pt x="15367" y="203708"/>
                  </a:lnTo>
                  <a:lnTo>
                    <a:pt x="3937" y="249809"/>
                  </a:lnTo>
                  <a:lnTo>
                    <a:pt x="0" y="298576"/>
                  </a:lnTo>
                  <a:lnTo>
                    <a:pt x="3937" y="347345"/>
                  </a:lnTo>
                  <a:lnTo>
                    <a:pt x="15367" y="393700"/>
                  </a:lnTo>
                  <a:lnTo>
                    <a:pt x="33782" y="437007"/>
                  </a:lnTo>
                  <a:lnTo>
                    <a:pt x="58293" y="476503"/>
                  </a:lnTo>
                  <a:lnTo>
                    <a:pt x="88519" y="511683"/>
                  </a:lnTo>
                  <a:lnTo>
                    <a:pt x="123698" y="541782"/>
                  </a:lnTo>
                  <a:lnTo>
                    <a:pt x="163195" y="566420"/>
                  </a:lnTo>
                  <a:lnTo>
                    <a:pt x="206502" y="584708"/>
                  </a:lnTo>
                  <a:lnTo>
                    <a:pt x="252857" y="596138"/>
                  </a:lnTo>
                  <a:lnTo>
                    <a:pt x="301752" y="600075"/>
                  </a:lnTo>
                  <a:lnTo>
                    <a:pt x="350520" y="596138"/>
                  </a:lnTo>
                  <a:lnTo>
                    <a:pt x="396621" y="584708"/>
                  </a:lnTo>
                  <a:lnTo>
                    <a:pt x="439547" y="566420"/>
                  </a:lnTo>
                  <a:lnTo>
                    <a:pt x="478663" y="541782"/>
                  </a:lnTo>
                  <a:lnTo>
                    <a:pt x="513334" y="511683"/>
                  </a:lnTo>
                  <a:lnTo>
                    <a:pt x="543052" y="476503"/>
                  </a:lnTo>
                  <a:lnTo>
                    <a:pt x="567309" y="437007"/>
                  </a:lnTo>
                  <a:lnTo>
                    <a:pt x="585216" y="393700"/>
                  </a:lnTo>
                  <a:lnTo>
                    <a:pt x="596519" y="347345"/>
                  </a:lnTo>
                  <a:lnTo>
                    <a:pt x="600329" y="298576"/>
                  </a:lnTo>
                  <a:lnTo>
                    <a:pt x="596519" y="249809"/>
                  </a:lnTo>
                  <a:lnTo>
                    <a:pt x="585216" y="203708"/>
                  </a:lnTo>
                  <a:lnTo>
                    <a:pt x="567309" y="160782"/>
                  </a:lnTo>
                  <a:lnTo>
                    <a:pt x="543052" y="121665"/>
                  </a:lnTo>
                  <a:lnTo>
                    <a:pt x="513334" y="86995"/>
                  </a:lnTo>
                  <a:lnTo>
                    <a:pt x="478663" y="57276"/>
                  </a:lnTo>
                  <a:lnTo>
                    <a:pt x="439547" y="33020"/>
                  </a:lnTo>
                  <a:lnTo>
                    <a:pt x="396621" y="15112"/>
                  </a:lnTo>
                  <a:lnTo>
                    <a:pt x="350520" y="3810"/>
                  </a:lnTo>
                  <a:lnTo>
                    <a:pt x="3017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9" name="object 89"/>
          <p:cNvGrpSpPr/>
          <p:nvPr/>
        </p:nvGrpSpPr>
        <p:grpSpPr>
          <a:xfrm>
            <a:off x="0" y="1082039"/>
            <a:ext cx="12191745" cy="5776088"/>
            <a:chOff x="0" y="1082039"/>
            <a:chExt cx="12191745" cy="5776088"/>
          </a:xfrm>
        </p:grpSpPr>
        <p:sp>
          <p:nvSpPr>
            <p:cNvPr id="90" name="object 90"/>
            <p:cNvSpPr/>
            <p:nvPr/>
          </p:nvSpPr>
          <p:spPr>
            <a:xfrm>
              <a:off x="0" y="1086612"/>
              <a:ext cx="3686810" cy="5771515"/>
            </a:xfrm>
            <a:custGeom>
              <a:avLst/>
              <a:gdLst/>
              <a:ahLst/>
              <a:cxnLst/>
              <a:rect l="l" t="t" r="r" b="b"/>
              <a:pathLst>
                <a:path w="3686810" h="5771515">
                  <a:moveTo>
                    <a:pt x="3686555" y="0"/>
                  </a:moveTo>
                  <a:lnTo>
                    <a:pt x="0" y="0"/>
                  </a:lnTo>
                  <a:lnTo>
                    <a:pt x="0" y="5771134"/>
                  </a:lnTo>
                  <a:lnTo>
                    <a:pt x="3686555" y="5771134"/>
                  </a:lnTo>
                  <a:lnTo>
                    <a:pt x="3686555" y="0"/>
                  </a:lnTo>
                  <a:close/>
                </a:path>
              </a:pathLst>
            </a:custGeom>
            <a:solidFill>
              <a:srgbClr val="D2E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3686555" y="1082039"/>
              <a:ext cx="8505190" cy="5775960"/>
            </a:xfrm>
            <a:custGeom>
              <a:avLst/>
              <a:gdLst/>
              <a:ahLst/>
              <a:cxnLst/>
              <a:rect l="l" t="t" r="r" b="b"/>
              <a:pathLst>
                <a:path w="8505190" h="5775959">
                  <a:moveTo>
                    <a:pt x="0" y="5775447"/>
                  </a:moveTo>
                  <a:lnTo>
                    <a:pt x="8504809" y="5775447"/>
                  </a:lnTo>
                  <a:lnTo>
                    <a:pt x="8504809" y="0"/>
                  </a:lnTo>
                  <a:lnTo>
                    <a:pt x="0" y="0"/>
                  </a:lnTo>
                  <a:lnTo>
                    <a:pt x="0" y="5775447"/>
                  </a:lnTo>
                  <a:close/>
                </a:path>
              </a:pathLst>
            </a:custGeom>
            <a:solidFill>
              <a:srgbClr val="63C6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4" name="object 94"/>
          <p:cNvSpPr txBox="1">
            <a:spLocks noGrp="1"/>
          </p:cNvSpPr>
          <p:nvPr>
            <p:ph type="title"/>
          </p:nvPr>
        </p:nvSpPr>
        <p:spPr>
          <a:xfrm>
            <a:off x="1191768" y="130453"/>
            <a:ext cx="1005840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5570">
              <a:lnSpc>
                <a:spcPct val="100000"/>
              </a:lnSpc>
              <a:spcBef>
                <a:spcPts val="95"/>
              </a:spcBef>
            </a:pPr>
            <a:r>
              <a:rPr spc="-225" dirty="0">
                <a:solidFill>
                  <a:schemeClr val="accent4">
                    <a:lumMod val="75000"/>
                  </a:schemeClr>
                </a:solidFill>
              </a:rPr>
              <a:t>Feed</a:t>
            </a:r>
            <a:r>
              <a:rPr spc="-375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254" dirty="0">
                <a:solidFill>
                  <a:schemeClr val="accent4">
                    <a:lumMod val="75000"/>
                  </a:schemeClr>
                </a:solidFill>
              </a:rPr>
              <a:t>Layouts</a:t>
            </a:r>
            <a:r>
              <a:rPr spc="-34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985" dirty="0">
                <a:solidFill>
                  <a:schemeClr val="accent4">
                    <a:lumMod val="75000"/>
                  </a:schemeClr>
                </a:solidFill>
              </a:rPr>
              <a:t>+</a:t>
            </a:r>
            <a:r>
              <a:rPr spc="-37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250" dirty="0">
                <a:solidFill>
                  <a:schemeClr val="accent4">
                    <a:lumMod val="75000"/>
                  </a:schemeClr>
                </a:solidFill>
              </a:rPr>
              <a:t>How</a:t>
            </a:r>
            <a:r>
              <a:rPr spc="-365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175" dirty="0">
                <a:solidFill>
                  <a:schemeClr val="accent4">
                    <a:lumMod val="75000"/>
                  </a:schemeClr>
                </a:solidFill>
              </a:rPr>
              <a:t>to</a:t>
            </a:r>
            <a:r>
              <a:rPr spc="-365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180" dirty="0">
                <a:solidFill>
                  <a:schemeClr val="accent4">
                    <a:lumMod val="75000"/>
                  </a:schemeClr>
                </a:solidFill>
              </a:rPr>
              <a:t>Create</a:t>
            </a:r>
            <a:r>
              <a:rPr spc="-33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305" dirty="0">
                <a:solidFill>
                  <a:schemeClr val="accent4">
                    <a:lumMod val="75000"/>
                  </a:schemeClr>
                </a:solidFill>
              </a:rPr>
              <a:t>Them</a:t>
            </a:r>
          </a:p>
        </p:txBody>
      </p:sp>
      <p:grpSp>
        <p:nvGrpSpPr>
          <p:cNvPr id="95" name="object 95"/>
          <p:cNvGrpSpPr/>
          <p:nvPr/>
        </p:nvGrpSpPr>
        <p:grpSpPr>
          <a:xfrm>
            <a:off x="736091" y="1077467"/>
            <a:ext cx="10136505" cy="5781040"/>
            <a:chOff x="736091" y="1077467"/>
            <a:chExt cx="10136505" cy="5781040"/>
          </a:xfrm>
        </p:grpSpPr>
        <p:pic>
          <p:nvPicPr>
            <p:cNvPr id="96" name="object 9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30095" y="1077467"/>
              <a:ext cx="9342120" cy="5780529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6332220" y="6495281"/>
              <a:ext cx="1901825" cy="362585"/>
            </a:xfrm>
            <a:custGeom>
              <a:avLst/>
              <a:gdLst/>
              <a:ahLst/>
              <a:cxnLst/>
              <a:rect l="l" t="t" r="r" b="b"/>
              <a:pathLst>
                <a:path w="1901825" h="362584">
                  <a:moveTo>
                    <a:pt x="1901444" y="0"/>
                  </a:moveTo>
                  <a:lnTo>
                    <a:pt x="0" y="0"/>
                  </a:lnTo>
                  <a:lnTo>
                    <a:pt x="0" y="362254"/>
                  </a:lnTo>
                  <a:lnTo>
                    <a:pt x="1901444" y="362254"/>
                  </a:lnTo>
                  <a:lnTo>
                    <a:pt x="1901444" y="0"/>
                  </a:lnTo>
                  <a:close/>
                </a:path>
              </a:pathLst>
            </a:custGeom>
            <a:solidFill>
              <a:srgbClr val="63C6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36091" y="6495281"/>
              <a:ext cx="1901825" cy="362585"/>
            </a:xfrm>
            <a:custGeom>
              <a:avLst/>
              <a:gdLst/>
              <a:ahLst/>
              <a:cxnLst/>
              <a:rect l="l" t="t" r="r" b="b"/>
              <a:pathLst>
                <a:path w="1901825" h="362584">
                  <a:moveTo>
                    <a:pt x="1901444" y="0"/>
                  </a:moveTo>
                  <a:lnTo>
                    <a:pt x="0" y="0"/>
                  </a:lnTo>
                  <a:lnTo>
                    <a:pt x="0" y="362254"/>
                  </a:lnTo>
                  <a:lnTo>
                    <a:pt x="1901444" y="362254"/>
                  </a:lnTo>
                  <a:lnTo>
                    <a:pt x="1901444" y="0"/>
                  </a:lnTo>
                  <a:close/>
                </a:path>
              </a:pathLst>
            </a:custGeom>
            <a:solidFill>
              <a:srgbClr val="D2EB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41458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1407140" y="-38"/>
            <a:ext cx="514984" cy="558165"/>
            <a:chOff x="11407140" y="-38"/>
            <a:chExt cx="514984" cy="558165"/>
          </a:xfrm>
        </p:grpSpPr>
        <p:sp>
          <p:nvSpPr>
            <p:cNvPr id="4" name="object 4"/>
            <p:cNvSpPr/>
            <p:nvPr/>
          </p:nvSpPr>
          <p:spPr>
            <a:xfrm>
              <a:off x="11407140" y="515117"/>
              <a:ext cx="514984" cy="43180"/>
            </a:xfrm>
            <a:custGeom>
              <a:avLst/>
              <a:gdLst/>
              <a:ahLst/>
              <a:cxnLst/>
              <a:rect l="l" t="t" r="r" b="b"/>
              <a:pathLst>
                <a:path w="514984" h="43179">
                  <a:moveTo>
                    <a:pt x="514642" y="0"/>
                  </a:moveTo>
                  <a:lnTo>
                    <a:pt x="0" y="0"/>
                  </a:lnTo>
                  <a:lnTo>
                    <a:pt x="0" y="42666"/>
                  </a:lnTo>
                  <a:lnTo>
                    <a:pt x="514642" y="42666"/>
                  </a:lnTo>
                  <a:lnTo>
                    <a:pt x="514642" y="0"/>
                  </a:lnTo>
                  <a:close/>
                </a:path>
              </a:pathLst>
            </a:custGeom>
            <a:solidFill>
              <a:srgbClr val="1E5D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407140" y="-38"/>
              <a:ext cx="514984" cy="514984"/>
            </a:xfrm>
            <a:custGeom>
              <a:avLst/>
              <a:gdLst/>
              <a:ahLst/>
              <a:cxnLst/>
              <a:rect l="l" t="t" r="r" b="b"/>
              <a:pathLst>
                <a:path w="514984" h="514984">
                  <a:moveTo>
                    <a:pt x="514642" y="0"/>
                  </a:moveTo>
                  <a:lnTo>
                    <a:pt x="0" y="0"/>
                  </a:lnTo>
                  <a:lnTo>
                    <a:pt x="0" y="514642"/>
                  </a:lnTo>
                  <a:lnTo>
                    <a:pt x="514642" y="514642"/>
                  </a:lnTo>
                  <a:lnTo>
                    <a:pt x="514642" y="0"/>
                  </a:lnTo>
                  <a:close/>
                </a:path>
              </a:pathLst>
            </a:custGeom>
            <a:solidFill>
              <a:srgbClr val="287B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5227320" y="3563073"/>
            <a:ext cx="24765" cy="2559050"/>
          </a:xfrm>
          <a:custGeom>
            <a:avLst/>
            <a:gdLst/>
            <a:ahLst/>
            <a:cxnLst/>
            <a:rect l="l" t="t" r="r" b="b"/>
            <a:pathLst>
              <a:path w="24764" h="2559050">
                <a:moveTo>
                  <a:pt x="24236" y="0"/>
                </a:moveTo>
                <a:lnTo>
                  <a:pt x="0" y="0"/>
                </a:lnTo>
                <a:lnTo>
                  <a:pt x="0" y="2558541"/>
                </a:lnTo>
                <a:lnTo>
                  <a:pt x="24236" y="2558541"/>
                </a:lnTo>
                <a:lnTo>
                  <a:pt x="24236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227320" y="51815"/>
            <a:ext cx="24765" cy="1467485"/>
          </a:xfrm>
          <a:custGeom>
            <a:avLst/>
            <a:gdLst/>
            <a:ahLst/>
            <a:cxnLst/>
            <a:rect l="l" t="t" r="r" b="b"/>
            <a:pathLst>
              <a:path w="24764" h="1467485">
                <a:moveTo>
                  <a:pt x="24236" y="0"/>
                </a:moveTo>
                <a:lnTo>
                  <a:pt x="0" y="0"/>
                </a:lnTo>
                <a:lnTo>
                  <a:pt x="0" y="1467230"/>
                </a:lnTo>
                <a:lnTo>
                  <a:pt x="24236" y="1467230"/>
                </a:lnTo>
                <a:lnTo>
                  <a:pt x="24236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72343" y="4820196"/>
            <a:ext cx="24765" cy="1898650"/>
          </a:xfrm>
          <a:custGeom>
            <a:avLst/>
            <a:gdLst/>
            <a:ahLst/>
            <a:cxnLst/>
            <a:rect l="l" t="t" r="r" b="b"/>
            <a:pathLst>
              <a:path w="24765" h="1898650">
                <a:moveTo>
                  <a:pt x="24236" y="0"/>
                </a:moveTo>
                <a:lnTo>
                  <a:pt x="0" y="0"/>
                </a:lnTo>
                <a:lnTo>
                  <a:pt x="0" y="1898522"/>
                </a:lnTo>
                <a:lnTo>
                  <a:pt x="24236" y="1898522"/>
                </a:lnTo>
                <a:lnTo>
                  <a:pt x="24236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372344" y="3279012"/>
            <a:ext cx="24765" cy="890905"/>
          </a:xfrm>
          <a:custGeom>
            <a:avLst/>
            <a:gdLst/>
            <a:ahLst/>
            <a:cxnLst/>
            <a:rect l="l" t="t" r="r" b="b"/>
            <a:pathLst>
              <a:path w="24765" h="890904">
                <a:moveTo>
                  <a:pt x="24257" y="0"/>
                </a:moveTo>
                <a:lnTo>
                  <a:pt x="0" y="0"/>
                </a:lnTo>
                <a:lnTo>
                  <a:pt x="0" y="890905"/>
                </a:lnTo>
                <a:lnTo>
                  <a:pt x="3048" y="887730"/>
                </a:lnTo>
                <a:lnTo>
                  <a:pt x="18161" y="887730"/>
                </a:lnTo>
                <a:lnTo>
                  <a:pt x="24257" y="890905"/>
                </a:lnTo>
                <a:lnTo>
                  <a:pt x="24257" y="887730"/>
                </a:lnTo>
                <a:lnTo>
                  <a:pt x="24257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372343" y="51815"/>
            <a:ext cx="24765" cy="1753870"/>
          </a:xfrm>
          <a:custGeom>
            <a:avLst/>
            <a:gdLst/>
            <a:ahLst/>
            <a:cxnLst/>
            <a:rect l="l" t="t" r="r" b="b"/>
            <a:pathLst>
              <a:path w="24765" h="1753870">
                <a:moveTo>
                  <a:pt x="24236" y="0"/>
                </a:moveTo>
                <a:lnTo>
                  <a:pt x="0" y="0"/>
                </a:lnTo>
                <a:lnTo>
                  <a:pt x="0" y="1753869"/>
                </a:lnTo>
                <a:lnTo>
                  <a:pt x="24236" y="1753869"/>
                </a:lnTo>
                <a:lnTo>
                  <a:pt x="24236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99004" y="5812535"/>
            <a:ext cx="24765" cy="906780"/>
          </a:xfrm>
          <a:custGeom>
            <a:avLst/>
            <a:gdLst/>
            <a:ahLst/>
            <a:cxnLst/>
            <a:rect l="l" t="t" r="r" b="b"/>
            <a:pathLst>
              <a:path w="24764" h="906779">
                <a:moveTo>
                  <a:pt x="24235" y="0"/>
                </a:moveTo>
                <a:lnTo>
                  <a:pt x="0" y="0"/>
                </a:lnTo>
                <a:lnTo>
                  <a:pt x="0" y="906487"/>
                </a:lnTo>
                <a:lnTo>
                  <a:pt x="24235" y="906487"/>
                </a:lnTo>
                <a:lnTo>
                  <a:pt x="24235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699004" y="2866644"/>
            <a:ext cx="24765" cy="1473200"/>
          </a:xfrm>
          <a:custGeom>
            <a:avLst/>
            <a:gdLst/>
            <a:ahLst/>
            <a:cxnLst/>
            <a:rect l="l" t="t" r="r" b="b"/>
            <a:pathLst>
              <a:path w="24764" h="1473200">
                <a:moveTo>
                  <a:pt x="24235" y="0"/>
                </a:moveTo>
                <a:lnTo>
                  <a:pt x="0" y="0"/>
                </a:lnTo>
                <a:lnTo>
                  <a:pt x="0" y="1473072"/>
                </a:lnTo>
                <a:lnTo>
                  <a:pt x="24235" y="1473072"/>
                </a:lnTo>
                <a:lnTo>
                  <a:pt x="24235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99004" y="1205483"/>
            <a:ext cx="24765" cy="1010919"/>
          </a:xfrm>
          <a:custGeom>
            <a:avLst/>
            <a:gdLst/>
            <a:ahLst/>
            <a:cxnLst/>
            <a:rect l="l" t="t" r="r" b="b"/>
            <a:pathLst>
              <a:path w="24764" h="1010919">
                <a:moveTo>
                  <a:pt x="24235" y="0"/>
                </a:moveTo>
                <a:lnTo>
                  <a:pt x="0" y="0"/>
                </a:lnTo>
                <a:lnTo>
                  <a:pt x="0" y="1010412"/>
                </a:lnTo>
                <a:lnTo>
                  <a:pt x="24235" y="1010412"/>
                </a:lnTo>
                <a:lnTo>
                  <a:pt x="24235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99004" y="159981"/>
            <a:ext cx="24765" cy="394335"/>
          </a:xfrm>
          <a:custGeom>
            <a:avLst/>
            <a:gdLst/>
            <a:ahLst/>
            <a:cxnLst/>
            <a:rect l="l" t="t" r="r" b="b"/>
            <a:pathLst>
              <a:path w="24764" h="394334">
                <a:moveTo>
                  <a:pt x="24235" y="0"/>
                </a:moveTo>
                <a:lnTo>
                  <a:pt x="0" y="0"/>
                </a:lnTo>
                <a:lnTo>
                  <a:pt x="0" y="394246"/>
                </a:lnTo>
                <a:lnTo>
                  <a:pt x="24235" y="394246"/>
                </a:lnTo>
                <a:lnTo>
                  <a:pt x="24235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21735" y="3254628"/>
            <a:ext cx="1307465" cy="1310005"/>
          </a:xfrm>
          <a:custGeom>
            <a:avLst/>
            <a:gdLst/>
            <a:ahLst/>
            <a:cxnLst/>
            <a:rect l="l" t="t" r="r" b="b"/>
            <a:pathLst>
              <a:path w="1307464" h="1310004">
                <a:moveTo>
                  <a:pt x="1289050" y="0"/>
                </a:moveTo>
                <a:lnTo>
                  <a:pt x="0" y="1291209"/>
                </a:lnTo>
                <a:lnTo>
                  <a:pt x="18414" y="1309751"/>
                </a:lnTo>
                <a:lnTo>
                  <a:pt x="1307464" y="18415"/>
                </a:lnTo>
                <a:lnTo>
                  <a:pt x="1289050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953633" y="1165097"/>
            <a:ext cx="661670" cy="662940"/>
          </a:xfrm>
          <a:custGeom>
            <a:avLst/>
            <a:gdLst/>
            <a:ahLst/>
            <a:cxnLst/>
            <a:rect l="l" t="t" r="r" b="b"/>
            <a:pathLst>
              <a:path w="661670" h="662939">
                <a:moveTo>
                  <a:pt x="643000" y="0"/>
                </a:moveTo>
                <a:lnTo>
                  <a:pt x="0" y="647191"/>
                </a:lnTo>
                <a:lnTo>
                  <a:pt x="6095" y="650239"/>
                </a:lnTo>
                <a:lnTo>
                  <a:pt x="9270" y="656463"/>
                </a:lnTo>
                <a:lnTo>
                  <a:pt x="15366" y="662686"/>
                </a:lnTo>
                <a:lnTo>
                  <a:pt x="661415" y="18541"/>
                </a:lnTo>
                <a:lnTo>
                  <a:pt x="643000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058152" y="120395"/>
            <a:ext cx="600075" cy="601345"/>
          </a:xfrm>
          <a:custGeom>
            <a:avLst/>
            <a:gdLst/>
            <a:ahLst/>
            <a:cxnLst/>
            <a:rect l="l" t="t" r="r" b="b"/>
            <a:pathLst>
              <a:path w="600075" h="601345">
                <a:moveTo>
                  <a:pt x="581405" y="0"/>
                </a:moveTo>
                <a:lnTo>
                  <a:pt x="0" y="585596"/>
                </a:lnTo>
                <a:lnTo>
                  <a:pt x="6096" y="588644"/>
                </a:lnTo>
                <a:lnTo>
                  <a:pt x="9144" y="594740"/>
                </a:lnTo>
                <a:lnTo>
                  <a:pt x="15367" y="600963"/>
                </a:lnTo>
                <a:lnTo>
                  <a:pt x="599821" y="18542"/>
                </a:lnTo>
                <a:lnTo>
                  <a:pt x="581405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4037203"/>
            <a:ext cx="1218565" cy="1220470"/>
          </a:xfrm>
          <a:custGeom>
            <a:avLst/>
            <a:gdLst/>
            <a:ahLst/>
            <a:cxnLst/>
            <a:rect l="l" t="t" r="r" b="b"/>
            <a:pathLst>
              <a:path w="1218565" h="1220470">
                <a:moveTo>
                  <a:pt x="1199680" y="0"/>
                </a:moveTo>
                <a:lnTo>
                  <a:pt x="0" y="1201801"/>
                </a:lnTo>
                <a:lnTo>
                  <a:pt x="15379" y="1220216"/>
                </a:lnTo>
                <a:lnTo>
                  <a:pt x="1218133" y="15367"/>
                </a:lnTo>
                <a:lnTo>
                  <a:pt x="1211986" y="9271"/>
                </a:lnTo>
                <a:lnTo>
                  <a:pt x="1205826" y="6223"/>
                </a:lnTo>
                <a:lnTo>
                  <a:pt x="1199680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61032" y="2761488"/>
            <a:ext cx="828040" cy="832485"/>
          </a:xfrm>
          <a:custGeom>
            <a:avLst/>
            <a:gdLst/>
            <a:ahLst/>
            <a:cxnLst/>
            <a:rect l="l" t="t" r="r" b="b"/>
            <a:pathLst>
              <a:path w="828039" h="832485">
                <a:moveTo>
                  <a:pt x="812165" y="0"/>
                </a:moveTo>
                <a:lnTo>
                  <a:pt x="0" y="813562"/>
                </a:lnTo>
                <a:lnTo>
                  <a:pt x="12318" y="825881"/>
                </a:lnTo>
                <a:lnTo>
                  <a:pt x="15493" y="831976"/>
                </a:lnTo>
                <a:lnTo>
                  <a:pt x="827532" y="18541"/>
                </a:lnTo>
                <a:lnTo>
                  <a:pt x="815213" y="6223"/>
                </a:lnTo>
                <a:lnTo>
                  <a:pt x="812165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953252" y="3254375"/>
            <a:ext cx="726440" cy="727710"/>
          </a:xfrm>
          <a:custGeom>
            <a:avLst/>
            <a:gdLst/>
            <a:ahLst/>
            <a:cxnLst/>
            <a:rect l="l" t="t" r="r" b="b"/>
            <a:pathLst>
              <a:path w="726440" h="727710">
                <a:moveTo>
                  <a:pt x="15367" y="0"/>
                </a:moveTo>
                <a:lnTo>
                  <a:pt x="9271" y="6096"/>
                </a:lnTo>
                <a:lnTo>
                  <a:pt x="6223" y="12319"/>
                </a:lnTo>
                <a:lnTo>
                  <a:pt x="0" y="18414"/>
                </a:lnTo>
                <a:lnTo>
                  <a:pt x="707517" y="727201"/>
                </a:lnTo>
                <a:lnTo>
                  <a:pt x="725931" y="708787"/>
                </a:lnTo>
                <a:lnTo>
                  <a:pt x="15367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708148" y="3047"/>
            <a:ext cx="1821180" cy="1824355"/>
          </a:xfrm>
          <a:custGeom>
            <a:avLst/>
            <a:gdLst/>
            <a:ahLst/>
            <a:cxnLst/>
            <a:rect l="l" t="t" r="r" b="b"/>
            <a:pathLst>
              <a:path w="1821179" h="1824355">
                <a:moveTo>
                  <a:pt x="15366" y="0"/>
                </a:moveTo>
                <a:lnTo>
                  <a:pt x="0" y="15367"/>
                </a:lnTo>
                <a:lnTo>
                  <a:pt x="1802511" y="1824354"/>
                </a:lnTo>
                <a:lnTo>
                  <a:pt x="1814829" y="1812036"/>
                </a:lnTo>
                <a:lnTo>
                  <a:pt x="1820926" y="1808988"/>
                </a:lnTo>
                <a:lnTo>
                  <a:pt x="15366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668272" y="4031107"/>
            <a:ext cx="532130" cy="533400"/>
          </a:xfrm>
          <a:custGeom>
            <a:avLst/>
            <a:gdLst/>
            <a:ahLst/>
            <a:cxnLst/>
            <a:rect l="l" t="t" r="r" b="b"/>
            <a:pathLst>
              <a:path w="532130" h="533400">
                <a:moveTo>
                  <a:pt x="15366" y="0"/>
                </a:moveTo>
                <a:lnTo>
                  <a:pt x="3047" y="12319"/>
                </a:lnTo>
                <a:lnTo>
                  <a:pt x="0" y="18415"/>
                </a:lnTo>
                <a:lnTo>
                  <a:pt x="513714" y="532892"/>
                </a:lnTo>
                <a:lnTo>
                  <a:pt x="519938" y="526796"/>
                </a:lnTo>
                <a:lnTo>
                  <a:pt x="526033" y="523748"/>
                </a:lnTo>
                <a:lnTo>
                  <a:pt x="532129" y="517525"/>
                </a:lnTo>
                <a:lnTo>
                  <a:pt x="15366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6868" y="2447544"/>
            <a:ext cx="1138555" cy="1140460"/>
          </a:xfrm>
          <a:custGeom>
            <a:avLst/>
            <a:gdLst/>
            <a:ahLst/>
            <a:cxnLst/>
            <a:rect l="l" t="t" r="r" b="b"/>
            <a:pathLst>
              <a:path w="1138555" h="1140460">
                <a:moveTo>
                  <a:pt x="15382" y="0"/>
                </a:moveTo>
                <a:lnTo>
                  <a:pt x="0" y="18541"/>
                </a:lnTo>
                <a:lnTo>
                  <a:pt x="1119860" y="1139952"/>
                </a:lnTo>
                <a:lnTo>
                  <a:pt x="1132166" y="1127505"/>
                </a:lnTo>
                <a:lnTo>
                  <a:pt x="1138326" y="1124457"/>
                </a:lnTo>
                <a:lnTo>
                  <a:pt x="15382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602086" y="4715509"/>
            <a:ext cx="1316990" cy="1319530"/>
          </a:xfrm>
          <a:custGeom>
            <a:avLst/>
            <a:gdLst/>
            <a:ahLst/>
            <a:cxnLst/>
            <a:rect l="l" t="t" r="r" b="b"/>
            <a:pathLst>
              <a:path w="1316990" h="1319529">
                <a:moveTo>
                  <a:pt x="18415" y="0"/>
                </a:moveTo>
                <a:lnTo>
                  <a:pt x="0" y="18541"/>
                </a:lnTo>
                <a:lnTo>
                  <a:pt x="1298321" y="1319402"/>
                </a:lnTo>
                <a:lnTo>
                  <a:pt x="1316736" y="1300911"/>
                </a:lnTo>
                <a:lnTo>
                  <a:pt x="18415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651367" y="2761107"/>
            <a:ext cx="1508125" cy="1513840"/>
          </a:xfrm>
          <a:custGeom>
            <a:avLst/>
            <a:gdLst/>
            <a:ahLst/>
            <a:cxnLst/>
            <a:rect l="l" t="t" r="r" b="b"/>
            <a:pathLst>
              <a:path w="1508125" h="1513839">
                <a:moveTo>
                  <a:pt x="18541" y="0"/>
                </a:moveTo>
                <a:lnTo>
                  <a:pt x="0" y="18541"/>
                </a:lnTo>
                <a:lnTo>
                  <a:pt x="1492250" y="1513585"/>
                </a:lnTo>
                <a:lnTo>
                  <a:pt x="1498346" y="1507489"/>
                </a:lnTo>
                <a:lnTo>
                  <a:pt x="1501521" y="1501266"/>
                </a:lnTo>
                <a:lnTo>
                  <a:pt x="1507616" y="1495170"/>
                </a:lnTo>
                <a:lnTo>
                  <a:pt x="18541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057643" y="1164336"/>
            <a:ext cx="1151255" cy="1156335"/>
          </a:xfrm>
          <a:custGeom>
            <a:avLst/>
            <a:gdLst/>
            <a:ahLst/>
            <a:cxnLst/>
            <a:rect l="l" t="t" r="r" b="b"/>
            <a:pathLst>
              <a:path w="1151254" h="1156335">
                <a:moveTo>
                  <a:pt x="15366" y="0"/>
                </a:moveTo>
                <a:lnTo>
                  <a:pt x="9271" y="6223"/>
                </a:lnTo>
                <a:lnTo>
                  <a:pt x="6096" y="12318"/>
                </a:lnTo>
                <a:lnTo>
                  <a:pt x="0" y="18541"/>
                </a:lnTo>
                <a:lnTo>
                  <a:pt x="1135252" y="1155953"/>
                </a:lnTo>
                <a:lnTo>
                  <a:pt x="1141476" y="1149858"/>
                </a:lnTo>
                <a:lnTo>
                  <a:pt x="1144524" y="1143635"/>
                </a:lnTo>
                <a:lnTo>
                  <a:pt x="1150747" y="1137539"/>
                </a:lnTo>
                <a:lnTo>
                  <a:pt x="15366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462015" y="5004815"/>
            <a:ext cx="1217930" cy="1220470"/>
          </a:xfrm>
          <a:custGeom>
            <a:avLst/>
            <a:gdLst/>
            <a:ahLst/>
            <a:cxnLst/>
            <a:rect l="l" t="t" r="r" b="b"/>
            <a:pathLst>
              <a:path w="1217929" h="1220470">
                <a:moveTo>
                  <a:pt x="1199007" y="0"/>
                </a:moveTo>
                <a:lnTo>
                  <a:pt x="0" y="1201635"/>
                </a:lnTo>
                <a:lnTo>
                  <a:pt x="18414" y="1220127"/>
                </a:lnTo>
                <a:lnTo>
                  <a:pt x="1217549" y="18541"/>
                </a:lnTo>
                <a:lnTo>
                  <a:pt x="1199007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26323" y="4483592"/>
            <a:ext cx="2132330" cy="26034"/>
          </a:xfrm>
          <a:custGeom>
            <a:avLst/>
            <a:gdLst/>
            <a:ahLst/>
            <a:cxnLst/>
            <a:rect l="l" t="t" r="r" b="b"/>
            <a:pathLst>
              <a:path w="2132329" h="26035">
                <a:moveTo>
                  <a:pt x="2131949" y="0"/>
                </a:moveTo>
                <a:lnTo>
                  <a:pt x="0" y="0"/>
                </a:lnTo>
                <a:lnTo>
                  <a:pt x="0" y="25796"/>
                </a:lnTo>
                <a:lnTo>
                  <a:pt x="2131949" y="25796"/>
                </a:lnTo>
                <a:lnTo>
                  <a:pt x="2131949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037332" y="2529824"/>
            <a:ext cx="1184275" cy="26034"/>
          </a:xfrm>
          <a:custGeom>
            <a:avLst/>
            <a:gdLst/>
            <a:ahLst/>
            <a:cxnLst/>
            <a:rect l="l" t="t" r="r" b="b"/>
            <a:pathLst>
              <a:path w="1184275" h="26035">
                <a:moveTo>
                  <a:pt x="1183779" y="0"/>
                </a:moveTo>
                <a:lnTo>
                  <a:pt x="0" y="0"/>
                </a:lnTo>
                <a:lnTo>
                  <a:pt x="0" y="25796"/>
                </a:lnTo>
                <a:lnTo>
                  <a:pt x="1183779" y="25796"/>
                </a:lnTo>
                <a:lnTo>
                  <a:pt x="1183779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260591" y="2529824"/>
            <a:ext cx="1846580" cy="26034"/>
          </a:xfrm>
          <a:custGeom>
            <a:avLst/>
            <a:gdLst/>
            <a:ahLst/>
            <a:cxnLst/>
            <a:rect l="l" t="t" r="r" b="b"/>
            <a:pathLst>
              <a:path w="1846579" h="26035">
                <a:moveTo>
                  <a:pt x="1846580" y="0"/>
                </a:moveTo>
                <a:lnTo>
                  <a:pt x="0" y="0"/>
                </a:lnTo>
                <a:lnTo>
                  <a:pt x="0" y="25796"/>
                </a:lnTo>
                <a:lnTo>
                  <a:pt x="1846580" y="25796"/>
                </a:lnTo>
                <a:lnTo>
                  <a:pt x="1846580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756904" y="2529824"/>
            <a:ext cx="892810" cy="26034"/>
          </a:xfrm>
          <a:custGeom>
            <a:avLst/>
            <a:gdLst/>
            <a:ahLst/>
            <a:cxnLst/>
            <a:rect l="l" t="t" r="r" b="b"/>
            <a:pathLst>
              <a:path w="892809" h="26035">
                <a:moveTo>
                  <a:pt x="892505" y="0"/>
                </a:moveTo>
                <a:lnTo>
                  <a:pt x="0" y="0"/>
                </a:lnTo>
                <a:lnTo>
                  <a:pt x="0" y="25796"/>
                </a:lnTo>
                <a:lnTo>
                  <a:pt x="892505" y="25796"/>
                </a:lnTo>
                <a:lnTo>
                  <a:pt x="892505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119104" y="2529824"/>
            <a:ext cx="788035" cy="26034"/>
          </a:xfrm>
          <a:custGeom>
            <a:avLst/>
            <a:gdLst/>
            <a:ahLst/>
            <a:cxnLst/>
            <a:rect l="l" t="t" r="r" b="b"/>
            <a:pathLst>
              <a:path w="788034" h="26035">
                <a:moveTo>
                  <a:pt x="787514" y="0"/>
                </a:moveTo>
                <a:lnTo>
                  <a:pt x="0" y="0"/>
                </a:lnTo>
                <a:lnTo>
                  <a:pt x="0" y="25796"/>
                </a:lnTo>
                <a:lnTo>
                  <a:pt x="787514" y="25796"/>
                </a:lnTo>
                <a:lnTo>
                  <a:pt x="787514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892028" y="973836"/>
            <a:ext cx="1052830" cy="1054735"/>
          </a:xfrm>
          <a:custGeom>
            <a:avLst/>
            <a:gdLst/>
            <a:ahLst/>
            <a:cxnLst/>
            <a:rect l="l" t="t" r="r" b="b"/>
            <a:pathLst>
              <a:path w="1052829" h="1054735">
                <a:moveTo>
                  <a:pt x="1034033" y="0"/>
                </a:moveTo>
                <a:lnTo>
                  <a:pt x="0" y="1036065"/>
                </a:lnTo>
                <a:lnTo>
                  <a:pt x="18415" y="1054608"/>
                </a:lnTo>
                <a:lnTo>
                  <a:pt x="1052449" y="15366"/>
                </a:lnTo>
                <a:lnTo>
                  <a:pt x="1034033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4" name="object 34"/>
          <p:cNvGrpSpPr/>
          <p:nvPr/>
        </p:nvGrpSpPr>
        <p:grpSpPr>
          <a:xfrm>
            <a:off x="4221479" y="1519427"/>
            <a:ext cx="2040255" cy="2043430"/>
            <a:chOff x="4221479" y="1519427"/>
            <a:chExt cx="2040255" cy="2043430"/>
          </a:xfrm>
        </p:grpSpPr>
        <p:sp>
          <p:nvSpPr>
            <p:cNvPr id="35" name="object 35"/>
            <p:cNvSpPr/>
            <p:nvPr/>
          </p:nvSpPr>
          <p:spPr>
            <a:xfrm>
              <a:off x="4221480" y="1519427"/>
              <a:ext cx="2040255" cy="1010919"/>
            </a:xfrm>
            <a:custGeom>
              <a:avLst/>
              <a:gdLst/>
              <a:ahLst/>
              <a:cxnLst/>
              <a:rect l="l" t="t" r="r" b="b"/>
              <a:pathLst>
                <a:path w="2040254" h="1010919">
                  <a:moveTo>
                    <a:pt x="990854" y="1010412"/>
                  </a:moveTo>
                  <a:lnTo>
                    <a:pt x="289306" y="308102"/>
                  </a:lnTo>
                  <a:lnTo>
                    <a:pt x="257175" y="342900"/>
                  </a:lnTo>
                  <a:lnTo>
                    <a:pt x="226568" y="379222"/>
                  </a:lnTo>
                  <a:lnTo>
                    <a:pt x="197739" y="416814"/>
                  </a:lnTo>
                  <a:lnTo>
                    <a:pt x="170561" y="455930"/>
                  </a:lnTo>
                  <a:lnTo>
                    <a:pt x="145034" y="496316"/>
                  </a:lnTo>
                  <a:lnTo>
                    <a:pt x="121412" y="537845"/>
                  </a:lnTo>
                  <a:lnTo>
                    <a:pt x="99822" y="580644"/>
                  </a:lnTo>
                  <a:lnTo>
                    <a:pt x="80010" y="624586"/>
                  </a:lnTo>
                  <a:lnTo>
                    <a:pt x="62230" y="669544"/>
                  </a:lnTo>
                  <a:lnTo>
                    <a:pt x="46609" y="715645"/>
                  </a:lnTo>
                  <a:lnTo>
                    <a:pt x="33147" y="762635"/>
                  </a:lnTo>
                  <a:lnTo>
                    <a:pt x="21844" y="810514"/>
                  </a:lnTo>
                  <a:lnTo>
                    <a:pt x="12827" y="859409"/>
                  </a:lnTo>
                  <a:lnTo>
                    <a:pt x="6096" y="908939"/>
                  </a:lnTo>
                  <a:lnTo>
                    <a:pt x="1778" y="959358"/>
                  </a:lnTo>
                  <a:lnTo>
                    <a:pt x="0" y="1010412"/>
                  </a:lnTo>
                  <a:lnTo>
                    <a:pt x="990854" y="1010412"/>
                  </a:lnTo>
                  <a:close/>
                </a:path>
                <a:path w="2040254" h="1010919">
                  <a:moveTo>
                    <a:pt x="1006221" y="0"/>
                  </a:moveTo>
                  <a:lnTo>
                    <a:pt x="955802" y="1778"/>
                  </a:lnTo>
                  <a:lnTo>
                    <a:pt x="906018" y="6096"/>
                  </a:lnTo>
                  <a:lnTo>
                    <a:pt x="856869" y="12827"/>
                  </a:lnTo>
                  <a:lnTo>
                    <a:pt x="808355" y="21844"/>
                  </a:lnTo>
                  <a:lnTo>
                    <a:pt x="760857" y="33274"/>
                  </a:lnTo>
                  <a:lnTo>
                    <a:pt x="714121" y="46863"/>
                  </a:lnTo>
                  <a:lnTo>
                    <a:pt x="668274" y="62611"/>
                  </a:lnTo>
                  <a:lnTo>
                    <a:pt x="623570" y="80518"/>
                  </a:lnTo>
                  <a:lnTo>
                    <a:pt x="579755" y="100457"/>
                  </a:lnTo>
                  <a:lnTo>
                    <a:pt x="537083" y="122301"/>
                  </a:lnTo>
                  <a:lnTo>
                    <a:pt x="495681" y="146177"/>
                  </a:lnTo>
                  <a:lnTo>
                    <a:pt x="455422" y="171958"/>
                  </a:lnTo>
                  <a:lnTo>
                    <a:pt x="416433" y="199517"/>
                  </a:lnTo>
                  <a:lnTo>
                    <a:pt x="378714" y="228854"/>
                  </a:lnTo>
                  <a:lnTo>
                    <a:pt x="342519" y="259969"/>
                  </a:lnTo>
                  <a:lnTo>
                    <a:pt x="307721" y="292608"/>
                  </a:lnTo>
                  <a:lnTo>
                    <a:pt x="1006221" y="991870"/>
                  </a:lnTo>
                  <a:lnTo>
                    <a:pt x="1006221" y="0"/>
                  </a:lnTo>
                  <a:close/>
                </a:path>
                <a:path w="2040254" h="1010919">
                  <a:moveTo>
                    <a:pt x="1732534" y="292608"/>
                  </a:moveTo>
                  <a:lnTo>
                    <a:pt x="1697736" y="259969"/>
                  </a:lnTo>
                  <a:lnTo>
                    <a:pt x="1661541" y="228854"/>
                  </a:lnTo>
                  <a:lnTo>
                    <a:pt x="1623822" y="199517"/>
                  </a:lnTo>
                  <a:lnTo>
                    <a:pt x="1584833" y="171958"/>
                  </a:lnTo>
                  <a:lnTo>
                    <a:pt x="1544447" y="146177"/>
                  </a:lnTo>
                  <a:lnTo>
                    <a:pt x="1502918" y="122301"/>
                  </a:lnTo>
                  <a:lnTo>
                    <a:pt x="1460246" y="100457"/>
                  </a:lnTo>
                  <a:lnTo>
                    <a:pt x="1416304" y="80518"/>
                  </a:lnTo>
                  <a:lnTo>
                    <a:pt x="1371346" y="62611"/>
                  </a:lnTo>
                  <a:lnTo>
                    <a:pt x="1325372" y="46863"/>
                  </a:lnTo>
                  <a:lnTo>
                    <a:pt x="1278382" y="33274"/>
                  </a:lnTo>
                  <a:lnTo>
                    <a:pt x="1230503" y="21844"/>
                  </a:lnTo>
                  <a:lnTo>
                    <a:pt x="1181735" y="12827"/>
                  </a:lnTo>
                  <a:lnTo>
                    <a:pt x="1132205" y="6096"/>
                  </a:lnTo>
                  <a:lnTo>
                    <a:pt x="1081913" y="1778"/>
                  </a:lnTo>
                  <a:lnTo>
                    <a:pt x="1030859" y="0"/>
                  </a:lnTo>
                  <a:lnTo>
                    <a:pt x="1030859" y="991870"/>
                  </a:lnTo>
                  <a:lnTo>
                    <a:pt x="1732534" y="292608"/>
                  </a:lnTo>
                  <a:close/>
                </a:path>
                <a:path w="2040254" h="1010919">
                  <a:moveTo>
                    <a:pt x="2040255" y="1010412"/>
                  </a:moveTo>
                  <a:lnTo>
                    <a:pt x="2038477" y="959358"/>
                  </a:lnTo>
                  <a:lnTo>
                    <a:pt x="2034159" y="908939"/>
                  </a:lnTo>
                  <a:lnTo>
                    <a:pt x="2027428" y="859409"/>
                  </a:lnTo>
                  <a:lnTo>
                    <a:pt x="2018411" y="810514"/>
                  </a:lnTo>
                  <a:lnTo>
                    <a:pt x="2006981" y="762635"/>
                  </a:lnTo>
                  <a:lnTo>
                    <a:pt x="1993519" y="715645"/>
                  </a:lnTo>
                  <a:lnTo>
                    <a:pt x="1977771" y="669544"/>
                  </a:lnTo>
                  <a:lnTo>
                    <a:pt x="1959864" y="624586"/>
                  </a:lnTo>
                  <a:lnTo>
                    <a:pt x="1939925" y="580644"/>
                  </a:lnTo>
                  <a:lnTo>
                    <a:pt x="1918081" y="537845"/>
                  </a:lnTo>
                  <a:lnTo>
                    <a:pt x="1894205" y="496316"/>
                  </a:lnTo>
                  <a:lnTo>
                    <a:pt x="1868424" y="455930"/>
                  </a:lnTo>
                  <a:lnTo>
                    <a:pt x="1840865" y="416814"/>
                  </a:lnTo>
                  <a:lnTo>
                    <a:pt x="1811528" y="379222"/>
                  </a:lnTo>
                  <a:lnTo>
                    <a:pt x="1780540" y="342900"/>
                  </a:lnTo>
                  <a:lnTo>
                    <a:pt x="1747901" y="308102"/>
                  </a:lnTo>
                  <a:lnTo>
                    <a:pt x="1049401" y="1010412"/>
                  </a:lnTo>
                  <a:lnTo>
                    <a:pt x="2040255" y="1010412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227319" y="1519427"/>
              <a:ext cx="742315" cy="1010285"/>
            </a:xfrm>
            <a:custGeom>
              <a:avLst/>
              <a:gdLst/>
              <a:ahLst/>
              <a:cxnLst/>
              <a:rect l="l" t="t" r="r" b="b"/>
              <a:pathLst>
                <a:path w="742314" h="1010285">
                  <a:moveTo>
                    <a:pt x="24637" y="0"/>
                  </a:moveTo>
                  <a:lnTo>
                    <a:pt x="0" y="0"/>
                  </a:lnTo>
                  <a:lnTo>
                    <a:pt x="0" y="991997"/>
                  </a:lnTo>
                  <a:lnTo>
                    <a:pt x="5968" y="991997"/>
                  </a:lnTo>
                  <a:lnTo>
                    <a:pt x="5968" y="1003426"/>
                  </a:lnTo>
                  <a:lnTo>
                    <a:pt x="18541" y="1003426"/>
                  </a:lnTo>
                  <a:lnTo>
                    <a:pt x="18541" y="991997"/>
                  </a:lnTo>
                  <a:lnTo>
                    <a:pt x="24637" y="991997"/>
                  </a:lnTo>
                  <a:lnTo>
                    <a:pt x="24637" y="1010158"/>
                  </a:lnTo>
                  <a:lnTo>
                    <a:pt x="43052" y="1010158"/>
                  </a:lnTo>
                  <a:lnTo>
                    <a:pt x="741933" y="308229"/>
                  </a:lnTo>
                  <a:lnTo>
                    <a:pt x="735838" y="302133"/>
                  </a:lnTo>
                  <a:lnTo>
                    <a:pt x="732789" y="295910"/>
                  </a:lnTo>
                  <a:lnTo>
                    <a:pt x="726566" y="292862"/>
                  </a:lnTo>
                  <a:lnTo>
                    <a:pt x="24637" y="991743"/>
                  </a:lnTo>
                  <a:lnTo>
                    <a:pt x="24637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239511" y="2511552"/>
              <a:ext cx="12065" cy="19685"/>
            </a:xfrm>
            <a:custGeom>
              <a:avLst/>
              <a:gdLst/>
              <a:ahLst/>
              <a:cxnLst/>
              <a:rect l="l" t="t" r="r" b="b"/>
              <a:pathLst>
                <a:path w="12064" h="19685">
                  <a:moveTo>
                    <a:pt x="11811" y="0"/>
                  </a:moveTo>
                  <a:lnTo>
                    <a:pt x="0" y="12826"/>
                  </a:lnTo>
                  <a:lnTo>
                    <a:pt x="5968" y="19176"/>
                  </a:lnTo>
                  <a:lnTo>
                    <a:pt x="11811" y="19176"/>
                  </a:lnTo>
                  <a:lnTo>
                    <a:pt x="11811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511039" y="1812036"/>
              <a:ext cx="716280" cy="718185"/>
            </a:xfrm>
            <a:custGeom>
              <a:avLst/>
              <a:gdLst/>
              <a:ahLst/>
              <a:cxnLst/>
              <a:rect l="l" t="t" r="r" b="b"/>
              <a:pathLst>
                <a:path w="716279" h="718185">
                  <a:moveTo>
                    <a:pt x="18414" y="0"/>
                  </a:moveTo>
                  <a:lnTo>
                    <a:pt x="12319" y="3048"/>
                  </a:lnTo>
                  <a:lnTo>
                    <a:pt x="0" y="15366"/>
                  </a:lnTo>
                  <a:lnTo>
                    <a:pt x="700913" y="717803"/>
                  </a:lnTo>
                  <a:lnTo>
                    <a:pt x="716280" y="717803"/>
                  </a:lnTo>
                  <a:lnTo>
                    <a:pt x="716280" y="699262"/>
                  </a:lnTo>
                  <a:lnTo>
                    <a:pt x="18414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227319" y="2511552"/>
              <a:ext cx="12065" cy="19685"/>
            </a:xfrm>
            <a:custGeom>
              <a:avLst/>
              <a:gdLst/>
              <a:ahLst/>
              <a:cxnLst/>
              <a:rect l="l" t="t" r="r" b="b"/>
              <a:pathLst>
                <a:path w="12064" h="19685">
                  <a:moveTo>
                    <a:pt x="0" y="0"/>
                  </a:moveTo>
                  <a:lnTo>
                    <a:pt x="0" y="19176"/>
                  </a:lnTo>
                  <a:lnTo>
                    <a:pt x="8889" y="19176"/>
                  </a:lnTo>
                  <a:lnTo>
                    <a:pt x="11810" y="128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236463" y="2523744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2921" y="0"/>
                  </a:moveTo>
                  <a:lnTo>
                    <a:pt x="0" y="5968"/>
                  </a:lnTo>
                  <a:lnTo>
                    <a:pt x="8889" y="5968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221480" y="2554223"/>
              <a:ext cx="2040255" cy="1008380"/>
            </a:xfrm>
            <a:custGeom>
              <a:avLst/>
              <a:gdLst/>
              <a:ahLst/>
              <a:cxnLst/>
              <a:rect l="l" t="t" r="r" b="b"/>
              <a:pathLst>
                <a:path w="2040254" h="1008379">
                  <a:moveTo>
                    <a:pt x="990854" y="0"/>
                  </a:moveTo>
                  <a:lnTo>
                    <a:pt x="0" y="0"/>
                  </a:lnTo>
                  <a:lnTo>
                    <a:pt x="1778" y="50546"/>
                  </a:lnTo>
                  <a:lnTo>
                    <a:pt x="6096" y="100584"/>
                  </a:lnTo>
                  <a:lnTo>
                    <a:pt x="12827" y="149733"/>
                  </a:lnTo>
                  <a:lnTo>
                    <a:pt x="21844" y="198247"/>
                  </a:lnTo>
                  <a:lnTo>
                    <a:pt x="33147" y="245999"/>
                  </a:lnTo>
                  <a:lnTo>
                    <a:pt x="46609" y="292735"/>
                  </a:lnTo>
                  <a:lnTo>
                    <a:pt x="62230" y="338582"/>
                  </a:lnTo>
                  <a:lnTo>
                    <a:pt x="80010" y="383540"/>
                  </a:lnTo>
                  <a:lnTo>
                    <a:pt x="99822" y="427355"/>
                  </a:lnTo>
                  <a:lnTo>
                    <a:pt x="121412" y="470154"/>
                  </a:lnTo>
                  <a:lnTo>
                    <a:pt x="145034" y="511683"/>
                  </a:lnTo>
                  <a:lnTo>
                    <a:pt x="170561" y="552069"/>
                  </a:lnTo>
                  <a:lnTo>
                    <a:pt x="197739" y="591058"/>
                  </a:lnTo>
                  <a:lnTo>
                    <a:pt x="226568" y="628777"/>
                  </a:lnTo>
                  <a:lnTo>
                    <a:pt x="257175" y="665099"/>
                  </a:lnTo>
                  <a:lnTo>
                    <a:pt x="289306" y="700024"/>
                  </a:lnTo>
                  <a:lnTo>
                    <a:pt x="990854" y="0"/>
                  </a:lnTo>
                  <a:close/>
                </a:path>
                <a:path w="2040254" h="1008379">
                  <a:moveTo>
                    <a:pt x="1006221" y="15367"/>
                  </a:moveTo>
                  <a:lnTo>
                    <a:pt x="307721" y="718439"/>
                  </a:lnTo>
                  <a:lnTo>
                    <a:pt x="342519" y="750697"/>
                  </a:lnTo>
                  <a:lnTo>
                    <a:pt x="378714" y="781304"/>
                  </a:lnTo>
                  <a:lnTo>
                    <a:pt x="416433" y="810260"/>
                  </a:lnTo>
                  <a:lnTo>
                    <a:pt x="455422" y="837438"/>
                  </a:lnTo>
                  <a:lnTo>
                    <a:pt x="495681" y="862965"/>
                  </a:lnTo>
                  <a:lnTo>
                    <a:pt x="537083" y="886587"/>
                  </a:lnTo>
                  <a:lnTo>
                    <a:pt x="579755" y="908431"/>
                  </a:lnTo>
                  <a:lnTo>
                    <a:pt x="623570" y="928116"/>
                  </a:lnTo>
                  <a:lnTo>
                    <a:pt x="668274" y="945896"/>
                  </a:lnTo>
                  <a:lnTo>
                    <a:pt x="714121" y="961644"/>
                  </a:lnTo>
                  <a:lnTo>
                    <a:pt x="760857" y="975106"/>
                  </a:lnTo>
                  <a:lnTo>
                    <a:pt x="808355" y="986536"/>
                  </a:lnTo>
                  <a:lnTo>
                    <a:pt x="856869" y="995553"/>
                  </a:lnTo>
                  <a:lnTo>
                    <a:pt x="906018" y="1002157"/>
                  </a:lnTo>
                  <a:lnTo>
                    <a:pt x="955802" y="1006475"/>
                  </a:lnTo>
                  <a:lnTo>
                    <a:pt x="1006221" y="1008380"/>
                  </a:lnTo>
                  <a:lnTo>
                    <a:pt x="1006221" y="15367"/>
                  </a:lnTo>
                  <a:close/>
                </a:path>
                <a:path w="2040254" h="1008379">
                  <a:moveTo>
                    <a:pt x="1732534" y="718439"/>
                  </a:moveTo>
                  <a:lnTo>
                    <a:pt x="1030859" y="15367"/>
                  </a:lnTo>
                  <a:lnTo>
                    <a:pt x="1030859" y="1008380"/>
                  </a:lnTo>
                  <a:lnTo>
                    <a:pt x="1081913" y="1006475"/>
                  </a:lnTo>
                  <a:lnTo>
                    <a:pt x="1132205" y="1002157"/>
                  </a:lnTo>
                  <a:lnTo>
                    <a:pt x="1181735" y="995553"/>
                  </a:lnTo>
                  <a:lnTo>
                    <a:pt x="1230503" y="986536"/>
                  </a:lnTo>
                  <a:lnTo>
                    <a:pt x="1278382" y="975106"/>
                  </a:lnTo>
                  <a:lnTo>
                    <a:pt x="1325372" y="961644"/>
                  </a:lnTo>
                  <a:lnTo>
                    <a:pt x="1371346" y="945896"/>
                  </a:lnTo>
                  <a:lnTo>
                    <a:pt x="1416304" y="928116"/>
                  </a:lnTo>
                  <a:lnTo>
                    <a:pt x="1460246" y="908431"/>
                  </a:lnTo>
                  <a:lnTo>
                    <a:pt x="1502918" y="886587"/>
                  </a:lnTo>
                  <a:lnTo>
                    <a:pt x="1544447" y="862965"/>
                  </a:lnTo>
                  <a:lnTo>
                    <a:pt x="1584833" y="837438"/>
                  </a:lnTo>
                  <a:lnTo>
                    <a:pt x="1623822" y="810260"/>
                  </a:lnTo>
                  <a:lnTo>
                    <a:pt x="1661541" y="781304"/>
                  </a:lnTo>
                  <a:lnTo>
                    <a:pt x="1697736" y="750697"/>
                  </a:lnTo>
                  <a:lnTo>
                    <a:pt x="1732534" y="718439"/>
                  </a:lnTo>
                  <a:close/>
                </a:path>
                <a:path w="2040254" h="1008379">
                  <a:moveTo>
                    <a:pt x="2040255" y="0"/>
                  </a:moveTo>
                  <a:lnTo>
                    <a:pt x="1049401" y="0"/>
                  </a:lnTo>
                  <a:lnTo>
                    <a:pt x="1747901" y="700024"/>
                  </a:lnTo>
                  <a:lnTo>
                    <a:pt x="1780540" y="665099"/>
                  </a:lnTo>
                  <a:lnTo>
                    <a:pt x="1811528" y="628777"/>
                  </a:lnTo>
                  <a:lnTo>
                    <a:pt x="1840865" y="591058"/>
                  </a:lnTo>
                  <a:lnTo>
                    <a:pt x="1868424" y="552069"/>
                  </a:lnTo>
                  <a:lnTo>
                    <a:pt x="1894205" y="511683"/>
                  </a:lnTo>
                  <a:lnTo>
                    <a:pt x="1918081" y="470154"/>
                  </a:lnTo>
                  <a:lnTo>
                    <a:pt x="1939925" y="427355"/>
                  </a:lnTo>
                  <a:lnTo>
                    <a:pt x="1959864" y="383540"/>
                  </a:lnTo>
                  <a:lnTo>
                    <a:pt x="1977771" y="338582"/>
                  </a:lnTo>
                  <a:lnTo>
                    <a:pt x="1993519" y="292735"/>
                  </a:lnTo>
                  <a:lnTo>
                    <a:pt x="2006981" y="245999"/>
                  </a:lnTo>
                  <a:lnTo>
                    <a:pt x="2018411" y="198247"/>
                  </a:lnTo>
                  <a:lnTo>
                    <a:pt x="2027428" y="149733"/>
                  </a:lnTo>
                  <a:lnTo>
                    <a:pt x="2034159" y="100584"/>
                  </a:lnTo>
                  <a:lnTo>
                    <a:pt x="2038477" y="50546"/>
                  </a:lnTo>
                  <a:lnTo>
                    <a:pt x="2040255" y="0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511040" y="2554223"/>
              <a:ext cx="741045" cy="1008380"/>
            </a:xfrm>
            <a:custGeom>
              <a:avLst/>
              <a:gdLst/>
              <a:ahLst/>
              <a:cxnLst/>
              <a:rect l="l" t="t" r="r" b="b"/>
              <a:pathLst>
                <a:path w="741045" h="1008379">
                  <a:moveTo>
                    <a:pt x="715899" y="0"/>
                  </a:moveTo>
                  <a:lnTo>
                    <a:pt x="700532" y="0"/>
                  </a:lnTo>
                  <a:lnTo>
                    <a:pt x="0" y="700024"/>
                  </a:lnTo>
                  <a:lnTo>
                    <a:pt x="18415" y="718439"/>
                  </a:lnTo>
                  <a:lnTo>
                    <a:pt x="715899" y="15367"/>
                  </a:lnTo>
                  <a:lnTo>
                    <a:pt x="715899" y="0"/>
                  </a:lnTo>
                  <a:close/>
                </a:path>
                <a:path w="741045" h="1008379">
                  <a:moveTo>
                    <a:pt x="740537" y="15367"/>
                  </a:moveTo>
                  <a:lnTo>
                    <a:pt x="728218" y="3048"/>
                  </a:lnTo>
                  <a:lnTo>
                    <a:pt x="715899" y="15367"/>
                  </a:lnTo>
                  <a:lnTo>
                    <a:pt x="715899" y="1008380"/>
                  </a:lnTo>
                  <a:lnTo>
                    <a:pt x="740537" y="1008380"/>
                  </a:lnTo>
                  <a:lnTo>
                    <a:pt x="740537" y="15367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227319" y="2554224"/>
              <a:ext cx="12065" cy="16510"/>
            </a:xfrm>
            <a:custGeom>
              <a:avLst/>
              <a:gdLst/>
              <a:ahLst/>
              <a:cxnLst/>
              <a:rect l="l" t="t" r="r" b="b"/>
              <a:pathLst>
                <a:path w="12064" h="16510">
                  <a:moveTo>
                    <a:pt x="8889" y="0"/>
                  </a:moveTo>
                  <a:lnTo>
                    <a:pt x="0" y="0"/>
                  </a:lnTo>
                  <a:lnTo>
                    <a:pt x="0" y="16255"/>
                  </a:lnTo>
                  <a:lnTo>
                    <a:pt x="11810" y="3301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251703" y="2554224"/>
              <a:ext cx="718185" cy="719455"/>
            </a:xfrm>
            <a:custGeom>
              <a:avLst/>
              <a:gdLst/>
              <a:ahLst/>
              <a:cxnLst/>
              <a:rect l="l" t="t" r="r" b="b"/>
              <a:pathLst>
                <a:path w="718185" h="719454">
                  <a:moveTo>
                    <a:pt x="18542" y="0"/>
                  </a:moveTo>
                  <a:lnTo>
                    <a:pt x="0" y="0"/>
                  </a:lnTo>
                  <a:lnTo>
                    <a:pt x="0" y="15493"/>
                  </a:lnTo>
                  <a:lnTo>
                    <a:pt x="702310" y="719327"/>
                  </a:lnTo>
                  <a:lnTo>
                    <a:pt x="708533" y="713104"/>
                  </a:lnTo>
                  <a:lnTo>
                    <a:pt x="711581" y="706881"/>
                  </a:lnTo>
                  <a:lnTo>
                    <a:pt x="717804" y="700786"/>
                  </a:lnTo>
                  <a:lnTo>
                    <a:pt x="18542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239511" y="2554224"/>
              <a:ext cx="12065" cy="16510"/>
            </a:xfrm>
            <a:custGeom>
              <a:avLst/>
              <a:gdLst/>
              <a:ahLst/>
              <a:cxnLst/>
              <a:rect l="l" t="t" r="r" b="b"/>
              <a:pathLst>
                <a:path w="12064" h="16510">
                  <a:moveTo>
                    <a:pt x="11811" y="0"/>
                  </a:moveTo>
                  <a:lnTo>
                    <a:pt x="5968" y="0"/>
                  </a:lnTo>
                  <a:lnTo>
                    <a:pt x="0" y="3301"/>
                  </a:lnTo>
                  <a:lnTo>
                    <a:pt x="11811" y="16255"/>
                  </a:lnTo>
                  <a:lnTo>
                    <a:pt x="11811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236463" y="2554224"/>
              <a:ext cx="8890" cy="4445"/>
            </a:xfrm>
            <a:custGeom>
              <a:avLst/>
              <a:gdLst/>
              <a:ahLst/>
              <a:cxnLst/>
              <a:rect l="l" t="t" r="r" b="b"/>
              <a:pathLst>
                <a:path w="8889" h="4444">
                  <a:moveTo>
                    <a:pt x="8889" y="0"/>
                  </a:moveTo>
                  <a:lnTo>
                    <a:pt x="0" y="0"/>
                  </a:lnTo>
                  <a:lnTo>
                    <a:pt x="2921" y="4445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221480" y="2529839"/>
              <a:ext cx="2040255" cy="26034"/>
            </a:xfrm>
            <a:custGeom>
              <a:avLst/>
              <a:gdLst/>
              <a:ahLst/>
              <a:cxnLst/>
              <a:rect l="l" t="t" r="r" b="b"/>
              <a:pathLst>
                <a:path w="2040254" h="26035">
                  <a:moveTo>
                    <a:pt x="996950" y="12700"/>
                  </a:moveTo>
                  <a:lnTo>
                    <a:pt x="996873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25400"/>
                  </a:lnTo>
                  <a:lnTo>
                    <a:pt x="996950" y="25400"/>
                  </a:lnTo>
                  <a:lnTo>
                    <a:pt x="996950" y="12700"/>
                  </a:lnTo>
                  <a:close/>
                </a:path>
                <a:path w="2040254" h="26035">
                  <a:moveTo>
                    <a:pt x="2040255" y="0"/>
                  </a:moveTo>
                  <a:lnTo>
                    <a:pt x="1043432" y="0"/>
                  </a:lnTo>
                  <a:lnTo>
                    <a:pt x="1043305" y="25908"/>
                  </a:lnTo>
                  <a:lnTo>
                    <a:pt x="2040255" y="25908"/>
                  </a:lnTo>
                  <a:lnTo>
                    <a:pt x="2040255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212080" y="2529839"/>
              <a:ext cx="59055" cy="26034"/>
            </a:xfrm>
            <a:custGeom>
              <a:avLst/>
              <a:gdLst/>
              <a:ahLst/>
              <a:cxnLst/>
              <a:rect l="l" t="t" r="r" b="b"/>
              <a:pathLst>
                <a:path w="59054" h="26035">
                  <a:moveTo>
                    <a:pt x="15494" y="16129"/>
                  </a:moveTo>
                  <a:lnTo>
                    <a:pt x="12446" y="12954"/>
                  </a:lnTo>
                  <a:lnTo>
                    <a:pt x="0" y="25781"/>
                  </a:lnTo>
                  <a:lnTo>
                    <a:pt x="15494" y="25781"/>
                  </a:lnTo>
                  <a:lnTo>
                    <a:pt x="15494" y="16129"/>
                  </a:lnTo>
                  <a:close/>
                </a:path>
                <a:path w="59054" h="26035">
                  <a:moveTo>
                    <a:pt x="58801" y="0"/>
                  </a:moveTo>
                  <a:lnTo>
                    <a:pt x="40259" y="0"/>
                  </a:lnTo>
                  <a:lnTo>
                    <a:pt x="40259" y="6477"/>
                  </a:lnTo>
                  <a:lnTo>
                    <a:pt x="46482" y="12954"/>
                  </a:lnTo>
                  <a:lnTo>
                    <a:pt x="58801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227320" y="2529839"/>
              <a:ext cx="24765" cy="26034"/>
            </a:xfrm>
            <a:custGeom>
              <a:avLst/>
              <a:gdLst/>
              <a:ahLst/>
              <a:cxnLst/>
              <a:rect l="l" t="t" r="r" b="b"/>
              <a:pathLst>
                <a:path w="24764" h="26035">
                  <a:moveTo>
                    <a:pt x="9144" y="25781"/>
                  </a:moveTo>
                  <a:lnTo>
                    <a:pt x="0" y="16129"/>
                  </a:lnTo>
                  <a:lnTo>
                    <a:pt x="0" y="25781"/>
                  </a:lnTo>
                  <a:lnTo>
                    <a:pt x="9144" y="25781"/>
                  </a:lnTo>
                  <a:close/>
                </a:path>
                <a:path w="24764" h="26035">
                  <a:moveTo>
                    <a:pt x="24257" y="0"/>
                  </a:moveTo>
                  <a:lnTo>
                    <a:pt x="18161" y="0"/>
                  </a:lnTo>
                  <a:lnTo>
                    <a:pt x="24257" y="6477"/>
                  </a:lnTo>
                  <a:lnTo>
                    <a:pt x="24257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212080" y="2529839"/>
              <a:ext cx="59055" cy="26034"/>
            </a:xfrm>
            <a:custGeom>
              <a:avLst/>
              <a:gdLst/>
              <a:ahLst/>
              <a:cxnLst/>
              <a:rect l="l" t="t" r="r" b="b"/>
              <a:pathLst>
                <a:path w="59054" h="26035">
                  <a:moveTo>
                    <a:pt x="15494" y="0"/>
                  </a:moveTo>
                  <a:lnTo>
                    <a:pt x="0" y="0"/>
                  </a:lnTo>
                  <a:lnTo>
                    <a:pt x="12446" y="12954"/>
                  </a:lnTo>
                  <a:lnTo>
                    <a:pt x="15494" y="6477"/>
                  </a:lnTo>
                  <a:lnTo>
                    <a:pt x="15494" y="0"/>
                  </a:lnTo>
                  <a:close/>
                </a:path>
                <a:path w="59054" h="26035">
                  <a:moveTo>
                    <a:pt x="58801" y="25781"/>
                  </a:moveTo>
                  <a:lnTo>
                    <a:pt x="46482" y="12954"/>
                  </a:lnTo>
                  <a:lnTo>
                    <a:pt x="40259" y="16129"/>
                  </a:lnTo>
                  <a:lnTo>
                    <a:pt x="40259" y="25781"/>
                  </a:lnTo>
                  <a:lnTo>
                    <a:pt x="58801" y="25781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224272" y="2529839"/>
              <a:ext cx="34925" cy="26034"/>
            </a:xfrm>
            <a:custGeom>
              <a:avLst/>
              <a:gdLst/>
              <a:ahLst/>
              <a:cxnLst/>
              <a:rect l="l" t="t" r="r" b="b"/>
              <a:pathLst>
                <a:path w="34925" h="26035">
                  <a:moveTo>
                    <a:pt x="3175" y="6477"/>
                  </a:moveTo>
                  <a:lnTo>
                    <a:pt x="0" y="12954"/>
                  </a:lnTo>
                  <a:lnTo>
                    <a:pt x="3175" y="16129"/>
                  </a:lnTo>
                  <a:lnTo>
                    <a:pt x="3175" y="6477"/>
                  </a:lnTo>
                  <a:close/>
                </a:path>
                <a:path w="34925" h="26035">
                  <a:moveTo>
                    <a:pt x="12573" y="0"/>
                  </a:moveTo>
                  <a:lnTo>
                    <a:pt x="3175" y="0"/>
                  </a:lnTo>
                  <a:lnTo>
                    <a:pt x="3175" y="6477"/>
                  </a:lnTo>
                  <a:lnTo>
                    <a:pt x="12573" y="0"/>
                  </a:lnTo>
                  <a:close/>
                </a:path>
                <a:path w="34925" h="26035">
                  <a:moveTo>
                    <a:pt x="28321" y="16129"/>
                  </a:moveTo>
                  <a:lnTo>
                    <a:pt x="21971" y="25781"/>
                  </a:lnTo>
                  <a:lnTo>
                    <a:pt x="28321" y="25781"/>
                  </a:lnTo>
                  <a:lnTo>
                    <a:pt x="28321" y="16129"/>
                  </a:lnTo>
                  <a:close/>
                </a:path>
                <a:path w="34925" h="26035">
                  <a:moveTo>
                    <a:pt x="34544" y="12954"/>
                  </a:moveTo>
                  <a:lnTo>
                    <a:pt x="28321" y="6477"/>
                  </a:lnTo>
                  <a:lnTo>
                    <a:pt x="28321" y="16129"/>
                  </a:lnTo>
                  <a:lnTo>
                    <a:pt x="34544" y="12954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227319" y="2529839"/>
              <a:ext cx="24765" cy="26034"/>
            </a:xfrm>
            <a:custGeom>
              <a:avLst/>
              <a:gdLst/>
              <a:ahLst/>
              <a:cxnLst/>
              <a:rect l="l" t="t" r="r" b="b"/>
              <a:pathLst>
                <a:path w="24764" h="26035">
                  <a:moveTo>
                    <a:pt x="18160" y="0"/>
                  </a:moveTo>
                  <a:lnTo>
                    <a:pt x="9143" y="0"/>
                  </a:lnTo>
                  <a:lnTo>
                    <a:pt x="0" y="6476"/>
                  </a:lnTo>
                  <a:lnTo>
                    <a:pt x="0" y="16129"/>
                  </a:lnTo>
                  <a:lnTo>
                    <a:pt x="9143" y="25781"/>
                  </a:lnTo>
                  <a:lnTo>
                    <a:pt x="18160" y="25781"/>
                  </a:lnTo>
                  <a:lnTo>
                    <a:pt x="24256" y="16129"/>
                  </a:lnTo>
                  <a:lnTo>
                    <a:pt x="24256" y="6476"/>
                  </a:lnTo>
                  <a:lnTo>
                    <a:pt x="18160" y="0"/>
                  </a:lnTo>
                  <a:close/>
                </a:path>
              </a:pathLst>
            </a:custGeom>
            <a:solidFill>
              <a:srgbClr val="B6C1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4288535" y="1586483"/>
              <a:ext cx="1905000" cy="1909445"/>
            </a:xfrm>
            <a:custGeom>
              <a:avLst/>
              <a:gdLst/>
              <a:ahLst/>
              <a:cxnLst/>
              <a:rect l="l" t="t" r="r" b="b"/>
              <a:pathLst>
                <a:path w="1905000" h="1909445">
                  <a:moveTo>
                    <a:pt x="950722" y="0"/>
                  </a:moveTo>
                  <a:lnTo>
                    <a:pt x="903224" y="1142"/>
                  </a:lnTo>
                  <a:lnTo>
                    <a:pt x="856234" y="4699"/>
                  </a:lnTo>
                  <a:lnTo>
                    <a:pt x="810005" y="10413"/>
                  </a:lnTo>
                  <a:lnTo>
                    <a:pt x="764413" y="18287"/>
                  </a:lnTo>
                  <a:lnTo>
                    <a:pt x="719709" y="28320"/>
                  </a:lnTo>
                  <a:lnTo>
                    <a:pt x="675766" y="40512"/>
                  </a:lnTo>
                  <a:lnTo>
                    <a:pt x="632713" y="54737"/>
                  </a:lnTo>
                  <a:lnTo>
                    <a:pt x="590550" y="70865"/>
                  </a:lnTo>
                  <a:lnTo>
                    <a:pt x="549401" y="89026"/>
                  </a:lnTo>
                  <a:lnTo>
                    <a:pt x="509397" y="108965"/>
                  </a:lnTo>
                  <a:lnTo>
                    <a:pt x="470408" y="130682"/>
                  </a:lnTo>
                  <a:lnTo>
                    <a:pt x="432562" y="154177"/>
                  </a:lnTo>
                  <a:lnTo>
                    <a:pt x="395986" y="179450"/>
                  </a:lnTo>
                  <a:lnTo>
                    <a:pt x="360552" y="206248"/>
                  </a:lnTo>
                  <a:lnTo>
                    <a:pt x="326516" y="234695"/>
                  </a:lnTo>
                  <a:lnTo>
                    <a:pt x="293877" y="264794"/>
                  </a:lnTo>
                  <a:lnTo>
                    <a:pt x="262636" y="296163"/>
                  </a:lnTo>
                  <a:lnTo>
                    <a:pt x="232790" y="329056"/>
                  </a:lnTo>
                  <a:lnTo>
                    <a:pt x="204597" y="363346"/>
                  </a:lnTo>
                  <a:lnTo>
                    <a:pt x="177926" y="398906"/>
                  </a:lnTo>
                  <a:lnTo>
                    <a:pt x="152908" y="435737"/>
                  </a:lnTo>
                  <a:lnTo>
                    <a:pt x="129539" y="473837"/>
                  </a:lnTo>
                  <a:lnTo>
                    <a:pt x="107950" y="513079"/>
                  </a:lnTo>
                  <a:lnTo>
                    <a:pt x="88137" y="553338"/>
                  </a:lnTo>
                  <a:lnTo>
                    <a:pt x="70230" y="594613"/>
                  </a:lnTo>
                  <a:lnTo>
                    <a:pt x="54228" y="637031"/>
                  </a:lnTo>
                  <a:lnTo>
                    <a:pt x="40131" y="680212"/>
                  </a:lnTo>
                  <a:lnTo>
                    <a:pt x="28066" y="724407"/>
                  </a:lnTo>
                  <a:lnTo>
                    <a:pt x="18161" y="769238"/>
                  </a:lnTo>
                  <a:lnTo>
                    <a:pt x="10287" y="814958"/>
                  </a:lnTo>
                  <a:lnTo>
                    <a:pt x="4572" y="861440"/>
                  </a:lnTo>
                  <a:lnTo>
                    <a:pt x="1142" y="908430"/>
                  </a:lnTo>
                  <a:lnTo>
                    <a:pt x="0" y="956182"/>
                  </a:lnTo>
                  <a:lnTo>
                    <a:pt x="1142" y="1003807"/>
                  </a:lnTo>
                  <a:lnTo>
                    <a:pt x="4572" y="1050798"/>
                  </a:lnTo>
                  <a:lnTo>
                    <a:pt x="10287" y="1097279"/>
                  </a:lnTo>
                  <a:lnTo>
                    <a:pt x="18161" y="1142873"/>
                  </a:lnTo>
                  <a:lnTo>
                    <a:pt x="28066" y="1187703"/>
                  </a:lnTo>
                  <a:lnTo>
                    <a:pt x="40131" y="1231773"/>
                  </a:lnTo>
                  <a:lnTo>
                    <a:pt x="54228" y="1274952"/>
                  </a:lnTo>
                  <a:lnTo>
                    <a:pt x="70230" y="1317116"/>
                  </a:lnTo>
                  <a:lnTo>
                    <a:pt x="88137" y="1358391"/>
                  </a:lnTo>
                  <a:lnTo>
                    <a:pt x="107950" y="1398524"/>
                  </a:lnTo>
                  <a:lnTo>
                    <a:pt x="129539" y="1437639"/>
                  </a:lnTo>
                  <a:lnTo>
                    <a:pt x="152908" y="1475613"/>
                  </a:lnTo>
                  <a:lnTo>
                    <a:pt x="177926" y="1512315"/>
                  </a:lnTo>
                  <a:lnTo>
                    <a:pt x="204597" y="1547749"/>
                  </a:lnTo>
                  <a:lnTo>
                    <a:pt x="232790" y="1581912"/>
                  </a:lnTo>
                  <a:lnTo>
                    <a:pt x="262636" y="1614551"/>
                  </a:lnTo>
                  <a:lnTo>
                    <a:pt x="293877" y="1645919"/>
                  </a:lnTo>
                  <a:lnTo>
                    <a:pt x="326516" y="1675764"/>
                  </a:lnTo>
                  <a:lnTo>
                    <a:pt x="360552" y="1704086"/>
                  </a:lnTo>
                  <a:lnTo>
                    <a:pt x="395986" y="1730882"/>
                  </a:lnTo>
                  <a:lnTo>
                    <a:pt x="432562" y="1755902"/>
                  </a:lnTo>
                  <a:lnTo>
                    <a:pt x="470408" y="1779269"/>
                  </a:lnTo>
                  <a:lnTo>
                    <a:pt x="509397" y="1800987"/>
                  </a:lnTo>
                  <a:lnTo>
                    <a:pt x="549401" y="1820799"/>
                  </a:lnTo>
                  <a:lnTo>
                    <a:pt x="590550" y="1838832"/>
                  </a:lnTo>
                  <a:lnTo>
                    <a:pt x="632713" y="1854835"/>
                  </a:lnTo>
                  <a:lnTo>
                    <a:pt x="675766" y="1868931"/>
                  </a:lnTo>
                  <a:lnTo>
                    <a:pt x="719709" y="1880996"/>
                  </a:lnTo>
                  <a:lnTo>
                    <a:pt x="764413" y="1891029"/>
                  </a:lnTo>
                  <a:lnTo>
                    <a:pt x="810005" y="1898903"/>
                  </a:lnTo>
                  <a:lnTo>
                    <a:pt x="856234" y="1904618"/>
                  </a:lnTo>
                  <a:lnTo>
                    <a:pt x="903224" y="1908048"/>
                  </a:lnTo>
                  <a:lnTo>
                    <a:pt x="950722" y="1909190"/>
                  </a:lnTo>
                  <a:lnTo>
                    <a:pt x="998219" y="1908048"/>
                  </a:lnTo>
                  <a:lnTo>
                    <a:pt x="1045210" y="1904618"/>
                  </a:lnTo>
                  <a:lnTo>
                    <a:pt x="1091564" y="1898903"/>
                  </a:lnTo>
                  <a:lnTo>
                    <a:pt x="1137158" y="1891029"/>
                  </a:lnTo>
                  <a:lnTo>
                    <a:pt x="1181989" y="1880996"/>
                  </a:lnTo>
                  <a:lnTo>
                    <a:pt x="1225930" y="1868931"/>
                  </a:lnTo>
                  <a:lnTo>
                    <a:pt x="1269111" y="1854835"/>
                  </a:lnTo>
                  <a:lnTo>
                    <a:pt x="1311275" y="1838832"/>
                  </a:lnTo>
                  <a:lnTo>
                    <a:pt x="1352550" y="1820799"/>
                  </a:lnTo>
                  <a:lnTo>
                    <a:pt x="1392681" y="1800987"/>
                  </a:lnTo>
                  <a:lnTo>
                    <a:pt x="1431798" y="1779269"/>
                  </a:lnTo>
                  <a:lnTo>
                    <a:pt x="1469771" y="1755902"/>
                  </a:lnTo>
                  <a:lnTo>
                    <a:pt x="1506474" y="1730882"/>
                  </a:lnTo>
                  <a:lnTo>
                    <a:pt x="1542034" y="1704086"/>
                  </a:lnTo>
                  <a:lnTo>
                    <a:pt x="1576197" y="1675764"/>
                  </a:lnTo>
                  <a:lnTo>
                    <a:pt x="1608963" y="1645919"/>
                  </a:lnTo>
                  <a:lnTo>
                    <a:pt x="1640459" y="1614551"/>
                  </a:lnTo>
                  <a:lnTo>
                    <a:pt x="1670303" y="1581912"/>
                  </a:lnTo>
                  <a:lnTo>
                    <a:pt x="1698752" y="1547749"/>
                  </a:lnTo>
                  <a:lnTo>
                    <a:pt x="1725549" y="1512315"/>
                  </a:lnTo>
                  <a:lnTo>
                    <a:pt x="1750694" y="1475613"/>
                  </a:lnTo>
                  <a:lnTo>
                    <a:pt x="1774189" y="1437639"/>
                  </a:lnTo>
                  <a:lnTo>
                    <a:pt x="1795779" y="1398524"/>
                  </a:lnTo>
                  <a:lnTo>
                    <a:pt x="1815718" y="1358391"/>
                  </a:lnTo>
                  <a:lnTo>
                    <a:pt x="1833752" y="1317116"/>
                  </a:lnTo>
                  <a:lnTo>
                    <a:pt x="1849881" y="1274952"/>
                  </a:lnTo>
                  <a:lnTo>
                    <a:pt x="1864105" y="1231773"/>
                  </a:lnTo>
                  <a:lnTo>
                    <a:pt x="1876171" y="1187703"/>
                  </a:lnTo>
                  <a:lnTo>
                    <a:pt x="1886203" y="1142873"/>
                  </a:lnTo>
                  <a:lnTo>
                    <a:pt x="1894077" y="1097279"/>
                  </a:lnTo>
                  <a:lnTo>
                    <a:pt x="1899792" y="1050798"/>
                  </a:lnTo>
                  <a:lnTo>
                    <a:pt x="1903349" y="1003807"/>
                  </a:lnTo>
                  <a:lnTo>
                    <a:pt x="1904491" y="956182"/>
                  </a:lnTo>
                  <a:lnTo>
                    <a:pt x="1903349" y="908430"/>
                  </a:lnTo>
                  <a:lnTo>
                    <a:pt x="1899792" y="861440"/>
                  </a:lnTo>
                  <a:lnTo>
                    <a:pt x="1894077" y="814958"/>
                  </a:lnTo>
                  <a:lnTo>
                    <a:pt x="1886203" y="769238"/>
                  </a:lnTo>
                  <a:lnTo>
                    <a:pt x="1876171" y="724407"/>
                  </a:lnTo>
                  <a:lnTo>
                    <a:pt x="1864105" y="680212"/>
                  </a:lnTo>
                  <a:lnTo>
                    <a:pt x="1849881" y="637031"/>
                  </a:lnTo>
                  <a:lnTo>
                    <a:pt x="1833752" y="594613"/>
                  </a:lnTo>
                  <a:lnTo>
                    <a:pt x="1815718" y="553338"/>
                  </a:lnTo>
                  <a:lnTo>
                    <a:pt x="1795779" y="513079"/>
                  </a:lnTo>
                  <a:lnTo>
                    <a:pt x="1774189" y="473837"/>
                  </a:lnTo>
                  <a:lnTo>
                    <a:pt x="1750694" y="435737"/>
                  </a:lnTo>
                  <a:lnTo>
                    <a:pt x="1725549" y="398906"/>
                  </a:lnTo>
                  <a:lnTo>
                    <a:pt x="1698752" y="363346"/>
                  </a:lnTo>
                  <a:lnTo>
                    <a:pt x="1670303" y="329056"/>
                  </a:lnTo>
                  <a:lnTo>
                    <a:pt x="1640459" y="296163"/>
                  </a:lnTo>
                  <a:lnTo>
                    <a:pt x="1608963" y="264794"/>
                  </a:lnTo>
                  <a:lnTo>
                    <a:pt x="1576197" y="234695"/>
                  </a:lnTo>
                  <a:lnTo>
                    <a:pt x="1542034" y="206248"/>
                  </a:lnTo>
                  <a:lnTo>
                    <a:pt x="1506474" y="179450"/>
                  </a:lnTo>
                  <a:lnTo>
                    <a:pt x="1469771" y="154177"/>
                  </a:lnTo>
                  <a:lnTo>
                    <a:pt x="1431798" y="130682"/>
                  </a:lnTo>
                  <a:lnTo>
                    <a:pt x="1392681" y="108965"/>
                  </a:lnTo>
                  <a:lnTo>
                    <a:pt x="1352550" y="89026"/>
                  </a:lnTo>
                  <a:lnTo>
                    <a:pt x="1311275" y="70865"/>
                  </a:lnTo>
                  <a:lnTo>
                    <a:pt x="1269111" y="54737"/>
                  </a:lnTo>
                  <a:lnTo>
                    <a:pt x="1225930" y="40512"/>
                  </a:lnTo>
                  <a:lnTo>
                    <a:pt x="1181989" y="28320"/>
                  </a:lnTo>
                  <a:lnTo>
                    <a:pt x="1137158" y="18287"/>
                  </a:lnTo>
                  <a:lnTo>
                    <a:pt x="1091564" y="10413"/>
                  </a:lnTo>
                  <a:lnTo>
                    <a:pt x="1045210" y="4699"/>
                  </a:lnTo>
                  <a:lnTo>
                    <a:pt x="998219" y="1142"/>
                  </a:lnTo>
                  <a:lnTo>
                    <a:pt x="9507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4" name="object 54"/>
          <p:cNvGrpSpPr/>
          <p:nvPr/>
        </p:nvGrpSpPr>
        <p:grpSpPr>
          <a:xfrm>
            <a:off x="1975104" y="4338828"/>
            <a:ext cx="1471930" cy="1473200"/>
            <a:chOff x="1975104" y="4338828"/>
            <a:chExt cx="1471930" cy="1473200"/>
          </a:xfrm>
        </p:grpSpPr>
        <p:sp>
          <p:nvSpPr>
            <p:cNvPr id="55" name="object 55"/>
            <p:cNvSpPr/>
            <p:nvPr/>
          </p:nvSpPr>
          <p:spPr>
            <a:xfrm>
              <a:off x="1975104" y="4338828"/>
              <a:ext cx="1471930" cy="1473200"/>
            </a:xfrm>
            <a:custGeom>
              <a:avLst/>
              <a:gdLst/>
              <a:ahLst/>
              <a:cxnLst/>
              <a:rect l="l" t="t" r="r" b="b"/>
              <a:pathLst>
                <a:path w="1471929" h="1473200">
                  <a:moveTo>
                    <a:pt x="723519" y="742696"/>
                  </a:moveTo>
                  <a:lnTo>
                    <a:pt x="206248" y="224917"/>
                  </a:lnTo>
                  <a:lnTo>
                    <a:pt x="172974" y="262255"/>
                  </a:lnTo>
                  <a:lnTo>
                    <a:pt x="142240" y="301879"/>
                  </a:lnTo>
                  <a:lnTo>
                    <a:pt x="114046" y="343662"/>
                  </a:lnTo>
                  <a:lnTo>
                    <a:pt x="88519" y="387477"/>
                  </a:lnTo>
                  <a:lnTo>
                    <a:pt x="65913" y="433070"/>
                  </a:lnTo>
                  <a:lnTo>
                    <a:pt x="46482" y="480314"/>
                  </a:lnTo>
                  <a:lnTo>
                    <a:pt x="30099" y="529082"/>
                  </a:lnTo>
                  <a:lnTo>
                    <a:pt x="17145" y="579247"/>
                  </a:lnTo>
                  <a:lnTo>
                    <a:pt x="7747" y="630682"/>
                  </a:lnTo>
                  <a:lnTo>
                    <a:pt x="1905" y="683133"/>
                  </a:lnTo>
                  <a:lnTo>
                    <a:pt x="0" y="736600"/>
                  </a:lnTo>
                  <a:lnTo>
                    <a:pt x="1524" y="784606"/>
                  </a:lnTo>
                  <a:lnTo>
                    <a:pt x="6096" y="831850"/>
                  </a:lnTo>
                  <a:lnTo>
                    <a:pt x="13589" y="878205"/>
                  </a:lnTo>
                  <a:lnTo>
                    <a:pt x="23876" y="923417"/>
                  </a:lnTo>
                  <a:lnTo>
                    <a:pt x="36830" y="967613"/>
                  </a:lnTo>
                  <a:lnTo>
                    <a:pt x="52451" y="1010539"/>
                  </a:lnTo>
                  <a:lnTo>
                    <a:pt x="70612" y="1052195"/>
                  </a:lnTo>
                  <a:lnTo>
                    <a:pt x="91186" y="1092454"/>
                  </a:lnTo>
                  <a:lnTo>
                    <a:pt x="114173" y="1131316"/>
                  </a:lnTo>
                  <a:lnTo>
                    <a:pt x="139446" y="1168400"/>
                  </a:lnTo>
                  <a:lnTo>
                    <a:pt x="166751" y="1203960"/>
                  </a:lnTo>
                  <a:lnTo>
                    <a:pt x="196215" y="1237742"/>
                  </a:lnTo>
                  <a:lnTo>
                    <a:pt x="227584" y="1269619"/>
                  </a:lnTo>
                  <a:lnTo>
                    <a:pt x="260858" y="1299552"/>
                  </a:lnTo>
                  <a:lnTo>
                    <a:pt x="295910" y="1327442"/>
                  </a:lnTo>
                  <a:lnTo>
                    <a:pt x="332613" y="1353197"/>
                  </a:lnTo>
                  <a:lnTo>
                    <a:pt x="370967" y="1376705"/>
                  </a:lnTo>
                  <a:lnTo>
                    <a:pt x="410845" y="1397889"/>
                  </a:lnTo>
                  <a:lnTo>
                    <a:pt x="451993" y="1416646"/>
                  </a:lnTo>
                  <a:lnTo>
                    <a:pt x="494538" y="1432890"/>
                  </a:lnTo>
                  <a:lnTo>
                    <a:pt x="538226" y="1446530"/>
                  </a:lnTo>
                  <a:lnTo>
                    <a:pt x="583184" y="1457464"/>
                  </a:lnTo>
                  <a:lnTo>
                    <a:pt x="629031" y="1465605"/>
                  </a:lnTo>
                  <a:lnTo>
                    <a:pt x="675767" y="1470850"/>
                  </a:lnTo>
                  <a:lnTo>
                    <a:pt x="723519" y="1473111"/>
                  </a:lnTo>
                  <a:lnTo>
                    <a:pt x="723519" y="742696"/>
                  </a:lnTo>
                  <a:close/>
                </a:path>
                <a:path w="1471929" h="1473200">
                  <a:moveTo>
                    <a:pt x="723519" y="0"/>
                  </a:moveTo>
                  <a:lnTo>
                    <a:pt x="671068" y="2667"/>
                  </a:lnTo>
                  <a:lnTo>
                    <a:pt x="619633" y="9144"/>
                  </a:lnTo>
                  <a:lnTo>
                    <a:pt x="569468" y="19050"/>
                  </a:lnTo>
                  <a:lnTo>
                    <a:pt x="520573" y="32385"/>
                  </a:lnTo>
                  <a:lnTo>
                    <a:pt x="473075" y="49022"/>
                  </a:lnTo>
                  <a:lnTo>
                    <a:pt x="427101" y="68834"/>
                  </a:lnTo>
                  <a:lnTo>
                    <a:pt x="382778" y="91567"/>
                  </a:lnTo>
                  <a:lnTo>
                    <a:pt x="340233" y="117094"/>
                  </a:lnTo>
                  <a:lnTo>
                    <a:pt x="299720" y="145415"/>
                  </a:lnTo>
                  <a:lnTo>
                    <a:pt x="261112" y="176276"/>
                  </a:lnTo>
                  <a:lnTo>
                    <a:pt x="224790" y="209550"/>
                  </a:lnTo>
                  <a:lnTo>
                    <a:pt x="723519" y="708787"/>
                  </a:lnTo>
                  <a:lnTo>
                    <a:pt x="723519" y="0"/>
                  </a:lnTo>
                  <a:close/>
                </a:path>
                <a:path w="1471929" h="1473200">
                  <a:moveTo>
                    <a:pt x="1246886" y="206502"/>
                  </a:moveTo>
                  <a:lnTo>
                    <a:pt x="1210437" y="173990"/>
                  </a:lnTo>
                  <a:lnTo>
                    <a:pt x="1171829" y="143764"/>
                  </a:lnTo>
                  <a:lnTo>
                    <a:pt x="1131316" y="115951"/>
                  </a:lnTo>
                  <a:lnTo>
                    <a:pt x="1088771" y="90805"/>
                  </a:lnTo>
                  <a:lnTo>
                    <a:pt x="1044448" y="68326"/>
                  </a:lnTo>
                  <a:lnTo>
                    <a:pt x="998474" y="48768"/>
                  </a:lnTo>
                  <a:lnTo>
                    <a:pt x="950976" y="32258"/>
                  </a:lnTo>
                  <a:lnTo>
                    <a:pt x="902081" y="19050"/>
                  </a:lnTo>
                  <a:lnTo>
                    <a:pt x="851916" y="9144"/>
                  </a:lnTo>
                  <a:lnTo>
                    <a:pt x="800481" y="2667"/>
                  </a:lnTo>
                  <a:lnTo>
                    <a:pt x="748157" y="0"/>
                  </a:lnTo>
                  <a:lnTo>
                    <a:pt x="748157" y="705739"/>
                  </a:lnTo>
                  <a:lnTo>
                    <a:pt x="1246886" y="206502"/>
                  </a:lnTo>
                  <a:close/>
                </a:path>
                <a:path w="1471929" h="1473200">
                  <a:moveTo>
                    <a:pt x="1471549" y="736600"/>
                  </a:moveTo>
                  <a:lnTo>
                    <a:pt x="1469644" y="683133"/>
                  </a:lnTo>
                  <a:lnTo>
                    <a:pt x="1463802" y="630682"/>
                  </a:lnTo>
                  <a:lnTo>
                    <a:pt x="1454404" y="579247"/>
                  </a:lnTo>
                  <a:lnTo>
                    <a:pt x="1441450" y="529082"/>
                  </a:lnTo>
                  <a:lnTo>
                    <a:pt x="1425194" y="480314"/>
                  </a:lnTo>
                  <a:lnTo>
                    <a:pt x="1405636" y="433070"/>
                  </a:lnTo>
                  <a:lnTo>
                    <a:pt x="1383030" y="387477"/>
                  </a:lnTo>
                  <a:lnTo>
                    <a:pt x="1357630" y="343662"/>
                  </a:lnTo>
                  <a:lnTo>
                    <a:pt x="1329309" y="301879"/>
                  </a:lnTo>
                  <a:lnTo>
                    <a:pt x="1298562" y="262255"/>
                  </a:lnTo>
                  <a:lnTo>
                    <a:pt x="1265301" y="224917"/>
                  </a:lnTo>
                  <a:lnTo>
                    <a:pt x="748157" y="742696"/>
                  </a:lnTo>
                  <a:lnTo>
                    <a:pt x="748157" y="1473111"/>
                  </a:lnTo>
                  <a:lnTo>
                    <a:pt x="795782" y="1470850"/>
                  </a:lnTo>
                  <a:lnTo>
                    <a:pt x="842518" y="1465605"/>
                  </a:lnTo>
                  <a:lnTo>
                    <a:pt x="888365" y="1457464"/>
                  </a:lnTo>
                  <a:lnTo>
                    <a:pt x="933323" y="1446530"/>
                  </a:lnTo>
                  <a:lnTo>
                    <a:pt x="977011" y="1432890"/>
                  </a:lnTo>
                  <a:lnTo>
                    <a:pt x="1019556" y="1416646"/>
                  </a:lnTo>
                  <a:lnTo>
                    <a:pt x="1060831" y="1397889"/>
                  </a:lnTo>
                  <a:lnTo>
                    <a:pt x="1100582" y="1376705"/>
                  </a:lnTo>
                  <a:lnTo>
                    <a:pt x="1138936" y="1353197"/>
                  </a:lnTo>
                  <a:lnTo>
                    <a:pt x="1175639" y="1327442"/>
                  </a:lnTo>
                  <a:lnTo>
                    <a:pt x="1210691" y="1299552"/>
                  </a:lnTo>
                  <a:lnTo>
                    <a:pt x="1243965" y="1269619"/>
                  </a:lnTo>
                  <a:lnTo>
                    <a:pt x="1275334" y="1237742"/>
                  </a:lnTo>
                  <a:lnTo>
                    <a:pt x="1304798" y="1203960"/>
                  </a:lnTo>
                  <a:lnTo>
                    <a:pt x="1332103" y="1168400"/>
                  </a:lnTo>
                  <a:lnTo>
                    <a:pt x="1357376" y="1131316"/>
                  </a:lnTo>
                  <a:lnTo>
                    <a:pt x="1380363" y="1092454"/>
                  </a:lnTo>
                  <a:lnTo>
                    <a:pt x="1400937" y="1052195"/>
                  </a:lnTo>
                  <a:lnTo>
                    <a:pt x="1419098" y="1010539"/>
                  </a:lnTo>
                  <a:lnTo>
                    <a:pt x="1434719" y="967613"/>
                  </a:lnTo>
                  <a:lnTo>
                    <a:pt x="1447800" y="923417"/>
                  </a:lnTo>
                  <a:lnTo>
                    <a:pt x="1458087" y="878205"/>
                  </a:lnTo>
                  <a:lnTo>
                    <a:pt x="1465453" y="831850"/>
                  </a:lnTo>
                  <a:lnTo>
                    <a:pt x="1470025" y="784606"/>
                  </a:lnTo>
                  <a:lnTo>
                    <a:pt x="1471549" y="736600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699004" y="4338828"/>
              <a:ext cx="541020" cy="1473200"/>
            </a:xfrm>
            <a:custGeom>
              <a:avLst/>
              <a:gdLst/>
              <a:ahLst/>
              <a:cxnLst/>
              <a:rect l="l" t="t" r="r" b="b"/>
              <a:pathLst>
                <a:path w="541019" h="1473200">
                  <a:moveTo>
                    <a:pt x="24638" y="742696"/>
                  </a:moveTo>
                  <a:lnTo>
                    <a:pt x="18415" y="745744"/>
                  </a:lnTo>
                  <a:lnTo>
                    <a:pt x="12319" y="739648"/>
                  </a:lnTo>
                  <a:lnTo>
                    <a:pt x="3048" y="745744"/>
                  </a:lnTo>
                  <a:lnTo>
                    <a:pt x="0" y="742696"/>
                  </a:lnTo>
                  <a:lnTo>
                    <a:pt x="0" y="1473111"/>
                  </a:lnTo>
                  <a:lnTo>
                    <a:pt x="24638" y="1473111"/>
                  </a:lnTo>
                  <a:lnTo>
                    <a:pt x="24638" y="742696"/>
                  </a:lnTo>
                  <a:close/>
                </a:path>
                <a:path w="541019" h="1473200">
                  <a:moveTo>
                    <a:pt x="24638" y="0"/>
                  </a:moveTo>
                  <a:lnTo>
                    <a:pt x="0" y="0"/>
                  </a:lnTo>
                  <a:lnTo>
                    <a:pt x="0" y="708787"/>
                  </a:lnTo>
                  <a:lnTo>
                    <a:pt x="12319" y="718058"/>
                  </a:lnTo>
                  <a:lnTo>
                    <a:pt x="24638" y="705739"/>
                  </a:lnTo>
                  <a:lnTo>
                    <a:pt x="24638" y="0"/>
                  </a:lnTo>
                  <a:close/>
                </a:path>
                <a:path w="541019" h="1473200">
                  <a:moveTo>
                    <a:pt x="540893" y="224917"/>
                  </a:moveTo>
                  <a:lnTo>
                    <a:pt x="522478" y="206502"/>
                  </a:lnTo>
                  <a:lnTo>
                    <a:pt x="24638" y="705739"/>
                  </a:lnTo>
                  <a:lnTo>
                    <a:pt x="24638" y="742696"/>
                  </a:lnTo>
                  <a:lnTo>
                    <a:pt x="540893" y="224917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711196" y="5045964"/>
              <a:ext cx="12065" cy="39370"/>
            </a:xfrm>
            <a:custGeom>
              <a:avLst/>
              <a:gdLst/>
              <a:ahLst/>
              <a:cxnLst/>
              <a:rect l="l" t="t" r="r" b="b"/>
              <a:pathLst>
                <a:path w="12064" h="39370">
                  <a:moveTo>
                    <a:pt x="11811" y="0"/>
                  </a:moveTo>
                  <a:lnTo>
                    <a:pt x="0" y="12065"/>
                  </a:lnTo>
                  <a:lnTo>
                    <a:pt x="8890" y="24003"/>
                  </a:lnTo>
                  <a:lnTo>
                    <a:pt x="0" y="33019"/>
                  </a:lnTo>
                  <a:lnTo>
                    <a:pt x="5968" y="39116"/>
                  </a:lnTo>
                  <a:lnTo>
                    <a:pt x="11811" y="36068"/>
                  </a:lnTo>
                  <a:lnTo>
                    <a:pt x="11811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180844" y="4549140"/>
              <a:ext cx="518159" cy="533400"/>
            </a:xfrm>
            <a:custGeom>
              <a:avLst/>
              <a:gdLst/>
              <a:ahLst/>
              <a:cxnLst/>
              <a:rect l="l" t="t" r="r" b="b"/>
              <a:pathLst>
                <a:path w="518160" h="533400">
                  <a:moveTo>
                    <a:pt x="18542" y="0"/>
                  </a:moveTo>
                  <a:lnTo>
                    <a:pt x="12318" y="6223"/>
                  </a:lnTo>
                  <a:lnTo>
                    <a:pt x="6223" y="9271"/>
                  </a:lnTo>
                  <a:lnTo>
                    <a:pt x="0" y="15367"/>
                  </a:lnTo>
                  <a:lnTo>
                    <a:pt x="518160" y="533146"/>
                  </a:lnTo>
                  <a:lnTo>
                    <a:pt x="518160" y="499237"/>
                  </a:lnTo>
                  <a:lnTo>
                    <a:pt x="18542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699004" y="5049012"/>
              <a:ext cx="12065" cy="36195"/>
            </a:xfrm>
            <a:custGeom>
              <a:avLst/>
              <a:gdLst/>
              <a:ahLst/>
              <a:cxnLst/>
              <a:rect l="l" t="t" r="r" b="b"/>
              <a:pathLst>
                <a:path w="12064" h="36195">
                  <a:moveTo>
                    <a:pt x="0" y="0"/>
                  </a:moveTo>
                  <a:lnTo>
                    <a:pt x="0" y="33146"/>
                  </a:lnTo>
                  <a:lnTo>
                    <a:pt x="2920" y="36068"/>
                  </a:lnTo>
                  <a:lnTo>
                    <a:pt x="11810" y="30099"/>
                  </a:lnTo>
                  <a:lnTo>
                    <a:pt x="2920" y="21081"/>
                  </a:lnTo>
                  <a:lnTo>
                    <a:pt x="11810" y="90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702052" y="5058156"/>
              <a:ext cx="17780" cy="21590"/>
            </a:xfrm>
            <a:custGeom>
              <a:avLst/>
              <a:gdLst/>
              <a:ahLst/>
              <a:cxnLst/>
              <a:rect l="l" t="t" r="r" b="b"/>
              <a:pathLst>
                <a:path w="17780" h="21589">
                  <a:moveTo>
                    <a:pt x="8890" y="0"/>
                  </a:moveTo>
                  <a:lnTo>
                    <a:pt x="0" y="12192"/>
                  </a:lnTo>
                  <a:lnTo>
                    <a:pt x="8890" y="21336"/>
                  </a:lnTo>
                  <a:lnTo>
                    <a:pt x="17780" y="12192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034540" y="4398264"/>
              <a:ext cx="1353820" cy="1359535"/>
            </a:xfrm>
            <a:custGeom>
              <a:avLst/>
              <a:gdLst/>
              <a:ahLst/>
              <a:cxnLst/>
              <a:rect l="l" t="t" r="r" b="b"/>
              <a:pathLst>
                <a:path w="1353820" h="1359535">
                  <a:moveTo>
                    <a:pt x="676656" y="0"/>
                  </a:moveTo>
                  <a:lnTo>
                    <a:pt x="628142" y="1650"/>
                  </a:lnTo>
                  <a:lnTo>
                    <a:pt x="580517" y="6731"/>
                  </a:lnTo>
                  <a:lnTo>
                    <a:pt x="534035" y="14986"/>
                  </a:lnTo>
                  <a:lnTo>
                    <a:pt x="488696" y="26416"/>
                  </a:lnTo>
                  <a:lnTo>
                    <a:pt x="444754" y="40767"/>
                  </a:lnTo>
                  <a:lnTo>
                    <a:pt x="402082" y="58038"/>
                  </a:lnTo>
                  <a:lnTo>
                    <a:pt x="360934" y="78105"/>
                  </a:lnTo>
                  <a:lnTo>
                    <a:pt x="321437" y="100711"/>
                  </a:lnTo>
                  <a:lnTo>
                    <a:pt x="283718" y="125984"/>
                  </a:lnTo>
                  <a:lnTo>
                    <a:pt x="247777" y="153543"/>
                  </a:lnTo>
                  <a:lnTo>
                    <a:pt x="213868" y="183387"/>
                  </a:lnTo>
                  <a:lnTo>
                    <a:pt x="181864" y="215392"/>
                  </a:lnTo>
                  <a:lnTo>
                    <a:pt x="152273" y="249555"/>
                  </a:lnTo>
                  <a:lnTo>
                    <a:pt x="124841" y="285623"/>
                  </a:lnTo>
                  <a:lnTo>
                    <a:pt x="99822" y="323469"/>
                  </a:lnTo>
                  <a:lnTo>
                    <a:pt x="77343" y="363093"/>
                  </a:lnTo>
                  <a:lnTo>
                    <a:pt x="57531" y="404241"/>
                  </a:lnTo>
                  <a:lnTo>
                    <a:pt x="40386" y="446913"/>
                  </a:lnTo>
                  <a:lnTo>
                    <a:pt x="26162" y="490855"/>
                  </a:lnTo>
                  <a:lnTo>
                    <a:pt x="14859" y="536067"/>
                  </a:lnTo>
                  <a:lnTo>
                    <a:pt x="6731" y="582422"/>
                  </a:lnTo>
                  <a:lnTo>
                    <a:pt x="1651" y="629793"/>
                  </a:lnTo>
                  <a:lnTo>
                    <a:pt x="0" y="678053"/>
                  </a:lnTo>
                  <a:lnTo>
                    <a:pt x="1651" y="726567"/>
                  </a:lnTo>
                  <a:lnTo>
                    <a:pt x="6731" y="774319"/>
                  </a:lnTo>
                  <a:lnTo>
                    <a:pt x="14859" y="820928"/>
                  </a:lnTo>
                  <a:lnTo>
                    <a:pt x="26162" y="866521"/>
                  </a:lnTo>
                  <a:lnTo>
                    <a:pt x="40386" y="910717"/>
                  </a:lnTo>
                  <a:lnTo>
                    <a:pt x="57531" y="953643"/>
                  </a:lnTo>
                  <a:lnTo>
                    <a:pt x="77343" y="994918"/>
                  </a:lnTo>
                  <a:lnTo>
                    <a:pt x="99822" y="1034796"/>
                  </a:lnTo>
                  <a:lnTo>
                    <a:pt x="124841" y="1072769"/>
                  </a:lnTo>
                  <a:lnTo>
                    <a:pt x="152273" y="1108964"/>
                  </a:lnTo>
                  <a:lnTo>
                    <a:pt x="181864" y="1143127"/>
                  </a:lnTo>
                  <a:lnTo>
                    <a:pt x="213868" y="1175385"/>
                  </a:lnTo>
                  <a:lnTo>
                    <a:pt x="247777" y="1205293"/>
                  </a:lnTo>
                  <a:lnTo>
                    <a:pt x="283718" y="1232954"/>
                  </a:lnTo>
                  <a:lnTo>
                    <a:pt x="321437" y="1258189"/>
                  </a:lnTo>
                  <a:lnTo>
                    <a:pt x="360934" y="1280896"/>
                  </a:lnTo>
                  <a:lnTo>
                    <a:pt x="402082" y="1300937"/>
                  </a:lnTo>
                  <a:lnTo>
                    <a:pt x="444754" y="1318221"/>
                  </a:lnTo>
                  <a:lnTo>
                    <a:pt x="488696" y="1332623"/>
                  </a:lnTo>
                  <a:lnTo>
                    <a:pt x="534035" y="1344015"/>
                  </a:lnTo>
                  <a:lnTo>
                    <a:pt x="580517" y="1352308"/>
                  </a:lnTo>
                  <a:lnTo>
                    <a:pt x="628142" y="1357363"/>
                  </a:lnTo>
                  <a:lnTo>
                    <a:pt x="676656" y="1359065"/>
                  </a:lnTo>
                  <a:lnTo>
                    <a:pt x="725170" y="1357363"/>
                  </a:lnTo>
                  <a:lnTo>
                    <a:pt x="772668" y="1352308"/>
                  </a:lnTo>
                  <a:lnTo>
                    <a:pt x="819150" y="1344015"/>
                  </a:lnTo>
                  <a:lnTo>
                    <a:pt x="864489" y="1332623"/>
                  </a:lnTo>
                  <a:lnTo>
                    <a:pt x="908558" y="1318221"/>
                  </a:lnTo>
                  <a:lnTo>
                    <a:pt x="951230" y="1300937"/>
                  </a:lnTo>
                  <a:lnTo>
                    <a:pt x="992251" y="1280896"/>
                  </a:lnTo>
                  <a:lnTo>
                    <a:pt x="1031748" y="1258189"/>
                  </a:lnTo>
                  <a:lnTo>
                    <a:pt x="1069594" y="1232954"/>
                  </a:lnTo>
                  <a:lnTo>
                    <a:pt x="1105535" y="1205293"/>
                  </a:lnTo>
                  <a:lnTo>
                    <a:pt x="1139444" y="1175385"/>
                  </a:lnTo>
                  <a:lnTo>
                    <a:pt x="1171321" y="1143127"/>
                  </a:lnTo>
                  <a:lnTo>
                    <a:pt x="1201039" y="1108964"/>
                  </a:lnTo>
                  <a:lnTo>
                    <a:pt x="1228471" y="1072769"/>
                  </a:lnTo>
                  <a:lnTo>
                    <a:pt x="1253489" y="1034796"/>
                  </a:lnTo>
                  <a:lnTo>
                    <a:pt x="1275969" y="994918"/>
                  </a:lnTo>
                  <a:lnTo>
                    <a:pt x="1295781" y="953643"/>
                  </a:lnTo>
                  <a:lnTo>
                    <a:pt x="1312799" y="910717"/>
                  </a:lnTo>
                  <a:lnTo>
                    <a:pt x="1327150" y="866521"/>
                  </a:lnTo>
                  <a:lnTo>
                    <a:pt x="1338326" y="820928"/>
                  </a:lnTo>
                  <a:lnTo>
                    <a:pt x="1346581" y="774319"/>
                  </a:lnTo>
                  <a:lnTo>
                    <a:pt x="1351534" y="726567"/>
                  </a:lnTo>
                  <a:lnTo>
                    <a:pt x="1353312" y="678053"/>
                  </a:lnTo>
                  <a:lnTo>
                    <a:pt x="1351534" y="629793"/>
                  </a:lnTo>
                  <a:lnTo>
                    <a:pt x="1346581" y="582422"/>
                  </a:lnTo>
                  <a:lnTo>
                    <a:pt x="1338326" y="536067"/>
                  </a:lnTo>
                  <a:lnTo>
                    <a:pt x="1327150" y="490855"/>
                  </a:lnTo>
                  <a:lnTo>
                    <a:pt x="1312799" y="446913"/>
                  </a:lnTo>
                  <a:lnTo>
                    <a:pt x="1295781" y="404241"/>
                  </a:lnTo>
                  <a:lnTo>
                    <a:pt x="1275969" y="363093"/>
                  </a:lnTo>
                  <a:lnTo>
                    <a:pt x="1253489" y="323469"/>
                  </a:lnTo>
                  <a:lnTo>
                    <a:pt x="1228471" y="285623"/>
                  </a:lnTo>
                  <a:lnTo>
                    <a:pt x="1201039" y="249555"/>
                  </a:lnTo>
                  <a:lnTo>
                    <a:pt x="1171321" y="215392"/>
                  </a:lnTo>
                  <a:lnTo>
                    <a:pt x="1139444" y="183387"/>
                  </a:lnTo>
                  <a:lnTo>
                    <a:pt x="1105535" y="153543"/>
                  </a:lnTo>
                  <a:lnTo>
                    <a:pt x="1069594" y="125984"/>
                  </a:lnTo>
                  <a:lnTo>
                    <a:pt x="1031748" y="100711"/>
                  </a:lnTo>
                  <a:lnTo>
                    <a:pt x="992251" y="78105"/>
                  </a:lnTo>
                  <a:lnTo>
                    <a:pt x="951230" y="58038"/>
                  </a:lnTo>
                  <a:lnTo>
                    <a:pt x="908558" y="40767"/>
                  </a:lnTo>
                  <a:lnTo>
                    <a:pt x="864489" y="26416"/>
                  </a:lnTo>
                  <a:lnTo>
                    <a:pt x="819150" y="14986"/>
                  </a:lnTo>
                  <a:lnTo>
                    <a:pt x="772668" y="6731"/>
                  </a:lnTo>
                  <a:lnTo>
                    <a:pt x="725170" y="1650"/>
                  </a:lnTo>
                  <a:lnTo>
                    <a:pt x="6766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2" name="object 62"/>
          <p:cNvGrpSpPr/>
          <p:nvPr/>
        </p:nvGrpSpPr>
        <p:grpSpPr>
          <a:xfrm>
            <a:off x="9648443" y="1805939"/>
            <a:ext cx="1471930" cy="1473835"/>
            <a:chOff x="9648443" y="1805939"/>
            <a:chExt cx="1471930" cy="1473835"/>
          </a:xfrm>
        </p:grpSpPr>
        <p:sp>
          <p:nvSpPr>
            <p:cNvPr id="63" name="object 63"/>
            <p:cNvSpPr/>
            <p:nvPr/>
          </p:nvSpPr>
          <p:spPr>
            <a:xfrm>
              <a:off x="9648444" y="1805939"/>
              <a:ext cx="1243330" cy="723900"/>
            </a:xfrm>
            <a:custGeom>
              <a:avLst/>
              <a:gdLst/>
              <a:ahLst/>
              <a:cxnLst/>
              <a:rect l="l" t="t" r="r" b="b"/>
              <a:pathLst>
                <a:path w="1243329" h="723900">
                  <a:moveTo>
                    <a:pt x="723138" y="0"/>
                  </a:moveTo>
                  <a:lnTo>
                    <a:pt x="675894" y="2286"/>
                  </a:lnTo>
                  <a:lnTo>
                    <a:pt x="629539" y="7366"/>
                  </a:lnTo>
                  <a:lnTo>
                    <a:pt x="583946" y="15367"/>
                  </a:lnTo>
                  <a:lnTo>
                    <a:pt x="539496" y="26162"/>
                  </a:lnTo>
                  <a:lnTo>
                    <a:pt x="496062" y="39497"/>
                  </a:lnTo>
                  <a:lnTo>
                    <a:pt x="453898" y="55372"/>
                  </a:lnTo>
                  <a:lnTo>
                    <a:pt x="413004" y="73787"/>
                  </a:lnTo>
                  <a:lnTo>
                    <a:pt x="373507" y="94615"/>
                  </a:lnTo>
                  <a:lnTo>
                    <a:pt x="335407" y="117729"/>
                  </a:lnTo>
                  <a:lnTo>
                    <a:pt x="298958" y="143002"/>
                  </a:lnTo>
                  <a:lnTo>
                    <a:pt x="264033" y="170307"/>
                  </a:lnTo>
                  <a:lnTo>
                    <a:pt x="230886" y="199771"/>
                  </a:lnTo>
                  <a:lnTo>
                    <a:pt x="199644" y="231013"/>
                  </a:lnTo>
                  <a:lnTo>
                    <a:pt x="170307" y="264160"/>
                  </a:lnTo>
                  <a:lnTo>
                    <a:pt x="142875" y="299085"/>
                  </a:lnTo>
                  <a:lnTo>
                    <a:pt x="117602" y="335661"/>
                  </a:lnTo>
                  <a:lnTo>
                    <a:pt x="94615" y="373761"/>
                  </a:lnTo>
                  <a:lnTo>
                    <a:pt x="73787" y="413258"/>
                  </a:lnTo>
                  <a:lnTo>
                    <a:pt x="55372" y="454279"/>
                  </a:lnTo>
                  <a:lnTo>
                    <a:pt x="39497" y="496443"/>
                  </a:lnTo>
                  <a:lnTo>
                    <a:pt x="26035" y="539877"/>
                  </a:lnTo>
                  <a:lnTo>
                    <a:pt x="15367" y="584327"/>
                  </a:lnTo>
                  <a:lnTo>
                    <a:pt x="7366" y="629920"/>
                  </a:lnTo>
                  <a:lnTo>
                    <a:pt x="2286" y="676402"/>
                  </a:lnTo>
                  <a:lnTo>
                    <a:pt x="0" y="723646"/>
                  </a:lnTo>
                  <a:lnTo>
                    <a:pt x="723138" y="723646"/>
                  </a:lnTo>
                  <a:lnTo>
                    <a:pt x="723138" y="0"/>
                  </a:lnTo>
                  <a:close/>
                </a:path>
                <a:path w="1243329" h="723900">
                  <a:moveTo>
                    <a:pt x="1243203" y="203200"/>
                  </a:moveTo>
                  <a:lnTo>
                    <a:pt x="1206881" y="170815"/>
                  </a:lnTo>
                  <a:lnTo>
                    <a:pt x="1168400" y="140843"/>
                  </a:lnTo>
                  <a:lnTo>
                    <a:pt x="1127887" y="113284"/>
                  </a:lnTo>
                  <a:lnTo>
                    <a:pt x="1085469" y="88519"/>
                  </a:lnTo>
                  <a:lnTo>
                    <a:pt x="1041273" y="66548"/>
                  </a:lnTo>
                  <a:lnTo>
                    <a:pt x="995553" y="47371"/>
                  </a:lnTo>
                  <a:lnTo>
                    <a:pt x="948309" y="31369"/>
                  </a:lnTo>
                  <a:lnTo>
                    <a:pt x="899795" y="18415"/>
                  </a:lnTo>
                  <a:lnTo>
                    <a:pt x="850138" y="8890"/>
                  </a:lnTo>
                  <a:lnTo>
                    <a:pt x="799465" y="2667"/>
                  </a:lnTo>
                  <a:lnTo>
                    <a:pt x="747776" y="0"/>
                  </a:lnTo>
                  <a:lnTo>
                    <a:pt x="747776" y="699008"/>
                  </a:lnTo>
                  <a:lnTo>
                    <a:pt x="1243203" y="203200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0372343" y="1805939"/>
              <a:ext cx="24765" cy="723900"/>
            </a:xfrm>
            <a:custGeom>
              <a:avLst/>
              <a:gdLst/>
              <a:ahLst/>
              <a:cxnLst/>
              <a:rect l="l" t="t" r="r" b="b"/>
              <a:pathLst>
                <a:path w="24765" h="723900">
                  <a:moveTo>
                    <a:pt x="24256" y="0"/>
                  </a:moveTo>
                  <a:lnTo>
                    <a:pt x="0" y="0"/>
                  </a:lnTo>
                  <a:lnTo>
                    <a:pt x="0" y="723646"/>
                  </a:lnTo>
                  <a:lnTo>
                    <a:pt x="9144" y="723646"/>
                  </a:lnTo>
                  <a:lnTo>
                    <a:pt x="6096" y="717550"/>
                  </a:lnTo>
                  <a:lnTo>
                    <a:pt x="24256" y="699008"/>
                  </a:lnTo>
                  <a:lnTo>
                    <a:pt x="24256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9648444" y="2028443"/>
              <a:ext cx="1471930" cy="1250950"/>
            </a:xfrm>
            <a:custGeom>
              <a:avLst/>
              <a:gdLst/>
              <a:ahLst/>
              <a:cxnLst/>
              <a:rect l="l" t="t" r="r" b="b"/>
              <a:pathLst>
                <a:path w="1471929" h="1250950">
                  <a:moveTo>
                    <a:pt x="723519" y="526923"/>
                  </a:moveTo>
                  <a:lnTo>
                    <a:pt x="0" y="526923"/>
                  </a:lnTo>
                  <a:lnTo>
                    <a:pt x="2413" y="575818"/>
                  </a:lnTo>
                  <a:lnTo>
                    <a:pt x="8001" y="623824"/>
                  </a:lnTo>
                  <a:lnTo>
                    <a:pt x="16510" y="670814"/>
                  </a:lnTo>
                  <a:lnTo>
                    <a:pt x="28194" y="716788"/>
                  </a:lnTo>
                  <a:lnTo>
                    <a:pt x="42545" y="761619"/>
                  </a:lnTo>
                  <a:lnTo>
                    <a:pt x="59817" y="805053"/>
                  </a:lnTo>
                  <a:lnTo>
                    <a:pt x="79629" y="847217"/>
                  </a:lnTo>
                  <a:lnTo>
                    <a:pt x="102108" y="887857"/>
                  </a:lnTo>
                  <a:lnTo>
                    <a:pt x="126873" y="926846"/>
                  </a:lnTo>
                  <a:lnTo>
                    <a:pt x="154051" y="964184"/>
                  </a:lnTo>
                  <a:lnTo>
                    <a:pt x="183515" y="999744"/>
                  </a:lnTo>
                  <a:lnTo>
                    <a:pt x="215138" y="1033399"/>
                  </a:lnTo>
                  <a:lnTo>
                    <a:pt x="248793" y="1065022"/>
                  </a:lnTo>
                  <a:lnTo>
                    <a:pt x="284226" y="1094486"/>
                  </a:lnTo>
                  <a:lnTo>
                    <a:pt x="321691" y="1121791"/>
                  </a:lnTo>
                  <a:lnTo>
                    <a:pt x="360807" y="1146810"/>
                  </a:lnTo>
                  <a:lnTo>
                    <a:pt x="401447" y="1169289"/>
                  </a:lnTo>
                  <a:lnTo>
                    <a:pt x="443738" y="1189355"/>
                  </a:lnTo>
                  <a:lnTo>
                    <a:pt x="487426" y="1206754"/>
                  </a:lnTo>
                  <a:lnTo>
                    <a:pt x="532384" y="1221486"/>
                  </a:lnTo>
                  <a:lnTo>
                    <a:pt x="578612" y="1233297"/>
                  </a:lnTo>
                  <a:lnTo>
                    <a:pt x="625983" y="1242314"/>
                  </a:lnTo>
                  <a:lnTo>
                    <a:pt x="674243" y="1248156"/>
                  </a:lnTo>
                  <a:lnTo>
                    <a:pt x="723519" y="1250950"/>
                  </a:lnTo>
                  <a:lnTo>
                    <a:pt x="723519" y="526923"/>
                  </a:lnTo>
                  <a:close/>
                </a:path>
                <a:path w="1471929" h="1250950">
                  <a:moveTo>
                    <a:pt x="1471549" y="526923"/>
                  </a:moveTo>
                  <a:lnTo>
                    <a:pt x="748157" y="526923"/>
                  </a:lnTo>
                  <a:lnTo>
                    <a:pt x="748157" y="1250950"/>
                  </a:lnTo>
                  <a:lnTo>
                    <a:pt x="796925" y="1248156"/>
                  </a:lnTo>
                  <a:lnTo>
                    <a:pt x="845058" y="1242314"/>
                  </a:lnTo>
                  <a:lnTo>
                    <a:pt x="892048" y="1233297"/>
                  </a:lnTo>
                  <a:lnTo>
                    <a:pt x="938149" y="1221486"/>
                  </a:lnTo>
                  <a:lnTo>
                    <a:pt x="982980" y="1206754"/>
                  </a:lnTo>
                  <a:lnTo>
                    <a:pt x="1026541" y="1189355"/>
                  </a:lnTo>
                  <a:lnTo>
                    <a:pt x="1068705" y="1169289"/>
                  </a:lnTo>
                  <a:lnTo>
                    <a:pt x="1109472" y="1146810"/>
                  </a:lnTo>
                  <a:lnTo>
                    <a:pt x="1148588" y="1121791"/>
                  </a:lnTo>
                  <a:lnTo>
                    <a:pt x="1185926" y="1094486"/>
                  </a:lnTo>
                  <a:lnTo>
                    <a:pt x="1221613" y="1065022"/>
                  </a:lnTo>
                  <a:lnTo>
                    <a:pt x="1255268" y="1033399"/>
                  </a:lnTo>
                  <a:lnTo>
                    <a:pt x="1287018" y="999744"/>
                  </a:lnTo>
                  <a:lnTo>
                    <a:pt x="1316482" y="964184"/>
                  </a:lnTo>
                  <a:lnTo>
                    <a:pt x="1343914" y="926846"/>
                  </a:lnTo>
                  <a:lnTo>
                    <a:pt x="1368806" y="887857"/>
                  </a:lnTo>
                  <a:lnTo>
                    <a:pt x="1391412" y="847217"/>
                  </a:lnTo>
                  <a:lnTo>
                    <a:pt x="1411351" y="805053"/>
                  </a:lnTo>
                  <a:lnTo>
                    <a:pt x="1428623" y="761619"/>
                  </a:lnTo>
                  <a:lnTo>
                    <a:pt x="1443228" y="716788"/>
                  </a:lnTo>
                  <a:lnTo>
                    <a:pt x="1454912" y="670814"/>
                  </a:lnTo>
                  <a:lnTo>
                    <a:pt x="1463548" y="623824"/>
                  </a:lnTo>
                  <a:lnTo>
                    <a:pt x="1469136" y="575818"/>
                  </a:lnTo>
                  <a:lnTo>
                    <a:pt x="1471549" y="526923"/>
                  </a:lnTo>
                  <a:close/>
                </a:path>
                <a:path w="1471929" h="1250950">
                  <a:moveTo>
                    <a:pt x="1471549" y="502285"/>
                  </a:moveTo>
                  <a:lnTo>
                    <a:pt x="1468882" y="448945"/>
                  </a:lnTo>
                  <a:lnTo>
                    <a:pt x="1462405" y="397002"/>
                  </a:lnTo>
                  <a:lnTo>
                    <a:pt x="1452499" y="346202"/>
                  </a:lnTo>
                  <a:lnTo>
                    <a:pt x="1439164" y="296799"/>
                  </a:lnTo>
                  <a:lnTo>
                    <a:pt x="1422527" y="249047"/>
                  </a:lnTo>
                  <a:lnTo>
                    <a:pt x="1402842" y="202819"/>
                  </a:lnTo>
                  <a:lnTo>
                    <a:pt x="1380109" y="158369"/>
                  </a:lnTo>
                  <a:lnTo>
                    <a:pt x="1354582" y="115697"/>
                  </a:lnTo>
                  <a:lnTo>
                    <a:pt x="1326261" y="75057"/>
                  </a:lnTo>
                  <a:lnTo>
                    <a:pt x="1295527" y="36449"/>
                  </a:lnTo>
                  <a:lnTo>
                    <a:pt x="1262253" y="0"/>
                  </a:lnTo>
                  <a:lnTo>
                    <a:pt x="760349" y="502285"/>
                  </a:lnTo>
                  <a:lnTo>
                    <a:pt x="1471549" y="502285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9648444" y="2529801"/>
              <a:ext cx="1471930" cy="749935"/>
            </a:xfrm>
            <a:custGeom>
              <a:avLst/>
              <a:gdLst/>
              <a:ahLst/>
              <a:cxnLst/>
              <a:rect l="l" t="t" r="r" b="b"/>
              <a:pathLst>
                <a:path w="1471929" h="749935">
                  <a:moveTo>
                    <a:pt x="723468" y="0"/>
                  </a:moveTo>
                  <a:lnTo>
                    <a:pt x="0" y="0"/>
                  </a:lnTo>
                  <a:lnTo>
                    <a:pt x="0" y="24676"/>
                  </a:lnTo>
                  <a:lnTo>
                    <a:pt x="723468" y="24676"/>
                  </a:lnTo>
                  <a:lnTo>
                    <a:pt x="723468" y="0"/>
                  </a:lnTo>
                  <a:close/>
                </a:path>
                <a:path w="1471929" h="749935">
                  <a:moveTo>
                    <a:pt x="748144" y="24688"/>
                  </a:moveTo>
                  <a:lnTo>
                    <a:pt x="723519" y="24688"/>
                  </a:lnTo>
                  <a:lnTo>
                    <a:pt x="723519" y="749465"/>
                  </a:lnTo>
                  <a:lnTo>
                    <a:pt x="748144" y="749465"/>
                  </a:lnTo>
                  <a:lnTo>
                    <a:pt x="748144" y="24688"/>
                  </a:lnTo>
                  <a:close/>
                </a:path>
                <a:path w="1471929" h="749935">
                  <a:moveTo>
                    <a:pt x="1471549" y="38"/>
                  </a:moveTo>
                  <a:lnTo>
                    <a:pt x="760476" y="38"/>
                  </a:lnTo>
                  <a:lnTo>
                    <a:pt x="748157" y="12357"/>
                  </a:lnTo>
                  <a:lnTo>
                    <a:pt x="748157" y="24676"/>
                  </a:lnTo>
                  <a:lnTo>
                    <a:pt x="1471549" y="24676"/>
                  </a:lnTo>
                  <a:lnTo>
                    <a:pt x="1471549" y="38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0372343" y="2529839"/>
              <a:ext cx="24765" cy="26034"/>
            </a:xfrm>
            <a:custGeom>
              <a:avLst/>
              <a:gdLst/>
              <a:ahLst/>
              <a:cxnLst/>
              <a:rect l="l" t="t" r="r" b="b"/>
              <a:pathLst>
                <a:path w="24765" h="26035">
                  <a:moveTo>
                    <a:pt x="9144" y="0"/>
                  </a:moveTo>
                  <a:lnTo>
                    <a:pt x="0" y="0"/>
                  </a:lnTo>
                  <a:lnTo>
                    <a:pt x="0" y="25781"/>
                  </a:lnTo>
                  <a:lnTo>
                    <a:pt x="24256" y="25781"/>
                  </a:lnTo>
                  <a:lnTo>
                    <a:pt x="24256" y="12954"/>
                  </a:lnTo>
                  <a:lnTo>
                    <a:pt x="21208" y="12954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0396727" y="2008631"/>
              <a:ext cx="513080" cy="522605"/>
            </a:xfrm>
            <a:custGeom>
              <a:avLst/>
              <a:gdLst/>
              <a:ahLst/>
              <a:cxnLst/>
              <a:rect l="l" t="t" r="r" b="b"/>
              <a:pathLst>
                <a:path w="513079" h="522605">
                  <a:moveTo>
                    <a:pt x="494665" y="0"/>
                  </a:moveTo>
                  <a:lnTo>
                    <a:pt x="0" y="497585"/>
                  </a:lnTo>
                  <a:lnTo>
                    <a:pt x="0" y="522223"/>
                  </a:lnTo>
                  <a:lnTo>
                    <a:pt x="12319" y="522223"/>
                  </a:lnTo>
                  <a:lnTo>
                    <a:pt x="513079" y="18541"/>
                  </a:lnTo>
                  <a:lnTo>
                    <a:pt x="494665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0378440" y="2505455"/>
              <a:ext cx="30480" cy="38100"/>
            </a:xfrm>
            <a:custGeom>
              <a:avLst/>
              <a:gdLst/>
              <a:ahLst/>
              <a:cxnLst/>
              <a:rect l="l" t="t" r="r" b="b"/>
              <a:pathLst>
                <a:path w="30479" h="38100">
                  <a:moveTo>
                    <a:pt x="18034" y="0"/>
                  </a:moveTo>
                  <a:lnTo>
                    <a:pt x="0" y="18796"/>
                  </a:lnTo>
                  <a:lnTo>
                    <a:pt x="3048" y="25019"/>
                  </a:lnTo>
                  <a:lnTo>
                    <a:pt x="18034" y="25019"/>
                  </a:lnTo>
                  <a:lnTo>
                    <a:pt x="18034" y="0"/>
                  </a:lnTo>
                  <a:close/>
                </a:path>
                <a:path w="30479" h="38100">
                  <a:moveTo>
                    <a:pt x="30099" y="25019"/>
                  </a:moveTo>
                  <a:lnTo>
                    <a:pt x="18034" y="25019"/>
                  </a:lnTo>
                  <a:lnTo>
                    <a:pt x="18034" y="37592"/>
                  </a:lnTo>
                  <a:lnTo>
                    <a:pt x="30099" y="25019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0381487" y="2529839"/>
              <a:ext cx="15240" cy="13335"/>
            </a:xfrm>
            <a:custGeom>
              <a:avLst/>
              <a:gdLst/>
              <a:ahLst/>
              <a:cxnLst/>
              <a:rect l="l" t="t" r="r" b="b"/>
              <a:pathLst>
                <a:path w="15240" h="13335">
                  <a:moveTo>
                    <a:pt x="14731" y="0"/>
                  </a:moveTo>
                  <a:lnTo>
                    <a:pt x="0" y="0"/>
                  </a:lnTo>
                  <a:lnTo>
                    <a:pt x="11810" y="13335"/>
                  </a:lnTo>
                  <a:lnTo>
                    <a:pt x="14731" y="13335"/>
                  </a:lnTo>
                  <a:lnTo>
                    <a:pt x="14731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9704831" y="1860803"/>
              <a:ext cx="1356360" cy="1359535"/>
            </a:xfrm>
            <a:custGeom>
              <a:avLst/>
              <a:gdLst/>
              <a:ahLst/>
              <a:cxnLst/>
              <a:rect l="l" t="t" r="r" b="b"/>
              <a:pathLst>
                <a:path w="1356359" h="1359535">
                  <a:moveTo>
                    <a:pt x="679576" y="0"/>
                  </a:moveTo>
                  <a:lnTo>
                    <a:pt x="631063" y="1650"/>
                  </a:lnTo>
                  <a:lnTo>
                    <a:pt x="583565" y="6731"/>
                  </a:lnTo>
                  <a:lnTo>
                    <a:pt x="536956" y="15112"/>
                  </a:lnTo>
                  <a:lnTo>
                    <a:pt x="491490" y="26416"/>
                  </a:lnTo>
                  <a:lnTo>
                    <a:pt x="447421" y="40894"/>
                  </a:lnTo>
                  <a:lnTo>
                    <a:pt x="404622" y="58166"/>
                  </a:lnTo>
                  <a:lnTo>
                    <a:pt x="363347" y="78232"/>
                  </a:lnTo>
                  <a:lnTo>
                    <a:pt x="323596" y="100837"/>
                  </a:lnTo>
                  <a:lnTo>
                    <a:pt x="285750" y="126111"/>
                  </a:lnTo>
                  <a:lnTo>
                    <a:pt x="249554" y="153797"/>
                  </a:lnTo>
                  <a:lnTo>
                    <a:pt x="215392" y="183769"/>
                  </a:lnTo>
                  <a:lnTo>
                    <a:pt x="183388" y="215900"/>
                  </a:lnTo>
                  <a:lnTo>
                    <a:pt x="153416" y="250062"/>
                  </a:lnTo>
                  <a:lnTo>
                    <a:pt x="125857" y="286258"/>
                  </a:lnTo>
                  <a:lnTo>
                    <a:pt x="100711" y="324358"/>
                  </a:lnTo>
                  <a:lnTo>
                    <a:pt x="77977" y="364109"/>
                  </a:lnTo>
                  <a:lnTo>
                    <a:pt x="58039" y="405511"/>
                  </a:lnTo>
                  <a:lnTo>
                    <a:pt x="40767" y="448310"/>
                  </a:lnTo>
                  <a:lnTo>
                    <a:pt x="26416" y="492633"/>
                  </a:lnTo>
                  <a:lnTo>
                    <a:pt x="14986" y="538099"/>
                  </a:lnTo>
                  <a:lnTo>
                    <a:pt x="6731" y="584708"/>
                  </a:lnTo>
                  <a:lnTo>
                    <a:pt x="1650" y="632460"/>
                  </a:lnTo>
                  <a:lnTo>
                    <a:pt x="0" y="681101"/>
                  </a:lnTo>
                  <a:lnTo>
                    <a:pt x="1650" y="729361"/>
                  </a:lnTo>
                  <a:lnTo>
                    <a:pt x="6731" y="776605"/>
                  </a:lnTo>
                  <a:lnTo>
                    <a:pt x="14986" y="822960"/>
                  </a:lnTo>
                  <a:lnTo>
                    <a:pt x="26416" y="868172"/>
                  </a:lnTo>
                  <a:lnTo>
                    <a:pt x="40767" y="912241"/>
                  </a:lnTo>
                  <a:lnTo>
                    <a:pt x="58039" y="954913"/>
                  </a:lnTo>
                  <a:lnTo>
                    <a:pt x="77977" y="996061"/>
                  </a:lnTo>
                  <a:lnTo>
                    <a:pt x="100711" y="1035558"/>
                  </a:lnTo>
                  <a:lnTo>
                    <a:pt x="125857" y="1073404"/>
                  </a:lnTo>
                  <a:lnTo>
                    <a:pt x="153416" y="1109472"/>
                  </a:lnTo>
                  <a:lnTo>
                    <a:pt x="183388" y="1143635"/>
                  </a:lnTo>
                  <a:lnTo>
                    <a:pt x="215392" y="1175639"/>
                  </a:lnTo>
                  <a:lnTo>
                    <a:pt x="249554" y="1205611"/>
                  </a:lnTo>
                  <a:lnTo>
                    <a:pt x="285750" y="1233170"/>
                  </a:lnTo>
                  <a:lnTo>
                    <a:pt x="323596" y="1258316"/>
                  </a:lnTo>
                  <a:lnTo>
                    <a:pt x="363347" y="1280922"/>
                  </a:lnTo>
                  <a:lnTo>
                    <a:pt x="404622" y="1300988"/>
                  </a:lnTo>
                  <a:lnTo>
                    <a:pt x="447421" y="1318260"/>
                  </a:lnTo>
                  <a:lnTo>
                    <a:pt x="491490" y="1332611"/>
                  </a:lnTo>
                  <a:lnTo>
                    <a:pt x="536956" y="1344041"/>
                  </a:lnTo>
                  <a:lnTo>
                    <a:pt x="583565" y="1352296"/>
                  </a:lnTo>
                  <a:lnTo>
                    <a:pt x="631063" y="1357376"/>
                  </a:lnTo>
                  <a:lnTo>
                    <a:pt x="679576" y="1359027"/>
                  </a:lnTo>
                  <a:lnTo>
                    <a:pt x="727710" y="1357376"/>
                  </a:lnTo>
                  <a:lnTo>
                    <a:pt x="775081" y="1352296"/>
                  </a:lnTo>
                  <a:lnTo>
                    <a:pt x="821309" y="1344041"/>
                  </a:lnTo>
                  <a:lnTo>
                    <a:pt x="866394" y="1332611"/>
                  </a:lnTo>
                  <a:lnTo>
                    <a:pt x="910336" y="1318260"/>
                  </a:lnTo>
                  <a:lnTo>
                    <a:pt x="952881" y="1300988"/>
                  </a:lnTo>
                  <a:lnTo>
                    <a:pt x="993901" y="1280922"/>
                  </a:lnTo>
                  <a:lnTo>
                    <a:pt x="1033399" y="1258316"/>
                  </a:lnTo>
                  <a:lnTo>
                    <a:pt x="1071245" y="1233170"/>
                  </a:lnTo>
                  <a:lnTo>
                    <a:pt x="1107186" y="1205611"/>
                  </a:lnTo>
                  <a:lnTo>
                    <a:pt x="1141222" y="1175639"/>
                  </a:lnTo>
                  <a:lnTo>
                    <a:pt x="1173226" y="1143635"/>
                  </a:lnTo>
                  <a:lnTo>
                    <a:pt x="1202944" y="1109472"/>
                  </a:lnTo>
                  <a:lnTo>
                    <a:pt x="1230502" y="1073404"/>
                  </a:lnTo>
                  <a:lnTo>
                    <a:pt x="1255649" y="1035558"/>
                  </a:lnTo>
                  <a:lnTo>
                    <a:pt x="1278254" y="996061"/>
                  </a:lnTo>
                  <a:lnTo>
                    <a:pt x="1298194" y="954913"/>
                  </a:lnTo>
                  <a:lnTo>
                    <a:pt x="1315466" y="912241"/>
                  </a:lnTo>
                  <a:lnTo>
                    <a:pt x="1329817" y="868172"/>
                  </a:lnTo>
                  <a:lnTo>
                    <a:pt x="1341247" y="822960"/>
                  </a:lnTo>
                  <a:lnTo>
                    <a:pt x="1349502" y="776605"/>
                  </a:lnTo>
                  <a:lnTo>
                    <a:pt x="1354454" y="729361"/>
                  </a:lnTo>
                  <a:lnTo>
                    <a:pt x="1356233" y="681101"/>
                  </a:lnTo>
                  <a:lnTo>
                    <a:pt x="1354454" y="632460"/>
                  </a:lnTo>
                  <a:lnTo>
                    <a:pt x="1349502" y="584708"/>
                  </a:lnTo>
                  <a:lnTo>
                    <a:pt x="1341247" y="538099"/>
                  </a:lnTo>
                  <a:lnTo>
                    <a:pt x="1329817" y="492633"/>
                  </a:lnTo>
                  <a:lnTo>
                    <a:pt x="1315466" y="448310"/>
                  </a:lnTo>
                  <a:lnTo>
                    <a:pt x="1298194" y="405511"/>
                  </a:lnTo>
                  <a:lnTo>
                    <a:pt x="1278254" y="364109"/>
                  </a:lnTo>
                  <a:lnTo>
                    <a:pt x="1255649" y="324358"/>
                  </a:lnTo>
                  <a:lnTo>
                    <a:pt x="1230502" y="286258"/>
                  </a:lnTo>
                  <a:lnTo>
                    <a:pt x="1202944" y="250062"/>
                  </a:lnTo>
                  <a:lnTo>
                    <a:pt x="1173226" y="215900"/>
                  </a:lnTo>
                  <a:lnTo>
                    <a:pt x="1141222" y="183769"/>
                  </a:lnTo>
                  <a:lnTo>
                    <a:pt x="1107186" y="153797"/>
                  </a:lnTo>
                  <a:lnTo>
                    <a:pt x="1071245" y="126111"/>
                  </a:lnTo>
                  <a:lnTo>
                    <a:pt x="1033399" y="100837"/>
                  </a:lnTo>
                  <a:lnTo>
                    <a:pt x="993901" y="78232"/>
                  </a:lnTo>
                  <a:lnTo>
                    <a:pt x="952881" y="58166"/>
                  </a:lnTo>
                  <a:lnTo>
                    <a:pt x="910336" y="40894"/>
                  </a:lnTo>
                  <a:lnTo>
                    <a:pt x="866394" y="26416"/>
                  </a:lnTo>
                  <a:lnTo>
                    <a:pt x="821309" y="15112"/>
                  </a:lnTo>
                  <a:lnTo>
                    <a:pt x="775081" y="6731"/>
                  </a:lnTo>
                  <a:lnTo>
                    <a:pt x="727710" y="1650"/>
                  </a:lnTo>
                  <a:lnTo>
                    <a:pt x="679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2" name="object 72"/>
          <p:cNvGrpSpPr/>
          <p:nvPr/>
        </p:nvGrpSpPr>
        <p:grpSpPr>
          <a:xfrm>
            <a:off x="6455664" y="3756659"/>
            <a:ext cx="1470660" cy="1473200"/>
            <a:chOff x="6455664" y="3756659"/>
            <a:chExt cx="1470660" cy="1473200"/>
          </a:xfrm>
        </p:grpSpPr>
        <p:sp>
          <p:nvSpPr>
            <p:cNvPr id="73" name="object 73"/>
            <p:cNvSpPr/>
            <p:nvPr/>
          </p:nvSpPr>
          <p:spPr>
            <a:xfrm>
              <a:off x="6455664" y="3756659"/>
              <a:ext cx="1470025" cy="1473200"/>
            </a:xfrm>
            <a:custGeom>
              <a:avLst/>
              <a:gdLst/>
              <a:ahLst/>
              <a:cxnLst/>
              <a:rect l="l" t="t" r="r" b="b"/>
              <a:pathLst>
                <a:path w="1470025" h="1473200">
                  <a:moveTo>
                    <a:pt x="716534" y="736600"/>
                  </a:moveTo>
                  <a:lnTo>
                    <a:pt x="205994" y="224917"/>
                  </a:lnTo>
                  <a:lnTo>
                    <a:pt x="172834" y="262255"/>
                  </a:lnTo>
                  <a:lnTo>
                    <a:pt x="142113" y="301879"/>
                  </a:lnTo>
                  <a:lnTo>
                    <a:pt x="113906" y="343662"/>
                  </a:lnTo>
                  <a:lnTo>
                    <a:pt x="88392" y="387477"/>
                  </a:lnTo>
                  <a:lnTo>
                    <a:pt x="65913" y="433070"/>
                  </a:lnTo>
                  <a:lnTo>
                    <a:pt x="46355" y="480314"/>
                  </a:lnTo>
                  <a:lnTo>
                    <a:pt x="30099" y="529082"/>
                  </a:lnTo>
                  <a:lnTo>
                    <a:pt x="17145" y="579247"/>
                  </a:lnTo>
                  <a:lnTo>
                    <a:pt x="7747" y="630682"/>
                  </a:lnTo>
                  <a:lnTo>
                    <a:pt x="1905" y="683133"/>
                  </a:lnTo>
                  <a:lnTo>
                    <a:pt x="0" y="736600"/>
                  </a:lnTo>
                  <a:lnTo>
                    <a:pt x="1905" y="790575"/>
                  </a:lnTo>
                  <a:lnTo>
                    <a:pt x="7747" y="843534"/>
                  </a:lnTo>
                  <a:lnTo>
                    <a:pt x="17145" y="895096"/>
                  </a:lnTo>
                  <a:lnTo>
                    <a:pt x="30099" y="945388"/>
                  </a:lnTo>
                  <a:lnTo>
                    <a:pt x="46355" y="994029"/>
                  </a:lnTo>
                  <a:lnTo>
                    <a:pt x="65913" y="1041146"/>
                  </a:lnTo>
                  <a:lnTo>
                    <a:pt x="88392" y="1086358"/>
                  </a:lnTo>
                  <a:lnTo>
                    <a:pt x="113906" y="1129919"/>
                  </a:lnTo>
                  <a:lnTo>
                    <a:pt x="142113" y="1171448"/>
                  </a:lnTo>
                  <a:lnTo>
                    <a:pt x="172834" y="1210818"/>
                  </a:lnTo>
                  <a:lnTo>
                    <a:pt x="205994" y="1248156"/>
                  </a:lnTo>
                  <a:lnTo>
                    <a:pt x="716534" y="736600"/>
                  </a:lnTo>
                  <a:close/>
                </a:path>
                <a:path w="1470025" h="1473200">
                  <a:moveTo>
                    <a:pt x="1470025" y="727329"/>
                  </a:moveTo>
                  <a:lnTo>
                    <a:pt x="1467739" y="679577"/>
                  </a:lnTo>
                  <a:lnTo>
                    <a:pt x="1462532" y="632714"/>
                  </a:lnTo>
                  <a:lnTo>
                    <a:pt x="1454404" y="586740"/>
                  </a:lnTo>
                  <a:lnTo>
                    <a:pt x="1429893" y="497840"/>
                  </a:lnTo>
                  <a:lnTo>
                    <a:pt x="1413764" y="455168"/>
                  </a:lnTo>
                  <a:lnTo>
                    <a:pt x="1394968" y="413766"/>
                  </a:lnTo>
                  <a:lnTo>
                    <a:pt x="1373886" y="373761"/>
                  </a:lnTo>
                  <a:lnTo>
                    <a:pt x="1350391" y="335153"/>
                  </a:lnTo>
                  <a:lnTo>
                    <a:pt x="1324737" y="298196"/>
                  </a:lnTo>
                  <a:lnTo>
                    <a:pt x="1296797" y="262890"/>
                  </a:lnTo>
                  <a:lnTo>
                    <a:pt x="1266952" y="229489"/>
                  </a:lnTo>
                  <a:lnTo>
                    <a:pt x="1235202" y="197866"/>
                  </a:lnTo>
                  <a:lnTo>
                    <a:pt x="1201420" y="168148"/>
                  </a:lnTo>
                  <a:lnTo>
                    <a:pt x="1165987" y="140589"/>
                  </a:lnTo>
                  <a:lnTo>
                    <a:pt x="1128903" y="115189"/>
                  </a:lnTo>
                  <a:lnTo>
                    <a:pt x="1090168" y="92075"/>
                  </a:lnTo>
                  <a:lnTo>
                    <a:pt x="1050036" y="71247"/>
                  </a:lnTo>
                  <a:lnTo>
                    <a:pt x="1008507" y="52959"/>
                  </a:lnTo>
                  <a:lnTo>
                    <a:pt x="965581" y="37211"/>
                  </a:lnTo>
                  <a:lnTo>
                    <a:pt x="921512" y="24003"/>
                  </a:lnTo>
                  <a:lnTo>
                    <a:pt x="876300" y="13716"/>
                  </a:lnTo>
                  <a:lnTo>
                    <a:pt x="830072" y="6096"/>
                  </a:lnTo>
                  <a:lnTo>
                    <a:pt x="782955" y="1524"/>
                  </a:lnTo>
                  <a:lnTo>
                    <a:pt x="735076" y="0"/>
                  </a:lnTo>
                  <a:lnTo>
                    <a:pt x="681101" y="1905"/>
                  </a:lnTo>
                  <a:lnTo>
                    <a:pt x="628269" y="7747"/>
                  </a:lnTo>
                  <a:lnTo>
                    <a:pt x="576707" y="17145"/>
                  </a:lnTo>
                  <a:lnTo>
                    <a:pt x="526669" y="30099"/>
                  </a:lnTo>
                  <a:lnTo>
                    <a:pt x="478028" y="46482"/>
                  </a:lnTo>
                  <a:lnTo>
                    <a:pt x="431165" y="66040"/>
                  </a:lnTo>
                  <a:lnTo>
                    <a:pt x="385826" y="88646"/>
                  </a:lnTo>
                  <a:lnTo>
                    <a:pt x="342519" y="114046"/>
                  </a:lnTo>
                  <a:lnTo>
                    <a:pt x="301117" y="142367"/>
                  </a:lnTo>
                  <a:lnTo>
                    <a:pt x="261747" y="173228"/>
                  </a:lnTo>
                  <a:lnTo>
                    <a:pt x="224536" y="206502"/>
                  </a:lnTo>
                  <a:lnTo>
                    <a:pt x="735076" y="721106"/>
                  </a:lnTo>
                  <a:lnTo>
                    <a:pt x="879602" y="573278"/>
                  </a:lnTo>
                  <a:lnTo>
                    <a:pt x="898017" y="591693"/>
                  </a:lnTo>
                  <a:lnTo>
                    <a:pt x="753491" y="736600"/>
                  </a:lnTo>
                  <a:lnTo>
                    <a:pt x="827278" y="810514"/>
                  </a:lnTo>
                  <a:lnTo>
                    <a:pt x="808863" y="829056"/>
                  </a:lnTo>
                  <a:lnTo>
                    <a:pt x="735076" y="755015"/>
                  </a:lnTo>
                  <a:lnTo>
                    <a:pt x="224536" y="1266571"/>
                  </a:lnTo>
                  <a:lnTo>
                    <a:pt x="261747" y="1299972"/>
                  </a:lnTo>
                  <a:lnTo>
                    <a:pt x="301117" y="1330706"/>
                  </a:lnTo>
                  <a:lnTo>
                    <a:pt x="342519" y="1359027"/>
                  </a:lnTo>
                  <a:lnTo>
                    <a:pt x="385826" y="1384554"/>
                  </a:lnTo>
                  <a:lnTo>
                    <a:pt x="431165" y="1407033"/>
                  </a:lnTo>
                  <a:lnTo>
                    <a:pt x="478028" y="1426591"/>
                  </a:lnTo>
                  <a:lnTo>
                    <a:pt x="526669" y="1442974"/>
                  </a:lnTo>
                  <a:lnTo>
                    <a:pt x="576707" y="1455928"/>
                  </a:lnTo>
                  <a:lnTo>
                    <a:pt x="628269" y="1465326"/>
                  </a:lnTo>
                  <a:lnTo>
                    <a:pt x="681101" y="1471168"/>
                  </a:lnTo>
                  <a:lnTo>
                    <a:pt x="735076" y="1473073"/>
                  </a:lnTo>
                  <a:lnTo>
                    <a:pt x="782574" y="1471549"/>
                  </a:lnTo>
                  <a:lnTo>
                    <a:pt x="829437" y="1467104"/>
                  </a:lnTo>
                  <a:lnTo>
                    <a:pt x="875284" y="1459750"/>
                  </a:lnTo>
                  <a:lnTo>
                    <a:pt x="920242" y="1449451"/>
                  </a:lnTo>
                  <a:lnTo>
                    <a:pt x="964057" y="1436624"/>
                  </a:lnTo>
                  <a:lnTo>
                    <a:pt x="1006729" y="1421003"/>
                  </a:lnTo>
                  <a:lnTo>
                    <a:pt x="1048131" y="1402969"/>
                  </a:lnTo>
                  <a:lnTo>
                    <a:pt x="1088136" y="1382522"/>
                  </a:lnTo>
                  <a:lnTo>
                    <a:pt x="1126744" y="1359662"/>
                  </a:lnTo>
                  <a:lnTo>
                    <a:pt x="1163828" y="1334643"/>
                  </a:lnTo>
                  <a:lnTo>
                    <a:pt x="1199134" y="1307465"/>
                  </a:lnTo>
                  <a:lnTo>
                    <a:pt x="1232789" y="1278128"/>
                  </a:lnTo>
                  <a:lnTo>
                    <a:pt x="1264666" y="1246886"/>
                  </a:lnTo>
                  <a:lnTo>
                    <a:pt x="1294638" y="1213739"/>
                  </a:lnTo>
                  <a:lnTo>
                    <a:pt x="1322451" y="1178941"/>
                  </a:lnTo>
                  <a:lnTo>
                    <a:pt x="1348232" y="1142238"/>
                  </a:lnTo>
                  <a:lnTo>
                    <a:pt x="1371854" y="1104138"/>
                  </a:lnTo>
                  <a:lnTo>
                    <a:pt x="1393063" y="1064387"/>
                  </a:lnTo>
                  <a:lnTo>
                    <a:pt x="1411986" y="1023239"/>
                  </a:lnTo>
                  <a:lnTo>
                    <a:pt x="1428496" y="980821"/>
                  </a:lnTo>
                  <a:lnTo>
                    <a:pt x="1442339" y="937133"/>
                  </a:lnTo>
                  <a:lnTo>
                    <a:pt x="1453515" y="892302"/>
                  </a:lnTo>
                  <a:lnTo>
                    <a:pt x="1461897" y="846455"/>
                  </a:lnTo>
                  <a:lnTo>
                    <a:pt x="1463929" y="829056"/>
                  </a:lnTo>
                  <a:lnTo>
                    <a:pt x="1467485" y="799592"/>
                  </a:lnTo>
                  <a:lnTo>
                    <a:pt x="1470025" y="751967"/>
                  </a:lnTo>
                  <a:lnTo>
                    <a:pt x="867283" y="751967"/>
                  </a:lnTo>
                  <a:lnTo>
                    <a:pt x="867283" y="727329"/>
                  </a:lnTo>
                  <a:lnTo>
                    <a:pt x="1470025" y="727329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6661404" y="3963923"/>
              <a:ext cx="528955" cy="1059180"/>
            </a:xfrm>
            <a:custGeom>
              <a:avLst/>
              <a:gdLst/>
              <a:ahLst/>
              <a:cxnLst/>
              <a:rect l="l" t="t" r="r" b="b"/>
              <a:pathLst>
                <a:path w="528954" h="1059179">
                  <a:moveTo>
                    <a:pt x="528574" y="548005"/>
                  </a:moveTo>
                  <a:lnTo>
                    <a:pt x="510032" y="529463"/>
                  </a:lnTo>
                  <a:lnTo>
                    <a:pt x="0" y="1040511"/>
                  </a:lnTo>
                  <a:lnTo>
                    <a:pt x="18415" y="1058926"/>
                  </a:lnTo>
                  <a:lnTo>
                    <a:pt x="528574" y="548005"/>
                  </a:lnTo>
                  <a:close/>
                </a:path>
                <a:path w="528954" h="1059179">
                  <a:moveTo>
                    <a:pt x="528574" y="514096"/>
                  </a:moveTo>
                  <a:lnTo>
                    <a:pt x="18415" y="0"/>
                  </a:lnTo>
                  <a:lnTo>
                    <a:pt x="0" y="18415"/>
                  </a:lnTo>
                  <a:lnTo>
                    <a:pt x="510032" y="529463"/>
                  </a:lnTo>
                  <a:lnTo>
                    <a:pt x="528574" y="514096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71944" y="4330191"/>
              <a:ext cx="180848" cy="255524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7322820" y="4483592"/>
              <a:ext cx="603885" cy="26034"/>
            </a:xfrm>
            <a:custGeom>
              <a:avLst/>
              <a:gdLst/>
              <a:ahLst/>
              <a:cxnLst/>
              <a:rect l="l" t="t" r="r" b="b"/>
              <a:pathLst>
                <a:path w="603884" h="26035">
                  <a:moveTo>
                    <a:pt x="603288" y="0"/>
                  </a:moveTo>
                  <a:lnTo>
                    <a:pt x="0" y="0"/>
                  </a:lnTo>
                  <a:lnTo>
                    <a:pt x="0" y="25796"/>
                  </a:lnTo>
                  <a:lnTo>
                    <a:pt x="603288" y="25796"/>
                  </a:lnTo>
                  <a:lnTo>
                    <a:pt x="603288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6513576" y="3816095"/>
              <a:ext cx="1353820" cy="1359535"/>
            </a:xfrm>
            <a:custGeom>
              <a:avLst/>
              <a:gdLst/>
              <a:ahLst/>
              <a:cxnLst/>
              <a:rect l="l" t="t" r="r" b="b"/>
              <a:pathLst>
                <a:path w="1353820" h="1359535">
                  <a:moveTo>
                    <a:pt x="676655" y="0"/>
                  </a:moveTo>
                  <a:lnTo>
                    <a:pt x="628142" y="1650"/>
                  </a:lnTo>
                  <a:lnTo>
                    <a:pt x="580517" y="6730"/>
                  </a:lnTo>
                  <a:lnTo>
                    <a:pt x="534034" y="14858"/>
                  </a:lnTo>
                  <a:lnTo>
                    <a:pt x="488696" y="26161"/>
                  </a:lnTo>
                  <a:lnTo>
                    <a:pt x="444753" y="40512"/>
                  </a:lnTo>
                  <a:lnTo>
                    <a:pt x="402081" y="57657"/>
                  </a:lnTo>
                  <a:lnTo>
                    <a:pt x="360933" y="77469"/>
                  </a:lnTo>
                  <a:lnTo>
                    <a:pt x="321437" y="100075"/>
                  </a:lnTo>
                  <a:lnTo>
                    <a:pt x="283718" y="125094"/>
                  </a:lnTo>
                  <a:lnTo>
                    <a:pt x="247776" y="152526"/>
                  </a:lnTo>
                  <a:lnTo>
                    <a:pt x="213868" y="182244"/>
                  </a:lnTo>
                  <a:lnTo>
                    <a:pt x="181864" y="214248"/>
                  </a:lnTo>
                  <a:lnTo>
                    <a:pt x="152273" y="248284"/>
                  </a:lnTo>
                  <a:lnTo>
                    <a:pt x="124841" y="284225"/>
                  </a:lnTo>
                  <a:lnTo>
                    <a:pt x="99822" y="322071"/>
                  </a:lnTo>
                  <a:lnTo>
                    <a:pt x="77343" y="361695"/>
                  </a:lnTo>
                  <a:lnTo>
                    <a:pt x="57530" y="402843"/>
                  </a:lnTo>
                  <a:lnTo>
                    <a:pt x="40385" y="445642"/>
                  </a:lnTo>
                  <a:lnTo>
                    <a:pt x="26162" y="489711"/>
                  </a:lnTo>
                  <a:lnTo>
                    <a:pt x="14858" y="535177"/>
                  </a:lnTo>
                  <a:lnTo>
                    <a:pt x="6730" y="581786"/>
                  </a:lnTo>
                  <a:lnTo>
                    <a:pt x="1650" y="629411"/>
                  </a:lnTo>
                  <a:lnTo>
                    <a:pt x="0" y="678052"/>
                  </a:lnTo>
                  <a:lnTo>
                    <a:pt x="1650" y="726566"/>
                  </a:lnTo>
                  <a:lnTo>
                    <a:pt x="6730" y="774318"/>
                  </a:lnTo>
                  <a:lnTo>
                    <a:pt x="14858" y="820927"/>
                  </a:lnTo>
                  <a:lnTo>
                    <a:pt x="26162" y="866520"/>
                  </a:lnTo>
                  <a:lnTo>
                    <a:pt x="40385" y="910716"/>
                  </a:lnTo>
                  <a:lnTo>
                    <a:pt x="57530" y="953642"/>
                  </a:lnTo>
                  <a:lnTo>
                    <a:pt x="77343" y="994917"/>
                  </a:lnTo>
                  <a:lnTo>
                    <a:pt x="99822" y="1034795"/>
                  </a:lnTo>
                  <a:lnTo>
                    <a:pt x="124841" y="1072768"/>
                  </a:lnTo>
                  <a:lnTo>
                    <a:pt x="152273" y="1108964"/>
                  </a:lnTo>
                  <a:lnTo>
                    <a:pt x="181864" y="1143127"/>
                  </a:lnTo>
                  <a:lnTo>
                    <a:pt x="213868" y="1175384"/>
                  </a:lnTo>
                  <a:lnTo>
                    <a:pt x="247776" y="1205356"/>
                  </a:lnTo>
                  <a:lnTo>
                    <a:pt x="283718" y="1232915"/>
                  </a:lnTo>
                  <a:lnTo>
                    <a:pt x="321437" y="1258189"/>
                  </a:lnTo>
                  <a:lnTo>
                    <a:pt x="360933" y="1280921"/>
                  </a:lnTo>
                  <a:lnTo>
                    <a:pt x="402081" y="1300987"/>
                  </a:lnTo>
                  <a:lnTo>
                    <a:pt x="444753" y="1318259"/>
                  </a:lnTo>
                  <a:lnTo>
                    <a:pt x="488696" y="1332610"/>
                  </a:lnTo>
                  <a:lnTo>
                    <a:pt x="534034" y="1344040"/>
                  </a:lnTo>
                  <a:lnTo>
                    <a:pt x="580517" y="1352295"/>
                  </a:lnTo>
                  <a:lnTo>
                    <a:pt x="628142" y="1357376"/>
                  </a:lnTo>
                  <a:lnTo>
                    <a:pt x="676655" y="1359027"/>
                  </a:lnTo>
                  <a:lnTo>
                    <a:pt x="725170" y="1357376"/>
                  </a:lnTo>
                  <a:lnTo>
                    <a:pt x="772668" y="1352295"/>
                  </a:lnTo>
                  <a:lnTo>
                    <a:pt x="819150" y="1344040"/>
                  </a:lnTo>
                  <a:lnTo>
                    <a:pt x="864489" y="1332610"/>
                  </a:lnTo>
                  <a:lnTo>
                    <a:pt x="908557" y="1318259"/>
                  </a:lnTo>
                  <a:lnTo>
                    <a:pt x="951102" y="1300987"/>
                  </a:lnTo>
                  <a:lnTo>
                    <a:pt x="992251" y="1280921"/>
                  </a:lnTo>
                  <a:lnTo>
                    <a:pt x="1031748" y="1258189"/>
                  </a:lnTo>
                  <a:lnTo>
                    <a:pt x="1069594" y="1232915"/>
                  </a:lnTo>
                  <a:lnTo>
                    <a:pt x="1105534" y="1205356"/>
                  </a:lnTo>
                  <a:lnTo>
                    <a:pt x="1139444" y="1175384"/>
                  </a:lnTo>
                  <a:lnTo>
                    <a:pt x="1171321" y="1143127"/>
                  </a:lnTo>
                  <a:lnTo>
                    <a:pt x="1201039" y="1108964"/>
                  </a:lnTo>
                  <a:lnTo>
                    <a:pt x="1228471" y="1072768"/>
                  </a:lnTo>
                  <a:lnTo>
                    <a:pt x="1253490" y="1034795"/>
                  </a:lnTo>
                  <a:lnTo>
                    <a:pt x="1275969" y="994917"/>
                  </a:lnTo>
                  <a:lnTo>
                    <a:pt x="1295780" y="953642"/>
                  </a:lnTo>
                  <a:lnTo>
                    <a:pt x="1312799" y="910716"/>
                  </a:lnTo>
                  <a:lnTo>
                    <a:pt x="1327150" y="866520"/>
                  </a:lnTo>
                  <a:lnTo>
                    <a:pt x="1338326" y="820927"/>
                  </a:lnTo>
                  <a:lnTo>
                    <a:pt x="1346580" y="774318"/>
                  </a:lnTo>
                  <a:lnTo>
                    <a:pt x="1351533" y="726566"/>
                  </a:lnTo>
                  <a:lnTo>
                    <a:pt x="1353312" y="678052"/>
                  </a:lnTo>
                  <a:lnTo>
                    <a:pt x="1351533" y="629411"/>
                  </a:lnTo>
                  <a:lnTo>
                    <a:pt x="1346580" y="581786"/>
                  </a:lnTo>
                  <a:lnTo>
                    <a:pt x="1338326" y="535177"/>
                  </a:lnTo>
                  <a:lnTo>
                    <a:pt x="1327150" y="489711"/>
                  </a:lnTo>
                  <a:lnTo>
                    <a:pt x="1312799" y="445642"/>
                  </a:lnTo>
                  <a:lnTo>
                    <a:pt x="1295780" y="402843"/>
                  </a:lnTo>
                  <a:lnTo>
                    <a:pt x="1275969" y="361695"/>
                  </a:lnTo>
                  <a:lnTo>
                    <a:pt x="1253490" y="322071"/>
                  </a:lnTo>
                  <a:lnTo>
                    <a:pt x="1228471" y="284225"/>
                  </a:lnTo>
                  <a:lnTo>
                    <a:pt x="1201039" y="248284"/>
                  </a:lnTo>
                  <a:lnTo>
                    <a:pt x="1171321" y="214248"/>
                  </a:lnTo>
                  <a:lnTo>
                    <a:pt x="1139444" y="182244"/>
                  </a:lnTo>
                  <a:lnTo>
                    <a:pt x="1105534" y="152526"/>
                  </a:lnTo>
                  <a:lnTo>
                    <a:pt x="1069594" y="125094"/>
                  </a:lnTo>
                  <a:lnTo>
                    <a:pt x="1031748" y="100075"/>
                  </a:lnTo>
                  <a:lnTo>
                    <a:pt x="992251" y="77469"/>
                  </a:lnTo>
                  <a:lnTo>
                    <a:pt x="951102" y="57657"/>
                  </a:lnTo>
                  <a:lnTo>
                    <a:pt x="908557" y="40512"/>
                  </a:lnTo>
                  <a:lnTo>
                    <a:pt x="864489" y="26161"/>
                  </a:lnTo>
                  <a:lnTo>
                    <a:pt x="819150" y="14858"/>
                  </a:lnTo>
                  <a:lnTo>
                    <a:pt x="772668" y="6730"/>
                  </a:lnTo>
                  <a:lnTo>
                    <a:pt x="725170" y="1650"/>
                  </a:lnTo>
                  <a:lnTo>
                    <a:pt x="6766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8" name="object 78"/>
          <p:cNvGrpSpPr/>
          <p:nvPr/>
        </p:nvGrpSpPr>
        <p:grpSpPr>
          <a:xfrm>
            <a:off x="4916423" y="6120384"/>
            <a:ext cx="648970" cy="598805"/>
            <a:chOff x="4916423" y="6120384"/>
            <a:chExt cx="648970" cy="598805"/>
          </a:xfrm>
        </p:grpSpPr>
        <p:sp>
          <p:nvSpPr>
            <p:cNvPr id="79" name="object 79"/>
            <p:cNvSpPr/>
            <p:nvPr/>
          </p:nvSpPr>
          <p:spPr>
            <a:xfrm>
              <a:off x="4916424" y="6120384"/>
              <a:ext cx="648970" cy="598805"/>
            </a:xfrm>
            <a:custGeom>
              <a:avLst/>
              <a:gdLst/>
              <a:ahLst/>
              <a:cxnLst/>
              <a:rect l="l" t="t" r="r" b="b"/>
              <a:pathLst>
                <a:path w="648970" h="598804">
                  <a:moveTo>
                    <a:pt x="310515" y="0"/>
                  </a:moveTo>
                  <a:lnTo>
                    <a:pt x="264541" y="5041"/>
                  </a:lnTo>
                  <a:lnTo>
                    <a:pt x="220599" y="16484"/>
                  </a:lnTo>
                  <a:lnTo>
                    <a:pt x="179324" y="33845"/>
                  </a:lnTo>
                  <a:lnTo>
                    <a:pt x="141224" y="56629"/>
                  </a:lnTo>
                  <a:lnTo>
                    <a:pt x="106553" y="84353"/>
                  </a:lnTo>
                  <a:lnTo>
                    <a:pt x="75946" y="116522"/>
                  </a:lnTo>
                  <a:lnTo>
                    <a:pt x="49911" y="152654"/>
                  </a:lnTo>
                  <a:lnTo>
                    <a:pt x="28702" y="192278"/>
                  </a:lnTo>
                  <a:lnTo>
                    <a:pt x="13081" y="234873"/>
                  </a:lnTo>
                  <a:lnTo>
                    <a:pt x="3302" y="279984"/>
                  </a:lnTo>
                  <a:lnTo>
                    <a:pt x="0" y="327113"/>
                  </a:lnTo>
                  <a:lnTo>
                    <a:pt x="3556" y="375005"/>
                  </a:lnTo>
                  <a:lnTo>
                    <a:pt x="13716" y="420712"/>
                  </a:lnTo>
                  <a:lnTo>
                    <a:pt x="29972" y="463727"/>
                  </a:lnTo>
                  <a:lnTo>
                    <a:pt x="52070" y="503567"/>
                  </a:lnTo>
                  <a:lnTo>
                    <a:pt x="79121" y="539711"/>
                  </a:lnTo>
                  <a:lnTo>
                    <a:pt x="110998" y="571677"/>
                  </a:lnTo>
                  <a:lnTo>
                    <a:pt x="146304" y="598398"/>
                  </a:lnTo>
                  <a:lnTo>
                    <a:pt x="310515" y="598398"/>
                  </a:lnTo>
                  <a:lnTo>
                    <a:pt x="310515" y="0"/>
                  </a:lnTo>
                  <a:close/>
                </a:path>
                <a:path w="648970" h="598804">
                  <a:moveTo>
                    <a:pt x="544322" y="86410"/>
                  </a:moveTo>
                  <a:lnTo>
                    <a:pt x="508889" y="58762"/>
                  </a:lnTo>
                  <a:lnTo>
                    <a:pt x="469773" y="35547"/>
                  </a:lnTo>
                  <a:lnTo>
                    <a:pt x="427355" y="17526"/>
                  </a:lnTo>
                  <a:lnTo>
                    <a:pt x="382270" y="5435"/>
                  </a:lnTo>
                  <a:lnTo>
                    <a:pt x="335153" y="0"/>
                  </a:lnTo>
                  <a:lnTo>
                    <a:pt x="335153" y="296252"/>
                  </a:lnTo>
                  <a:lnTo>
                    <a:pt x="544322" y="86410"/>
                  </a:lnTo>
                  <a:close/>
                </a:path>
                <a:path w="648970" h="598804">
                  <a:moveTo>
                    <a:pt x="648843" y="327113"/>
                  </a:moveTo>
                  <a:lnTo>
                    <a:pt x="644906" y="276453"/>
                  </a:lnTo>
                  <a:lnTo>
                    <a:pt x="633603" y="228460"/>
                  </a:lnTo>
                  <a:lnTo>
                    <a:pt x="615569" y="183578"/>
                  </a:lnTo>
                  <a:lnTo>
                    <a:pt x="591693" y="142252"/>
                  </a:lnTo>
                  <a:lnTo>
                    <a:pt x="562737" y="104927"/>
                  </a:lnTo>
                  <a:lnTo>
                    <a:pt x="335153" y="330200"/>
                  </a:lnTo>
                  <a:lnTo>
                    <a:pt x="335153" y="598398"/>
                  </a:lnTo>
                  <a:lnTo>
                    <a:pt x="501650" y="598398"/>
                  </a:lnTo>
                  <a:lnTo>
                    <a:pt x="537337" y="571677"/>
                  </a:lnTo>
                  <a:lnTo>
                    <a:pt x="569341" y="539711"/>
                  </a:lnTo>
                  <a:lnTo>
                    <a:pt x="596646" y="503567"/>
                  </a:lnTo>
                  <a:lnTo>
                    <a:pt x="618744" y="463727"/>
                  </a:lnTo>
                  <a:lnTo>
                    <a:pt x="635127" y="420712"/>
                  </a:lnTo>
                  <a:lnTo>
                    <a:pt x="645287" y="375005"/>
                  </a:lnTo>
                  <a:lnTo>
                    <a:pt x="648843" y="327113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5227320" y="6120384"/>
              <a:ext cx="24765" cy="598805"/>
            </a:xfrm>
            <a:custGeom>
              <a:avLst/>
              <a:gdLst/>
              <a:ahLst/>
              <a:cxnLst/>
              <a:rect l="l" t="t" r="r" b="b"/>
              <a:pathLst>
                <a:path w="24764" h="598804">
                  <a:moveTo>
                    <a:pt x="24257" y="0"/>
                  </a:moveTo>
                  <a:lnTo>
                    <a:pt x="0" y="0"/>
                  </a:lnTo>
                  <a:lnTo>
                    <a:pt x="0" y="598398"/>
                  </a:lnTo>
                  <a:lnTo>
                    <a:pt x="24257" y="598398"/>
                  </a:lnTo>
                  <a:lnTo>
                    <a:pt x="24257" y="336372"/>
                  </a:lnTo>
                  <a:lnTo>
                    <a:pt x="24257" y="330200"/>
                  </a:lnTo>
                  <a:lnTo>
                    <a:pt x="21209" y="336372"/>
                  </a:lnTo>
                  <a:lnTo>
                    <a:pt x="6096" y="317855"/>
                  </a:lnTo>
                  <a:lnTo>
                    <a:pt x="24257" y="296252"/>
                  </a:lnTo>
                  <a:lnTo>
                    <a:pt x="24257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33415" y="6207252"/>
              <a:ext cx="246887" cy="249935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4940807" y="6144768"/>
              <a:ext cx="600710" cy="574675"/>
            </a:xfrm>
            <a:custGeom>
              <a:avLst/>
              <a:gdLst/>
              <a:ahLst/>
              <a:cxnLst/>
              <a:rect l="l" t="t" r="r" b="b"/>
              <a:pathLst>
                <a:path w="600710" h="574675">
                  <a:moveTo>
                    <a:pt x="298576" y="0"/>
                  </a:moveTo>
                  <a:lnTo>
                    <a:pt x="250570" y="3975"/>
                  </a:lnTo>
                  <a:lnTo>
                    <a:pt x="204977" y="15468"/>
                  </a:lnTo>
                  <a:lnTo>
                    <a:pt x="162178" y="33858"/>
                  </a:lnTo>
                  <a:lnTo>
                    <a:pt x="123062" y="58496"/>
                  </a:lnTo>
                  <a:lnTo>
                    <a:pt x="88137" y="88785"/>
                  </a:lnTo>
                  <a:lnTo>
                    <a:pt x="58165" y="124066"/>
                  </a:lnTo>
                  <a:lnTo>
                    <a:pt x="33654" y="163728"/>
                  </a:lnTo>
                  <a:lnTo>
                    <a:pt x="15366" y="207136"/>
                  </a:lnTo>
                  <a:lnTo>
                    <a:pt x="3937" y="253644"/>
                  </a:lnTo>
                  <a:lnTo>
                    <a:pt x="0" y="302640"/>
                  </a:lnTo>
                  <a:lnTo>
                    <a:pt x="3937" y="351561"/>
                  </a:lnTo>
                  <a:lnTo>
                    <a:pt x="15366" y="397840"/>
                  </a:lnTo>
                  <a:lnTo>
                    <a:pt x="33654" y="440893"/>
                  </a:lnTo>
                  <a:lnTo>
                    <a:pt x="58165" y="480136"/>
                  </a:lnTo>
                  <a:lnTo>
                    <a:pt x="88137" y="514959"/>
                  </a:lnTo>
                  <a:lnTo>
                    <a:pt x="123062" y="544791"/>
                  </a:lnTo>
                  <a:lnTo>
                    <a:pt x="162178" y="569023"/>
                  </a:lnTo>
                  <a:lnTo>
                    <a:pt x="174243" y="574128"/>
                  </a:lnTo>
                  <a:lnTo>
                    <a:pt x="424814" y="574128"/>
                  </a:lnTo>
                  <a:lnTo>
                    <a:pt x="476630" y="544791"/>
                  </a:lnTo>
                  <a:lnTo>
                    <a:pt x="511809" y="514959"/>
                  </a:lnTo>
                  <a:lnTo>
                    <a:pt x="542036" y="480136"/>
                  </a:lnTo>
                  <a:lnTo>
                    <a:pt x="566546" y="440893"/>
                  </a:lnTo>
                  <a:lnTo>
                    <a:pt x="584962" y="397840"/>
                  </a:lnTo>
                  <a:lnTo>
                    <a:pt x="596391" y="351561"/>
                  </a:lnTo>
                  <a:lnTo>
                    <a:pt x="600328" y="302640"/>
                  </a:lnTo>
                  <a:lnTo>
                    <a:pt x="596391" y="253644"/>
                  </a:lnTo>
                  <a:lnTo>
                    <a:pt x="584962" y="207136"/>
                  </a:lnTo>
                  <a:lnTo>
                    <a:pt x="566546" y="163728"/>
                  </a:lnTo>
                  <a:lnTo>
                    <a:pt x="542036" y="124066"/>
                  </a:lnTo>
                  <a:lnTo>
                    <a:pt x="511809" y="88785"/>
                  </a:lnTo>
                  <a:lnTo>
                    <a:pt x="476630" y="58496"/>
                  </a:lnTo>
                  <a:lnTo>
                    <a:pt x="437133" y="33858"/>
                  </a:lnTo>
                  <a:lnTo>
                    <a:pt x="393826" y="15468"/>
                  </a:lnTo>
                  <a:lnTo>
                    <a:pt x="347471" y="3975"/>
                  </a:lnTo>
                  <a:lnTo>
                    <a:pt x="298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3" name="object 83"/>
          <p:cNvGrpSpPr/>
          <p:nvPr/>
        </p:nvGrpSpPr>
        <p:grpSpPr>
          <a:xfrm>
            <a:off x="1114044" y="3488435"/>
            <a:ext cx="652145" cy="654050"/>
            <a:chOff x="1114044" y="3488435"/>
            <a:chExt cx="652145" cy="654050"/>
          </a:xfrm>
        </p:grpSpPr>
        <p:sp>
          <p:nvSpPr>
            <p:cNvPr id="84" name="object 84"/>
            <p:cNvSpPr/>
            <p:nvPr/>
          </p:nvSpPr>
          <p:spPr>
            <a:xfrm>
              <a:off x="1114044" y="3488435"/>
              <a:ext cx="652145" cy="654050"/>
            </a:xfrm>
            <a:custGeom>
              <a:avLst/>
              <a:gdLst/>
              <a:ahLst/>
              <a:cxnLst/>
              <a:rect l="l" t="t" r="r" b="b"/>
              <a:pathLst>
                <a:path w="652144" h="654050">
                  <a:moveTo>
                    <a:pt x="313563" y="320675"/>
                  </a:moveTo>
                  <a:lnTo>
                    <a:pt x="92227" y="98679"/>
                  </a:lnTo>
                  <a:lnTo>
                    <a:pt x="61391" y="136271"/>
                  </a:lnTo>
                  <a:lnTo>
                    <a:pt x="35864" y="178562"/>
                  </a:lnTo>
                  <a:lnTo>
                    <a:pt x="16522" y="224790"/>
                  </a:lnTo>
                  <a:lnTo>
                    <a:pt x="4279" y="274447"/>
                  </a:lnTo>
                  <a:lnTo>
                    <a:pt x="0" y="326898"/>
                  </a:lnTo>
                  <a:lnTo>
                    <a:pt x="3937" y="377571"/>
                  </a:lnTo>
                  <a:lnTo>
                    <a:pt x="15252" y="425450"/>
                  </a:lnTo>
                  <a:lnTo>
                    <a:pt x="33197" y="470281"/>
                  </a:lnTo>
                  <a:lnTo>
                    <a:pt x="57061" y="511683"/>
                  </a:lnTo>
                  <a:lnTo>
                    <a:pt x="86080" y="548894"/>
                  </a:lnTo>
                  <a:lnTo>
                    <a:pt x="313563" y="320675"/>
                  </a:lnTo>
                  <a:close/>
                </a:path>
                <a:path w="652144" h="654050">
                  <a:moveTo>
                    <a:pt x="547243" y="86372"/>
                  </a:moveTo>
                  <a:lnTo>
                    <a:pt x="510032" y="57277"/>
                  </a:lnTo>
                  <a:lnTo>
                    <a:pt x="468884" y="33274"/>
                  </a:lnTo>
                  <a:lnTo>
                    <a:pt x="424180" y="15240"/>
                  </a:lnTo>
                  <a:lnTo>
                    <a:pt x="376301" y="3937"/>
                  </a:lnTo>
                  <a:lnTo>
                    <a:pt x="325882" y="0"/>
                  </a:lnTo>
                  <a:lnTo>
                    <a:pt x="277241" y="3683"/>
                  </a:lnTo>
                  <a:lnTo>
                    <a:pt x="231140" y="14224"/>
                  </a:lnTo>
                  <a:lnTo>
                    <a:pt x="187706" y="31369"/>
                  </a:lnTo>
                  <a:lnTo>
                    <a:pt x="147523" y="54495"/>
                  </a:lnTo>
                  <a:lnTo>
                    <a:pt x="110680" y="83312"/>
                  </a:lnTo>
                  <a:lnTo>
                    <a:pt x="331978" y="302260"/>
                  </a:lnTo>
                  <a:lnTo>
                    <a:pt x="547243" y="86372"/>
                  </a:lnTo>
                  <a:close/>
                </a:path>
                <a:path w="652144" h="654050">
                  <a:moveTo>
                    <a:pt x="553339" y="561213"/>
                  </a:moveTo>
                  <a:lnTo>
                    <a:pt x="331978" y="339217"/>
                  </a:lnTo>
                  <a:lnTo>
                    <a:pt x="104521" y="564388"/>
                  </a:lnTo>
                  <a:lnTo>
                    <a:pt x="141719" y="594995"/>
                  </a:lnTo>
                  <a:lnTo>
                    <a:pt x="182880" y="619760"/>
                  </a:lnTo>
                  <a:lnTo>
                    <a:pt x="227584" y="638302"/>
                  </a:lnTo>
                  <a:lnTo>
                    <a:pt x="275463" y="649859"/>
                  </a:lnTo>
                  <a:lnTo>
                    <a:pt x="325882" y="653796"/>
                  </a:lnTo>
                  <a:lnTo>
                    <a:pt x="376682" y="649478"/>
                  </a:lnTo>
                  <a:lnTo>
                    <a:pt x="425450" y="637159"/>
                  </a:lnTo>
                  <a:lnTo>
                    <a:pt x="471551" y="617855"/>
                  </a:lnTo>
                  <a:lnTo>
                    <a:pt x="514350" y="592201"/>
                  </a:lnTo>
                  <a:lnTo>
                    <a:pt x="553339" y="561213"/>
                  </a:lnTo>
                  <a:close/>
                </a:path>
                <a:path w="652144" h="654050">
                  <a:moveTo>
                    <a:pt x="651764" y="326898"/>
                  </a:moveTo>
                  <a:lnTo>
                    <a:pt x="647827" y="276225"/>
                  </a:lnTo>
                  <a:lnTo>
                    <a:pt x="636270" y="228346"/>
                  </a:lnTo>
                  <a:lnTo>
                    <a:pt x="617855" y="183515"/>
                  </a:lnTo>
                  <a:lnTo>
                    <a:pt x="593090" y="142113"/>
                  </a:lnTo>
                  <a:lnTo>
                    <a:pt x="562610" y="104902"/>
                  </a:lnTo>
                  <a:lnTo>
                    <a:pt x="347345" y="320675"/>
                  </a:lnTo>
                  <a:lnTo>
                    <a:pt x="568706" y="542798"/>
                  </a:lnTo>
                  <a:lnTo>
                    <a:pt x="597408" y="505841"/>
                  </a:lnTo>
                  <a:lnTo>
                    <a:pt x="620522" y="465455"/>
                  </a:lnTo>
                  <a:lnTo>
                    <a:pt x="637540" y="422021"/>
                  </a:lnTo>
                  <a:lnTo>
                    <a:pt x="648081" y="375666"/>
                  </a:lnTo>
                  <a:lnTo>
                    <a:pt x="651764" y="326898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9388" y="3572255"/>
              <a:ext cx="482981" cy="481076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1138428" y="3512819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10" h="601979">
                  <a:moveTo>
                    <a:pt x="301752" y="0"/>
                  </a:moveTo>
                  <a:lnTo>
                    <a:pt x="252856" y="3937"/>
                  </a:lnTo>
                  <a:lnTo>
                    <a:pt x="206502" y="15493"/>
                  </a:lnTo>
                  <a:lnTo>
                    <a:pt x="163194" y="33781"/>
                  </a:lnTo>
                  <a:lnTo>
                    <a:pt x="123685" y="58419"/>
                  </a:lnTo>
                  <a:lnTo>
                    <a:pt x="88506" y="88645"/>
                  </a:lnTo>
                  <a:lnTo>
                    <a:pt x="58318" y="123951"/>
                  </a:lnTo>
                  <a:lnTo>
                    <a:pt x="33743" y="163575"/>
                  </a:lnTo>
                  <a:lnTo>
                    <a:pt x="15417" y="206882"/>
                  </a:lnTo>
                  <a:lnTo>
                    <a:pt x="3962" y="253364"/>
                  </a:lnTo>
                  <a:lnTo>
                    <a:pt x="0" y="302386"/>
                  </a:lnTo>
                  <a:lnTo>
                    <a:pt x="3962" y="351281"/>
                  </a:lnTo>
                  <a:lnTo>
                    <a:pt x="15417" y="397509"/>
                  </a:lnTo>
                  <a:lnTo>
                    <a:pt x="33743" y="440435"/>
                  </a:lnTo>
                  <a:lnTo>
                    <a:pt x="58318" y="479678"/>
                  </a:lnTo>
                  <a:lnTo>
                    <a:pt x="88506" y="514476"/>
                  </a:lnTo>
                  <a:lnTo>
                    <a:pt x="123685" y="544321"/>
                  </a:lnTo>
                  <a:lnTo>
                    <a:pt x="163194" y="568451"/>
                  </a:lnTo>
                  <a:lnTo>
                    <a:pt x="206502" y="586485"/>
                  </a:lnTo>
                  <a:lnTo>
                    <a:pt x="252856" y="597788"/>
                  </a:lnTo>
                  <a:lnTo>
                    <a:pt x="301752" y="601598"/>
                  </a:lnTo>
                  <a:lnTo>
                    <a:pt x="350519" y="597788"/>
                  </a:lnTo>
                  <a:lnTo>
                    <a:pt x="396621" y="586485"/>
                  </a:lnTo>
                  <a:lnTo>
                    <a:pt x="439547" y="568451"/>
                  </a:lnTo>
                  <a:lnTo>
                    <a:pt x="478663" y="544321"/>
                  </a:lnTo>
                  <a:lnTo>
                    <a:pt x="513334" y="514476"/>
                  </a:lnTo>
                  <a:lnTo>
                    <a:pt x="543052" y="479678"/>
                  </a:lnTo>
                  <a:lnTo>
                    <a:pt x="567309" y="440435"/>
                  </a:lnTo>
                  <a:lnTo>
                    <a:pt x="585216" y="397509"/>
                  </a:lnTo>
                  <a:lnTo>
                    <a:pt x="596519" y="351281"/>
                  </a:lnTo>
                  <a:lnTo>
                    <a:pt x="600329" y="302386"/>
                  </a:lnTo>
                  <a:lnTo>
                    <a:pt x="596519" y="253364"/>
                  </a:lnTo>
                  <a:lnTo>
                    <a:pt x="585216" y="206882"/>
                  </a:lnTo>
                  <a:lnTo>
                    <a:pt x="567309" y="163575"/>
                  </a:lnTo>
                  <a:lnTo>
                    <a:pt x="543052" y="123951"/>
                  </a:lnTo>
                  <a:lnTo>
                    <a:pt x="513334" y="88645"/>
                  </a:lnTo>
                  <a:lnTo>
                    <a:pt x="478663" y="58419"/>
                  </a:lnTo>
                  <a:lnTo>
                    <a:pt x="439547" y="33781"/>
                  </a:lnTo>
                  <a:lnTo>
                    <a:pt x="396621" y="15493"/>
                  </a:lnTo>
                  <a:lnTo>
                    <a:pt x="350519" y="3937"/>
                  </a:lnTo>
                  <a:lnTo>
                    <a:pt x="3017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7" name="object 87"/>
          <p:cNvGrpSpPr/>
          <p:nvPr/>
        </p:nvGrpSpPr>
        <p:grpSpPr>
          <a:xfrm>
            <a:off x="10058400" y="4166615"/>
            <a:ext cx="648970" cy="654050"/>
            <a:chOff x="10058400" y="4166615"/>
            <a:chExt cx="648970" cy="654050"/>
          </a:xfrm>
        </p:grpSpPr>
        <p:sp>
          <p:nvSpPr>
            <p:cNvPr id="88" name="object 88"/>
            <p:cNvSpPr/>
            <p:nvPr/>
          </p:nvSpPr>
          <p:spPr>
            <a:xfrm>
              <a:off x="10058400" y="4169663"/>
              <a:ext cx="648970" cy="650240"/>
            </a:xfrm>
            <a:custGeom>
              <a:avLst/>
              <a:gdLst/>
              <a:ahLst/>
              <a:cxnLst/>
              <a:rect l="l" t="t" r="r" b="b"/>
              <a:pathLst>
                <a:path w="648970" h="650239">
                  <a:moveTo>
                    <a:pt x="295148" y="314325"/>
                  </a:moveTo>
                  <a:lnTo>
                    <a:pt x="86106" y="104775"/>
                  </a:lnTo>
                  <a:lnTo>
                    <a:pt x="57404" y="140208"/>
                  </a:lnTo>
                  <a:lnTo>
                    <a:pt x="34036" y="179451"/>
                  </a:lnTo>
                  <a:lnTo>
                    <a:pt x="16637" y="221869"/>
                  </a:lnTo>
                  <a:lnTo>
                    <a:pt x="5080" y="267081"/>
                  </a:lnTo>
                  <a:lnTo>
                    <a:pt x="0" y="314325"/>
                  </a:lnTo>
                  <a:lnTo>
                    <a:pt x="295148" y="314325"/>
                  </a:lnTo>
                  <a:close/>
                </a:path>
                <a:path w="648970" h="650239">
                  <a:moveTo>
                    <a:pt x="313690" y="338963"/>
                  </a:moveTo>
                  <a:lnTo>
                    <a:pt x="0" y="338963"/>
                  </a:lnTo>
                  <a:lnTo>
                    <a:pt x="6477" y="388747"/>
                  </a:lnTo>
                  <a:lnTo>
                    <a:pt x="19939" y="435864"/>
                  </a:lnTo>
                  <a:lnTo>
                    <a:pt x="39878" y="479806"/>
                  </a:lnTo>
                  <a:lnTo>
                    <a:pt x="65659" y="519938"/>
                  </a:lnTo>
                  <a:lnTo>
                    <a:pt x="96901" y="555879"/>
                  </a:lnTo>
                  <a:lnTo>
                    <a:pt x="132842" y="586740"/>
                  </a:lnTo>
                  <a:lnTo>
                    <a:pt x="173101" y="612267"/>
                  </a:lnTo>
                  <a:lnTo>
                    <a:pt x="216916" y="631698"/>
                  </a:lnTo>
                  <a:lnTo>
                    <a:pt x="264033" y="644525"/>
                  </a:lnTo>
                  <a:lnTo>
                    <a:pt x="313690" y="650240"/>
                  </a:lnTo>
                  <a:lnTo>
                    <a:pt x="313690" y="338963"/>
                  </a:lnTo>
                  <a:close/>
                </a:path>
                <a:path w="648970" h="650239">
                  <a:moveTo>
                    <a:pt x="313690" y="0"/>
                  </a:moveTo>
                  <a:lnTo>
                    <a:pt x="265049" y="5080"/>
                  </a:lnTo>
                  <a:lnTo>
                    <a:pt x="219075" y="16637"/>
                  </a:lnTo>
                  <a:lnTo>
                    <a:pt x="176149" y="34163"/>
                  </a:lnTo>
                  <a:lnTo>
                    <a:pt x="136779" y="57531"/>
                  </a:lnTo>
                  <a:lnTo>
                    <a:pt x="101473" y="86233"/>
                  </a:lnTo>
                  <a:lnTo>
                    <a:pt x="313690" y="295783"/>
                  </a:lnTo>
                  <a:lnTo>
                    <a:pt x="313690" y="0"/>
                  </a:lnTo>
                  <a:close/>
                </a:path>
                <a:path w="648970" h="650239">
                  <a:moveTo>
                    <a:pt x="544322" y="563880"/>
                  </a:moveTo>
                  <a:lnTo>
                    <a:pt x="338201" y="357505"/>
                  </a:lnTo>
                  <a:lnTo>
                    <a:pt x="338201" y="650240"/>
                  </a:lnTo>
                  <a:lnTo>
                    <a:pt x="385064" y="644779"/>
                  </a:lnTo>
                  <a:lnTo>
                    <a:pt x="429387" y="632714"/>
                  </a:lnTo>
                  <a:lnTo>
                    <a:pt x="470916" y="614680"/>
                  </a:lnTo>
                  <a:lnTo>
                    <a:pt x="509270" y="591566"/>
                  </a:lnTo>
                  <a:lnTo>
                    <a:pt x="544322" y="563880"/>
                  </a:lnTo>
                  <a:close/>
                </a:path>
                <a:path w="648970" h="650239">
                  <a:moveTo>
                    <a:pt x="648843" y="323596"/>
                  </a:moveTo>
                  <a:lnTo>
                    <a:pt x="645414" y="276606"/>
                  </a:lnTo>
                  <a:lnTo>
                    <a:pt x="635762" y="231775"/>
                  </a:lnTo>
                  <a:lnTo>
                    <a:pt x="620014" y="189484"/>
                  </a:lnTo>
                  <a:lnTo>
                    <a:pt x="598932" y="150241"/>
                  </a:lnTo>
                  <a:lnTo>
                    <a:pt x="572897" y="114554"/>
                  </a:lnTo>
                  <a:lnTo>
                    <a:pt x="542290" y="82931"/>
                  </a:lnTo>
                  <a:lnTo>
                    <a:pt x="507619" y="55626"/>
                  </a:lnTo>
                  <a:lnTo>
                    <a:pt x="469519" y="33274"/>
                  </a:lnTo>
                  <a:lnTo>
                    <a:pt x="428244" y="16256"/>
                  </a:lnTo>
                  <a:lnTo>
                    <a:pt x="384302" y="4953"/>
                  </a:lnTo>
                  <a:lnTo>
                    <a:pt x="338201" y="0"/>
                  </a:lnTo>
                  <a:lnTo>
                    <a:pt x="338201" y="320421"/>
                  </a:lnTo>
                  <a:lnTo>
                    <a:pt x="562737" y="545465"/>
                  </a:lnTo>
                  <a:lnTo>
                    <a:pt x="592963" y="509270"/>
                  </a:lnTo>
                  <a:lnTo>
                    <a:pt x="616966" y="468249"/>
                  </a:lnTo>
                  <a:lnTo>
                    <a:pt x="634492" y="422910"/>
                  </a:lnTo>
                  <a:lnTo>
                    <a:pt x="645160" y="374396"/>
                  </a:lnTo>
                  <a:lnTo>
                    <a:pt x="648843" y="323596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43743" y="4256023"/>
              <a:ext cx="228219" cy="228219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10371963" y="4166615"/>
              <a:ext cx="24765" cy="654050"/>
            </a:xfrm>
            <a:custGeom>
              <a:avLst/>
              <a:gdLst/>
              <a:ahLst/>
              <a:cxnLst/>
              <a:rect l="l" t="t" r="r" b="b"/>
              <a:pathLst>
                <a:path w="24765" h="654050">
                  <a:moveTo>
                    <a:pt x="24638" y="360807"/>
                  </a:moveTo>
                  <a:lnTo>
                    <a:pt x="6096" y="342265"/>
                  </a:lnTo>
                  <a:lnTo>
                    <a:pt x="0" y="342265"/>
                  </a:lnTo>
                  <a:lnTo>
                    <a:pt x="0" y="653796"/>
                  </a:lnTo>
                  <a:lnTo>
                    <a:pt x="24638" y="653796"/>
                  </a:lnTo>
                  <a:lnTo>
                    <a:pt x="24638" y="360807"/>
                  </a:lnTo>
                  <a:close/>
                </a:path>
                <a:path w="24765" h="654050">
                  <a:moveTo>
                    <a:pt x="24638" y="3048"/>
                  </a:moveTo>
                  <a:lnTo>
                    <a:pt x="18415" y="0"/>
                  </a:lnTo>
                  <a:lnTo>
                    <a:pt x="3048" y="0"/>
                  </a:lnTo>
                  <a:lnTo>
                    <a:pt x="0" y="3048"/>
                  </a:lnTo>
                  <a:lnTo>
                    <a:pt x="0" y="299085"/>
                  </a:lnTo>
                  <a:lnTo>
                    <a:pt x="24638" y="323850"/>
                  </a:lnTo>
                  <a:lnTo>
                    <a:pt x="24638" y="3048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72343" y="4465319"/>
              <a:ext cx="249300" cy="268731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10058400" y="4483607"/>
              <a:ext cx="313690" cy="26034"/>
            </a:xfrm>
            <a:custGeom>
              <a:avLst/>
              <a:gdLst/>
              <a:ahLst/>
              <a:cxnLst/>
              <a:rect l="l" t="t" r="r" b="b"/>
              <a:pathLst>
                <a:path w="313690" h="26035">
                  <a:moveTo>
                    <a:pt x="295021" y="0"/>
                  </a:moveTo>
                  <a:lnTo>
                    <a:pt x="0" y="0"/>
                  </a:lnTo>
                  <a:lnTo>
                    <a:pt x="0" y="25781"/>
                  </a:lnTo>
                  <a:lnTo>
                    <a:pt x="313435" y="25781"/>
                  </a:lnTo>
                  <a:lnTo>
                    <a:pt x="313435" y="19304"/>
                  </a:lnTo>
                  <a:lnTo>
                    <a:pt x="295021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0352532" y="4483607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19304" y="0"/>
                  </a:moveTo>
                  <a:lnTo>
                    <a:pt x="0" y="0"/>
                  </a:lnTo>
                  <a:lnTo>
                    <a:pt x="19304" y="19304"/>
                  </a:lnTo>
                  <a:lnTo>
                    <a:pt x="19304" y="0"/>
                  </a:lnTo>
                  <a:close/>
                </a:path>
                <a:path w="26034" h="26035">
                  <a:moveTo>
                    <a:pt x="25781" y="25781"/>
                  </a:moveTo>
                  <a:lnTo>
                    <a:pt x="19304" y="19304"/>
                  </a:lnTo>
                  <a:lnTo>
                    <a:pt x="19304" y="25781"/>
                  </a:lnTo>
                  <a:lnTo>
                    <a:pt x="25781" y="25781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0372343" y="4483607"/>
              <a:ext cx="12065" cy="26034"/>
            </a:xfrm>
            <a:custGeom>
              <a:avLst/>
              <a:gdLst/>
              <a:ahLst/>
              <a:cxnLst/>
              <a:rect l="l" t="t" r="r" b="b"/>
              <a:pathLst>
                <a:path w="12065" h="26035">
                  <a:moveTo>
                    <a:pt x="11810" y="0"/>
                  </a:moveTo>
                  <a:lnTo>
                    <a:pt x="0" y="0"/>
                  </a:lnTo>
                  <a:lnTo>
                    <a:pt x="0" y="19304"/>
                  </a:lnTo>
                  <a:lnTo>
                    <a:pt x="5969" y="25781"/>
                  </a:lnTo>
                  <a:lnTo>
                    <a:pt x="11810" y="25781"/>
                  </a:lnTo>
                  <a:lnTo>
                    <a:pt x="11810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0082783" y="4194047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09" h="601979">
                  <a:moveTo>
                    <a:pt x="301751" y="0"/>
                  </a:moveTo>
                  <a:lnTo>
                    <a:pt x="252857" y="3937"/>
                  </a:lnTo>
                  <a:lnTo>
                    <a:pt x="206501" y="15112"/>
                  </a:lnTo>
                  <a:lnTo>
                    <a:pt x="163195" y="33146"/>
                  </a:lnTo>
                  <a:lnTo>
                    <a:pt x="123698" y="57403"/>
                  </a:lnTo>
                  <a:lnTo>
                    <a:pt x="88519" y="87121"/>
                  </a:lnTo>
                  <a:lnTo>
                    <a:pt x="58293" y="121919"/>
                  </a:lnTo>
                  <a:lnTo>
                    <a:pt x="33782" y="161162"/>
                  </a:lnTo>
                  <a:lnTo>
                    <a:pt x="15367" y="204215"/>
                  </a:lnTo>
                  <a:lnTo>
                    <a:pt x="3937" y="250444"/>
                  </a:lnTo>
                  <a:lnTo>
                    <a:pt x="0" y="299212"/>
                  </a:lnTo>
                  <a:lnTo>
                    <a:pt x="3937" y="348233"/>
                  </a:lnTo>
                  <a:lnTo>
                    <a:pt x="15367" y="394715"/>
                  </a:lnTo>
                  <a:lnTo>
                    <a:pt x="33782" y="438022"/>
                  </a:lnTo>
                  <a:lnTo>
                    <a:pt x="58293" y="477646"/>
                  </a:lnTo>
                  <a:lnTo>
                    <a:pt x="88519" y="512952"/>
                  </a:lnTo>
                  <a:lnTo>
                    <a:pt x="123698" y="543178"/>
                  </a:lnTo>
                  <a:lnTo>
                    <a:pt x="163195" y="567816"/>
                  </a:lnTo>
                  <a:lnTo>
                    <a:pt x="206501" y="586232"/>
                  </a:lnTo>
                  <a:lnTo>
                    <a:pt x="252857" y="597662"/>
                  </a:lnTo>
                  <a:lnTo>
                    <a:pt x="301751" y="601599"/>
                  </a:lnTo>
                  <a:lnTo>
                    <a:pt x="350520" y="597662"/>
                  </a:lnTo>
                  <a:lnTo>
                    <a:pt x="396621" y="586232"/>
                  </a:lnTo>
                  <a:lnTo>
                    <a:pt x="439547" y="567816"/>
                  </a:lnTo>
                  <a:lnTo>
                    <a:pt x="478663" y="543178"/>
                  </a:lnTo>
                  <a:lnTo>
                    <a:pt x="513334" y="512952"/>
                  </a:lnTo>
                  <a:lnTo>
                    <a:pt x="543051" y="477646"/>
                  </a:lnTo>
                  <a:lnTo>
                    <a:pt x="567309" y="438022"/>
                  </a:lnTo>
                  <a:lnTo>
                    <a:pt x="585216" y="394715"/>
                  </a:lnTo>
                  <a:lnTo>
                    <a:pt x="596519" y="348233"/>
                  </a:lnTo>
                  <a:lnTo>
                    <a:pt x="600329" y="299212"/>
                  </a:lnTo>
                  <a:lnTo>
                    <a:pt x="596519" y="250444"/>
                  </a:lnTo>
                  <a:lnTo>
                    <a:pt x="585216" y="204215"/>
                  </a:lnTo>
                  <a:lnTo>
                    <a:pt x="567309" y="161162"/>
                  </a:lnTo>
                  <a:lnTo>
                    <a:pt x="543051" y="121919"/>
                  </a:lnTo>
                  <a:lnTo>
                    <a:pt x="513334" y="87121"/>
                  </a:lnTo>
                  <a:lnTo>
                    <a:pt x="478663" y="57403"/>
                  </a:lnTo>
                  <a:lnTo>
                    <a:pt x="439547" y="33146"/>
                  </a:lnTo>
                  <a:lnTo>
                    <a:pt x="396621" y="15112"/>
                  </a:lnTo>
                  <a:lnTo>
                    <a:pt x="350520" y="3937"/>
                  </a:lnTo>
                  <a:lnTo>
                    <a:pt x="301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6" name="object 96"/>
          <p:cNvGrpSpPr/>
          <p:nvPr/>
        </p:nvGrpSpPr>
        <p:grpSpPr>
          <a:xfrm>
            <a:off x="2385060" y="2215895"/>
            <a:ext cx="652145" cy="650240"/>
            <a:chOff x="2385060" y="2215895"/>
            <a:chExt cx="652145" cy="650240"/>
          </a:xfrm>
        </p:grpSpPr>
        <p:sp>
          <p:nvSpPr>
            <p:cNvPr id="97" name="object 97"/>
            <p:cNvSpPr/>
            <p:nvPr/>
          </p:nvSpPr>
          <p:spPr>
            <a:xfrm>
              <a:off x="2385060" y="2215895"/>
              <a:ext cx="652145" cy="650240"/>
            </a:xfrm>
            <a:custGeom>
              <a:avLst/>
              <a:gdLst/>
              <a:ahLst/>
              <a:cxnLst/>
              <a:rect l="l" t="t" r="r" b="b"/>
              <a:pathLst>
                <a:path w="652144" h="650239">
                  <a:moveTo>
                    <a:pt x="313563" y="354330"/>
                  </a:moveTo>
                  <a:lnTo>
                    <a:pt x="104521" y="563880"/>
                  </a:lnTo>
                  <a:lnTo>
                    <a:pt x="139827" y="592709"/>
                  </a:lnTo>
                  <a:lnTo>
                    <a:pt x="178943" y="616077"/>
                  </a:lnTo>
                  <a:lnTo>
                    <a:pt x="221361" y="633603"/>
                  </a:lnTo>
                  <a:lnTo>
                    <a:pt x="266446" y="645033"/>
                  </a:lnTo>
                  <a:lnTo>
                    <a:pt x="313563" y="650240"/>
                  </a:lnTo>
                  <a:lnTo>
                    <a:pt x="313563" y="354330"/>
                  </a:lnTo>
                  <a:close/>
                </a:path>
                <a:path w="652144" h="650239">
                  <a:moveTo>
                    <a:pt x="313563" y="0"/>
                  </a:moveTo>
                  <a:lnTo>
                    <a:pt x="267462" y="5080"/>
                  </a:lnTo>
                  <a:lnTo>
                    <a:pt x="223393" y="16510"/>
                  </a:lnTo>
                  <a:lnTo>
                    <a:pt x="181864" y="33782"/>
                  </a:lnTo>
                  <a:lnTo>
                    <a:pt x="143256" y="56515"/>
                  </a:lnTo>
                  <a:lnTo>
                    <a:pt x="108204" y="84201"/>
                  </a:lnTo>
                  <a:lnTo>
                    <a:pt x="77216" y="116332"/>
                  </a:lnTo>
                  <a:lnTo>
                    <a:pt x="50800" y="152400"/>
                  </a:lnTo>
                  <a:lnTo>
                    <a:pt x="29337" y="192024"/>
                  </a:lnTo>
                  <a:lnTo>
                    <a:pt x="13335" y="234569"/>
                  </a:lnTo>
                  <a:lnTo>
                    <a:pt x="3429" y="279527"/>
                  </a:lnTo>
                  <a:lnTo>
                    <a:pt x="0" y="326644"/>
                  </a:lnTo>
                  <a:lnTo>
                    <a:pt x="3937" y="376047"/>
                  </a:lnTo>
                  <a:lnTo>
                    <a:pt x="15494" y="423672"/>
                  </a:lnTo>
                  <a:lnTo>
                    <a:pt x="33909" y="468376"/>
                  </a:lnTo>
                  <a:lnTo>
                    <a:pt x="58674" y="509397"/>
                  </a:lnTo>
                  <a:lnTo>
                    <a:pt x="89154" y="545465"/>
                  </a:lnTo>
                  <a:lnTo>
                    <a:pt x="313563" y="320421"/>
                  </a:lnTo>
                  <a:lnTo>
                    <a:pt x="313563" y="0"/>
                  </a:lnTo>
                  <a:close/>
                </a:path>
                <a:path w="652144" h="650239">
                  <a:moveTo>
                    <a:pt x="651764" y="338963"/>
                  </a:moveTo>
                  <a:lnTo>
                    <a:pt x="338201" y="338963"/>
                  </a:lnTo>
                  <a:lnTo>
                    <a:pt x="338201" y="650240"/>
                  </a:lnTo>
                  <a:lnTo>
                    <a:pt x="387858" y="644525"/>
                  </a:lnTo>
                  <a:lnTo>
                    <a:pt x="435102" y="631698"/>
                  </a:lnTo>
                  <a:lnTo>
                    <a:pt x="479298" y="612267"/>
                  </a:lnTo>
                  <a:lnTo>
                    <a:pt x="519811" y="586740"/>
                  </a:lnTo>
                  <a:lnTo>
                    <a:pt x="556133" y="555879"/>
                  </a:lnTo>
                  <a:lnTo>
                    <a:pt x="587375" y="519938"/>
                  </a:lnTo>
                  <a:lnTo>
                    <a:pt x="613283" y="479806"/>
                  </a:lnTo>
                  <a:lnTo>
                    <a:pt x="632968" y="435864"/>
                  </a:lnTo>
                  <a:lnTo>
                    <a:pt x="646049" y="388747"/>
                  </a:lnTo>
                  <a:lnTo>
                    <a:pt x="651764" y="338963"/>
                  </a:lnTo>
                  <a:close/>
                </a:path>
                <a:path w="652144" h="650239">
                  <a:moveTo>
                    <a:pt x="651764" y="314325"/>
                  </a:moveTo>
                  <a:lnTo>
                    <a:pt x="646938" y="268986"/>
                  </a:lnTo>
                  <a:lnTo>
                    <a:pt x="635889" y="225552"/>
                  </a:lnTo>
                  <a:lnTo>
                    <a:pt x="619252" y="184531"/>
                  </a:lnTo>
                  <a:lnTo>
                    <a:pt x="597535" y="146558"/>
                  </a:lnTo>
                  <a:lnTo>
                    <a:pt x="570992" y="111887"/>
                  </a:lnTo>
                  <a:lnTo>
                    <a:pt x="540131" y="81026"/>
                  </a:lnTo>
                  <a:lnTo>
                    <a:pt x="505587" y="54356"/>
                  </a:lnTo>
                  <a:lnTo>
                    <a:pt x="467614" y="32512"/>
                  </a:lnTo>
                  <a:lnTo>
                    <a:pt x="426720" y="15875"/>
                  </a:lnTo>
                  <a:lnTo>
                    <a:pt x="383413" y="4826"/>
                  </a:lnTo>
                  <a:lnTo>
                    <a:pt x="338201" y="0"/>
                  </a:lnTo>
                  <a:lnTo>
                    <a:pt x="338201" y="314325"/>
                  </a:lnTo>
                  <a:lnTo>
                    <a:pt x="651764" y="314325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2699004" y="2215895"/>
              <a:ext cx="24765" cy="650240"/>
            </a:xfrm>
            <a:custGeom>
              <a:avLst/>
              <a:gdLst/>
              <a:ahLst/>
              <a:cxnLst/>
              <a:rect l="l" t="t" r="r" b="b"/>
              <a:pathLst>
                <a:path w="24764" h="650239">
                  <a:moveTo>
                    <a:pt x="24257" y="338963"/>
                  </a:moveTo>
                  <a:lnTo>
                    <a:pt x="18161" y="338963"/>
                  </a:lnTo>
                  <a:lnTo>
                    <a:pt x="0" y="354330"/>
                  </a:lnTo>
                  <a:lnTo>
                    <a:pt x="0" y="650240"/>
                  </a:lnTo>
                  <a:lnTo>
                    <a:pt x="24257" y="650240"/>
                  </a:lnTo>
                  <a:lnTo>
                    <a:pt x="24257" y="338963"/>
                  </a:lnTo>
                  <a:close/>
                </a:path>
                <a:path w="24764" h="650239">
                  <a:moveTo>
                    <a:pt x="24257" y="0"/>
                  </a:moveTo>
                  <a:lnTo>
                    <a:pt x="0" y="0"/>
                  </a:lnTo>
                  <a:lnTo>
                    <a:pt x="0" y="320421"/>
                  </a:lnTo>
                  <a:lnTo>
                    <a:pt x="3048" y="317373"/>
                  </a:lnTo>
                  <a:lnTo>
                    <a:pt x="12065" y="326644"/>
                  </a:lnTo>
                  <a:lnTo>
                    <a:pt x="12065" y="317373"/>
                  </a:lnTo>
                  <a:lnTo>
                    <a:pt x="12065" y="314325"/>
                  </a:lnTo>
                  <a:lnTo>
                    <a:pt x="24257" y="314325"/>
                  </a:lnTo>
                  <a:lnTo>
                    <a:pt x="24257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73452" y="2532887"/>
              <a:ext cx="243839" cy="246887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2723388" y="2529824"/>
              <a:ext cx="313690" cy="26034"/>
            </a:xfrm>
            <a:custGeom>
              <a:avLst/>
              <a:gdLst/>
              <a:ahLst/>
              <a:cxnLst/>
              <a:rect l="l" t="t" r="r" b="b"/>
              <a:pathLst>
                <a:path w="313689" h="26035">
                  <a:moveTo>
                    <a:pt x="313448" y="0"/>
                  </a:moveTo>
                  <a:lnTo>
                    <a:pt x="0" y="0"/>
                  </a:lnTo>
                  <a:lnTo>
                    <a:pt x="0" y="25796"/>
                  </a:lnTo>
                  <a:lnTo>
                    <a:pt x="313448" y="25796"/>
                  </a:lnTo>
                  <a:lnTo>
                    <a:pt x="313448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2711196" y="2529839"/>
              <a:ext cx="12065" cy="26034"/>
            </a:xfrm>
            <a:custGeom>
              <a:avLst/>
              <a:gdLst/>
              <a:ahLst/>
              <a:cxnLst/>
              <a:rect l="l" t="t" r="r" b="b"/>
              <a:pathLst>
                <a:path w="12064" h="26035">
                  <a:moveTo>
                    <a:pt x="11811" y="0"/>
                  </a:moveTo>
                  <a:lnTo>
                    <a:pt x="0" y="0"/>
                  </a:lnTo>
                  <a:lnTo>
                    <a:pt x="0" y="12954"/>
                  </a:lnTo>
                  <a:lnTo>
                    <a:pt x="8890" y="19304"/>
                  </a:lnTo>
                  <a:lnTo>
                    <a:pt x="5968" y="25781"/>
                  </a:lnTo>
                  <a:lnTo>
                    <a:pt x="11811" y="25781"/>
                  </a:lnTo>
                  <a:lnTo>
                    <a:pt x="11811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2711196" y="2542031"/>
              <a:ext cx="8890" cy="13335"/>
            </a:xfrm>
            <a:custGeom>
              <a:avLst/>
              <a:gdLst/>
              <a:ahLst/>
              <a:cxnLst/>
              <a:rect l="l" t="t" r="r" b="b"/>
              <a:pathLst>
                <a:path w="8889" h="13335">
                  <a:moveTo>
                    <a:pt x="0" y="0"/>
                  </a:moveTo>
                  <a:lnTo>
                    <a:pt x="0" y="13334"/>
                  </a:lnTo>
                  <a:lnTo>
                    <a:pt x="5968" y="13334"/>
                  </a:lnTo>
                  <a:lnTo>
                    <a:pt x="8890" y="66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2412492" y="2240279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10" h="601980">
                  <a:moveTo>
                    <a:pt x="298576" y="0"/>
                  </a:moveTo>
                  <a:lnTo>
                    <a:pt x="249808" y="3937"/>
                  </a:lnTo>
                  <a:lnTo>
                    <a:pt x="203707" y="15494"/>
                  </a:lnTo>
                  <a:lnTo>
                    <a:pt x="160781" y="33782"/>
                  </a:lnTo>
                  <a:lnTo>
                    <a:pt x="121665" y="58420"/>
                  </a:lnTo>
                  <a:lnTo>
                    <a:pt x="86994" y="88646"/>
                  </a:lnTo>
                  <a:lnTo>
                    <a:pt x="57276" y="123952"/>
                  </a:lnTo>
                  <a:lnTo>
                    <a:pt x="33019" y="163575"/>
                  </a:lnTo>
                  <a:lnTo>
                    <a:pt x="15112" y="206883"/>
                  </a:lnTo>
                  <a:lnTo>
                    <a:pt x="3809" y="253365"/>
                  </a:lnTo>
                  <a:lnTo>
                    <a:pt x="0" y="302387"/>
                  </a:lnTo>
                  <a:lnTo>
                    <a:pt x="3809" y="350520"/>
                  </a:lnTo>
                  <a:lnTo>
                    <a:pt x="15112" y="396240"/>
                  </a:lnTo>
                  <a:lnTo>
                    <a:pt x="33019" y="439166"/>
                  </a:lnTo>
                  <a:lnTo>
                    <a:pt x="57276" y="478409"/>
                  </a:lnTo>
                  <a:lnTo>
                    <a:pt x="86994" y="513334"/>
                  </a:lnTo>
                  <a:lnTo>
                    <a:pt x="121665" y="543433"/>
                  </a:lnTo>
                  <a:lnTo>
                    <a:pt x="160781" y="567944"/>
                  </a:lnTo>
                  <a:lnTo>
                    <a:pt x="203707" y="586232"/>
                  </a:lnTo>
                  <a:lnTo>
                    <a:pt x="249808" y="597662"/>
                  </a:lnTo>
                  <a:lnTo>
                    <a:pt x="298576" y="601599"/>
                  </a:lnTo>
                  <a:lnTo>
                    <a:pt x="347471" y="597662"/>
                  </a:lnTo>
                  <a:lnTo>
                    <a:pt x="393826" y="586232"/>
                  </a:lnTo>
                  <a:lnTo>
                    <a:pt x="437133" y="567944"/>
                  </a:lnTo>
                  <a:lnTo>
                    <a:pt x="476631" y="543433"/>
                  </a:lnTo>
                  <a:lnTo>
                    <a:pt x="511809" y="513334"/>
                  </a:lnTo>
                  <a:lnTo>
                    <a:pt x="542035" y="478409"/>
                  </a:lnTo>
                  <a:lnTo>
                    <a:pt x="566546" y="439166"/>
                  </a:lnTo>
                  <a:lnTo>
                    <a:pt x="584962" y="396240"/>
                  </a:lnTo>
                  <a:lnTo>
                    <a:pt x="596391" y="350520"/>
                  </a:lnTo>
                  <a:lnTo>
                    <a:pt x="600328" y="302387"/>
                  </a:lnTo>
                  <a:lnTo>
                    <a:pt x="596391" y="253365"/>
                  </a:lnTo>
                  <a:lnTo>
                    <a:pt x="584962" y="206883"/>
                  </a:lnTo>
                  <a:lnTo>
                    <a:pt x="566546" y="163575"/>
                  </a:lnTo>
                  <a:lnTo>
                    <a:pt x="542035" y="123952"/>
                  </a:lnTo>
                  <a:lnTo>
                    <a:pt x="511809" y="88646"/>
                  </a:lnTo>
                  <a:lnTo>
                    <a:pt x="476631" y="58420"/>
                  </a:lnTo>
                  <a:lnTo>
                    <a:pt x="437133" y="33782"/>
                  </a:lnTo>
                  <a:lnTo>
                    <a:pt x="393826" y="15494"/>
                  </a:lnTo>
                  <a:lnTo>
                    <a:pt x="347471" y="3937"/>
                  </a:lnTo>
                  <a:lnTo>
                    <a:pt x="298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4" name="object 104"/>
          <p:cNvGrpSpPr/>
          <p:nvPr/>
        </p:nvGrpSpPr>
        <p:grpSpPr>
          <a:xfrm>
            <a:off x="8107680" y="2215895"/>
            <a:ext cx="648970" cy="650240"/>
            <a:chOff x="8107680" y="2215895"/>
            <a:chExt cx="648970" cy="650240"/>
          </a:xfrm>
        </p:grpSpPr>
        <p:sp>
          <p:nvSpPr>
            <p:cNvPr id="105" name="object 105"/>
            <p:cNvSpPr/>
            <p:nvPr/>
          </p:nvSpPr>
          <p:spPr>
            <a:xfrm>
              <a:off x="8107680" y="2215895"/>
              <a:ext cx="648970" cy="650240"/>
            </a:xfrm>
            <a:custGeom>
              <a:avLst/>
              <a:gdLst/>
              <a:ahLst/>
              <a:cxnLst/>
              <a:rect l="l" t="t" r="r" b="b"/>
              <a:pathLst>
                <a:path w="648970" h="650239">
                  <a:moveTo>
                    <a:pt x="295148" y="314325"/>
                  </a:moveTo>
                  <a:lnTo>
                    <a:pt x="86106" y="104775"/>
                  </a:lnTo>
                  <a:lnTo>
                    <a:pt x="57404" y="139827"/>
                  </a:lnTo>
                  <a:lnTo>
                    <a:pt x="34036" y="178562"/>
                  </a:lnTo>
                  <a:lnTo>
                    <a:pt x="16637" y="220599"/>
                  </a:lnTo>
                  <a:lnTo>
                    <a:pt x="5080" y="265938"/>
                  </a:lnTo>
                  <a:lnTo>
                    <a:pt x="0" y="314325"/>
                  </a:lnTo>
                  <a:lnTo>
                    <a:pt x="295148" y="314325"/>
                  </a:lnTo>
                  <a:close/>
                </a:path>
                <a:path w="648970" h="650239">
                  <a:moveTo>
                    <a:pt x="544322" y="563880"/>
                  </a:moveTo>
                  <a:lnTo>
                    <a:pt x="319786" y="338963"/>
                  </a:lnTo>
                  <a:lnTo>
                    <a:pt x="0" y="338963"/>
                  </a:lnTo>
                  <a:lnTo>
                    <a:pt x="4953" y="385064"/>
                  </a:lnTo>
                  <a:lnTo>
                    <a:pt x="16129" y="429133"/>
                  </a:lnTo>
                  <a:lnTo>
                    <a:pt x="33147" y="470408"/>
                  </a:lnTo>
                  <a:lnTo>
                    <a:pt x="55499" y="508762"/>
                  </a:lnTo>
                  <a:lnTo>
                    <a:pt x="82677" y="543433"/>
                  </a:lnTo>
                  <a:lnTo>
                    <a:pt x="114300" y="574040"/>
                  </a:lnTo>
                  <a:lnTo>
                    <a:pt x="149987" y="600202"/>
                  </a:lnTo>
                  <a:lnTo>
                    <a:pt x="189103" y="621411"/>
                  </a:lnTo>
                  <a:lnTo>
                    <a:pt x="231267" y="637032"/>
                  </a:lnTo>
                  <a:lnTo>
                    <a:pt x="275971" y="646811"/>
                  </a:lnTo>
                  <a:lnTo>
                    <a:pt x="322834" y="650240"/>
                  </a:lnTo>
                  <a:lnTo>
                    <a:pt x="373380" y="646557"/>
                  </a:lnTo>
                  <a:lnTo>
                    <a:pt x="421132" y="635762"/>
                  </a:lnTo>
                  <a:lnTo>
                    <a:pt x="465836" y="618236"/>
                  </a:lnTo>
                  <a:lnTo>
                    <a:pt x="507111" y="594233"/>
                  </a:lnTo>
                  <a:lnTo>
                    <a:pt x="544322" y="563880"/>
                  </a:lnTo>
                  <a:close/>
                </a:path>
                <a:path w="648970" h="650239">
                  <a:moveTo>
                    <a:pt x="648843" y="338963"/>
                  </a:moveTo>
                  <a:lnTo>
                    <a:pt x="353568" y="338963"/>
                  </a:lnTo>
                  <a:lnTo>
                    <a:pt x="562737" y="545465"/>
                  </a:lnTo>
                  <a:lnTo>
                    <a:pt x="590296" y="510286"/>
                  </a:lnTo>
                  <a:lnTo>
                    <a:pt x="613410" y="471805"/>
                  </a:lnTo>
                  <a:lnTo>
                    <a:pt x="631317" y="430276"/>
                  </a:lnTo>
                  <a:lnTo>
                    <a:pt x="643382" y="385826"/>
                  </a:lnTo>
                  <a:lnTo>
                    <a:pt x="648843" y="338963"/>
                  </a:lnTo>
                  <a:close/>
                </a:path>
                <a:path w="648970" h="650239">
                  <a:moveTo>
                    <a:pt x="648843" y="314325"/>
                  </a:moveTo>
                  <a:lnTo>
                    <a:pt x="643763" y="267462"/>
                  </a:lnTo>
                  <a:lnTo>
                    <a:pt x="632333" y="222758"/>
                  </a:lnTo>
                  <a:lnTo>
                    <a:pt x="615061" y="180975"/>
                  </a:lnTo>
                  <a:lnTo>
                    <a:pt x="592328" y="142240"/>
                  </a:lnTo>
                  <a:lnTo>
                    <a:pt x="564769" y="107315"/>
                  </a:lnTo>
                  <a:lnTo>
                    <a:pt x="532765" y="76454"/>
                  </a:lnTo>
                  <a:lnTo>
                    <a:pt x="496697" y="50165"/>
                  </a:lnTo>
                  <a:lnTo>
                    <a:pt x="457200" y="28829"/>
                  </a:lnTo>
                  <a:lnTo>
                    <a:pt x="414782" y="13081"/>
                  </a:lnTo>
                  <a:lnTo>
                    <a:pt x="369824" y="3302"/>
                  </a:lnTo>
                  <a:lnTo>
                    <a:pt x="322834" y="0"/>
                  </a:lnTo>
                  <a:lnTo>
                    <a:pt x="273558" y="3937"/>
                  </a:lnTo>
                  <a:lnTo>
                    <a:pt x="225933" y="15240"/>
                  </a:lnTo>
                  <a:lnTo>
                    <a:pt x="180721" y="33274"/>
                  </a:lnTo>
                  <a:lnTo>
                    <a:pt x="138938" y="57150"/>
                  </a:lnTo>
                  <a:lnTo>
                    <a:pt x="101473" y="86233"/>
                  </a:lnTo>
                  <a:lnTo>
                    <a:pt x="329057" y="314325"/>
                  </a:lnTo>
                  <a:lnTo>
                    <a:pt x="648843" y="314325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8107680" y="2530347"/>
              <a:ext cx="320040" cy="24765"/>
            </a:xfrm>
            <a:custGeom>
              <a:avLst/>
              <a:gdLst/>
              <a:ahLst/>
              <a:cxnLst/>
              <a:rect l="l" t="t" r="r" b="b"/>
              <a:pathLst>
                <a:path w="320040" h="24764">
                  <a:moveTo>
                    <a:pt x="295148" y="0"/>
                  </a:moveTo>
                  <a:lnTo>
                    <a:pt x="0" y="0"/>
                  </a:lnTo>
                  <a:lnTo>
                    <a:pt x="0" y="24511"/>
                  </a:lnTo>
                  <a:lnTo>
                    <a:pt x="319786" y="24511"/>
                  </a:lnTo>
                  <a:lnTo>
                    <a:pt x="295148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93786" y="2302763"/>
              <a:ext cx="242950" cy="227584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8427466" y="2530347"/>
              <a:ext cx="329565" cy="249554"/>
            </a:xfrm>
            <a:custGeom>
              <a:avLst/>
              <a:gdLst/>
              <a:ahLst/>
              <a:cxnLst/>
              <a:rect l="l" t="t" r="r" b="b"/>
              <a:pathLst>
                <a:path w="329565" h="249555">
                  <a:moveTo>
                    <a:pt x="242951" y="230505"/>
                  </a:moveTo>
                  <a:lnTo>
                    <a:pt x="33782" y="24511"/>
                  </a:lnTo>
                  <a:lnTo>
                    <a:pt x="0" y="24511"/>
                  </a:lnTo>
                  <a:lnTo>
                    <a:pt x="224409" y="249047"/>
                  </a:lnTo>
                  <a:lnTo>
                    <a:pt x="242951" y="230505"/>
                  </a:lnTo>
                  <a:close/>
                </a:path>
                <a:path w="329565" h="249555">
                  <a:moveTo>
                    <a:pt x="329057" y="0"/>
                  </a:moveTo>
                  <a:lnTo>
                    <a:pt x="9271" y="0"/>
                  </a:lnTo>
                  <a:lnTo>
                    <a:pt x="33782" y="24511"/>
                  </a:lnTo>
                  <a:lnTo>
                    <a:pt x="329057" y="24511"/>
                  </a:lnTo>
                  <a:lnTo>
                    <a:pt x="329057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8403336" y="2529839"/>
              <a:ext cx="57785" cy="26034"/>
            </a:xfrm>
            <a:custGeom>
              <a:avLst/>
              <a:gdLst/>
              <a:ahLst/>
              <a:cxnLst/>
              <a:rect l="l" t="t" r="r" b="b"/>
              <a:pathLst>
                <a:path w="57784" h="26035">
                  <a:moveTo>
                    <a:pt x="33147" y="0"/>
                  </a:moveTo>
                  <a:lnTo>
                    <a:pt x="0" y="0"/>
                  </a:lnTo>
                  <a:lnTo>
                    <a:pt x="24130" y="25781"/>
                  </a:lnTo>
                  <a:lnTo>
                    <a:pt x="57277" y="25781"/>
                  </a:lnTo>
                  <a:lnTo>
                    <a:pt x="33147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8132064" y="2240279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09" h="601980">
                  <a:moveTo>
                    <a:pt x="298576" y="0"/>
                  </a:moveTo>
                  <a:lnTo>
                    <a:pt x="249808" y="3937"/>
                  </a:lnTo>
                  <a:lnTo>
                    <a:pt x="203707" y="15494"/>
                  </a:lnTo>
                  <a:lnTo>
                    <a:pt x="160781" y="33782"/>
                  </a:lnTo>
                  <a:lnTo>
                    <a:pt x="121665" y="58420"/>
                  </a:lnTo>
                  <a:lnTo>
                    <a:pt x="86994" y="88646"/>
                  </a:lnTo>
                  <a:lnTo>
                    <a:pt x="57276" y="123952"/>
                  </a:lnTo>
                  <a:lnTo>
                    <a:pt x="33019" y="163575"/>
                  </a:lnTo>
                  <a:lnTo>
                    <a:pt x="15112" y="206883"/>
                  </a:lnTo>
                  <a:lnTo>
                    <a:pt x="3809" y="253365"/>
                  </a:lnTo>
                  <a:lnTo>
                    <a:pt x="0" y="302387"/>
                  </a:lnTo>
                  <a:lnTo>
                    <a:pt x="3809" y="350520"/>
                  </a:lnTo>
                  <a:lnTo>
                    <a:pt x="15112" y="396240"/>
                  </a:lnTo>
                  <a:lnTo>
                    <a:pt x="33019" y="439166"/>
                  </a:lnTo>
                  <a:lnTo>
                    <a:pt x="57276" y="478409"/>
                  </a:lnTo>
                  <a:lnTo>
                    <a:pt x="86994" y="513334"/>
                  </a:lnTo>
                  <a:lnTo>
                    <a:pt x="121665" y="543433"/>
                  </a:lnTo>
                  <a:lnTo>
                    <a:pt x="160781" y="567944"/>
                  </a:lnTo>
                  <a:lnTo>
                    <a:pt x="203707" y="586232"/>
                  </a:lnTo>
                  <a:lnTo>
                    <a:pt x="249808" y="597662"/>
                  </a:lnTo>
                  <a:lnTo>
                    <a:pt x="298576" y="601599"/>
                  </a:lnTo>
                  <a:lnTo>
                    <a:pt x="347471" y="597662"/>
                  </a:lnTo>
                  <a:lnTo>
                    <a:pt x="393826" y="586232"/>
                  </a:lnTo>
                  <a:lnTo>
                    <a:pt x="437133" y="567944"/>
                  </a:lnTo>
                  <a:lnTo>
                    <a:pt x="476630" y="543433"/>
                  </a:lnTo>
                  <a:lnTo>
                    <a:pt x="511809" y="513334"/>
                  </a:lnTo>
                  <a:lnTo>
                    <a:pt x="542035" y="478409"/>
                  </a:lnTo>
                  <a:lnTo>
                    <a:pt x="566546" y="439166"/>
                  </a:lnTo>
                  <a:lnTo>
                    <a:pt x="584961" y="396240"/>
                  </a:lnTo>
                  <a:lnTo>
                    <a:pt x="596391" y="350520"/>
                  </a:lnTo>
                  <a:lnTo>
                    <a:pt x="600328" y="302387"/>
                  </a:lnTo>
                  <a:lnTo>
                    <a:pt x="596391" y="253365"/>
                  </a:lnTo>
                  <a:lnTo>
                    <a:pt x="584961" y="206883"/>
                  </a:lnTo>
                  <a:lnTo>
                    <a:pt x="566546" y="163575"/>
                  </a:lnTo>
                  <a:lnTo>
                    <a:pt x="542035" y="123952"/>
                  </a:lnTo>
                  <a:lnTo>
                    <a:pt x="511809" y="88646"/>
                  </a:lnTo>
                  <a:lnTo>
                    <a:pt x="476630" y="58420"/>
                  </a:lnTo>
                  <a:lnTo>
                    <a:pt x="437133" y="33782"/>
                  </a:lnTo>
                  <a:lnTo>
                    <a:pt x="393826" y="15494"/>
                  </a:lnTo>
                  <a:lnTo>
                    <a:pt x="347471" y="3937"/>
                  </a:lnTo>
                  <a:lnTo>
                    <a:pt x="298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1" name="object 111"/>
          <p:cNvGrpSpPr/>
          <p:nvPr/>
        </p:nvGrpSpPr>
        <p:grpSpPr>
          <a:xfrm>
            <a:off x="2385060" y="554736"/>
            <a:ext cx="652145" cy="650240"/>
            <a:chOff x="2385060" y="554736"/>
            <a:chExt cx="652145" cy="650240"/>
          </a:xfrm>
        </p:grpSpPr>
        <p:sp>
          <p:nvSpPr>
            <p:cNvPr id="112" name="object 112"/>
            <p:cNvSpPr/>
            <p:nvPr/>
          </p:nvSpPr>
          <p:spPr>
            <a:xfrm>
              <a:off x="2385060" y="554735"/>
              <a:ext cx="652145" cy="650240"/>
            </a:xfrm>
            <a:custGeom>
              <a:avLst/>
              <a:gdLst/>
              <a:ahLst/>
              <a:cxnLst/>
              <a:rect l="l" t="t" r="r" b="b"/>
              <a:pathLst>
                <a:path w="652144" h="650240">
                  <a:moveTo>
                    <a:pt x="313563" y="0"/>
                  </a:moveTo>
                  <a:lnTo>
                    <a:pt x="267462" y="5080"/>
                  </a:lnTo>
                  <a:lnTo>
                    <a:pt x="223393" y="16510"/>
                  </a:lnTo>
                  <a:lnTo>
                    <a:pt x="181864" y="33782"/>
                  </a:lnTo>
                  <a:lnTo>
                    <a:pt x="143256" y="56515"/>
                  </a:lnTo>
                  <a:lnTo>
                    <a:pt x="108204" y="84201"/>
                  </a:lnTo>
                  <a:lnTo>
                    <a:pt x="77216" y="116332"/>
                  </a:lnTo>
                  <a:lnTo>
                    <a:pt x="50800" y="152400"/>
                  </a:lnTo>
                  <a:lnTo>
                    <a:pt x="29337" y="192024"/>
                  </a:lnTo>
                  <a:lnTo>
                    <a:pt x="13335" y="234569"/>
                  </a:lnTo>
                  <a:lnTo>
                    <a:pt x="3429" y="279527"/>
                  </a:lnTo>
                  <a:lnTo>
                    <a:pt x="0" y="326644"/>
                  </a:lnTo>
                  <a:lnTo>
                    <a:pt x="3429" y="372872"/>
                  </a:lnTo>
                  <a:lnTo>
                    <a:pt x="13335" y="417322"/>
                  </a:lnTo>
                  <a:lnTo>
                    <a:pt x="29337" y="459359"/>
                  </a:lnTo>
                  <a:lnTo>
                    <a:pt x="50800" y="498602"/>
                  </a:lnTo>
                  <a:lnTo>
                    <a:pt x="77216" y="534289"/>
                  </a:lnTo>
                  <a:lnTo>
                    <a:pt x="108204" y="566293"/>
                  </a:lnTo>
                  <a:lnTo>
                    <a:pt x="143256" y="593852"/>
                  </a:lnTo>
                  <a:lnTo>
                    <a:pt x="181864" y="616458"/>
                  </a:lnTo>
                  <a:lnTo>
                    <a:pt x="223393" y="633730"/>
                  </a:lnTo>
                  <a:lnTo>
                    <a:pt x="267462" y="645160"/>
                  </a:lnTo>
                  <a:lnTo>
                    <a:pt x="313563" y="650240"/>
                  </a:lnTo>
                  <a:lnTo>
                    <a:pt x="313563" y="0"/>
                  </a:lnTo>
                  <a:close/>
                </a:path>
                <a:path w="652144" h="650240">
                  <a:moveTo>
                    <a:pt x="651764" y="326644"/>
                  </a:moveTo>
                  <a:lnTo>
                    <a:pt x="648335" y="279527"/>
                  </a:lnTo>
                  <a:lnTo>
                    <a:pt x="638429" y="234569"/>
                  </a:lnTo>
                  <a:lnTo>
                    <a:pt x="622427" y="192024"/>
                  </a:lnTo>
                  <a:lnTo>
                    <a:pt x="600964" y="152400"/>
                  </a:lnTo>
                  <a:lnTo>
                    <a:pt x="574548" y="116332"/>
                  </a:lnTo>
                  <a:lnTo>
                    <a:pt x="543433" y="84201"/>
                  </a:lnTo>
                  <a:lnTo>
                    <a:pt x="508508" y="56515"/>
                  </a:lnTo>
                  <a:lnTo>
                    <a:pt x="469900" y="33782"/>
                  </a:lnTo>
                  <a:lnTo>
                    <a:pt x="428371" y="16510"/>
                  </a:lnTo>
                  <a:lnTo>
                    <a:pt x="384302" y="5080"/>
                  </a:lnTo>
                  <a:lnTo>
                    <a:pt x="338201" y="0"/>
                  </a:lnTo>
                  <a:lnTo>
                    <a:pt x="338201" y="650240"/>
                  </a:lnTo>
                  <a:lnTo>
                    <a:pt x="384302" y="645160"/>
                  </a:lnTo>
                  <a:lnTo>
                    <a:pt x="428371" y="633730"/>
                  </a:lnTo>
                  <a:lnTo>
                    <a:pt x="469900" y="616458"/>
                  </a:lnTo>
                  <a:lnTo>
                    <a:pt x="508508" y="593852"/>
                  </a:lnTo>
                  <a:lnTo>
                    <a:pt x="543433" y="566293"/>
                  </a:lnTo>
                  <a:lnTo>
                    <a:pt x="574548" y="534289"/>
                  </a:lnTo>
                  <a:lnTo>
                    <a:pt x="600964" y="498602"/>
                  </a:lnTo>
                  <a:lnTo>
                    <a:pt x="622427" y="459359"/>
                  </a:lnTo>
                  <a:lnTo>
                    <a:pt x="638429" y="417322"/>
                  </a:lnTo>
                  <a:lnTo>
                    <a:pt x="648335" y="372872"/>
                  </a:lnTo>
                  <a:lnTo>
                    <a:pt x="651764" y="326644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2699004" y="554736"/>
              <a:ext cx="24765" cy="650240"/>
            </a:xfrm>
            <a:custGeom>
              <a:avLst/>
              <a:gdLst/>
              <a:ahLst/>
              <a:cxnLst/>
              <a:rect l="l" t="t" r="r" b="b"/>
              <a:pathLst>
                <a:path w="24764" h="650240">
                  <a:moveTo>
                    <a:pt x="24256" y="0"/>
                  </a:moveTo>
                  <a:lnTo>
                    <a:pt x="0" y="0"/>
                  </a:lnTo>
                  <a:lnTo>
                    <a:pt x="0" y="650239"/>
                  </a:lnTo>
                  <a:lnTo>
                    <a:pt x="24256" y="650239"/>
                  </a:lnTo>
                  <a:lnTo>
                    <a:pt x="24256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2412492" y="579120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10" h="601980">
                  <a:moveTo>
                    <a:pt x="298576" y="0"/>
                  </a:moveTo>
                  <a:lnTo>
                    <a:pt x="249808" y="3937"/>
                  </a:lnTo>
                  <a:lnTo>
                    <a:pt x="203707" y="15493"/>
                  </a:lnTo>
                  <a:lnTo>
                    <a:pt x="160781" y="33781"/>
                  </a:lnTo>
                  <a:lnTo>
                    <a:pt x="121665" y="58419"/>
                  </a:lnTo>
                  <a:lnTo>
                    <a:pt x="86994" y="88645"/>
                  </a:lnTo>
                  <a:lnTo>
                    <a:pt x="57276" y="123951"/>
                  </a:lnTo>
                  <a:lnTo>
                    <a:pt x="33019" y="163575"/>
                  </a:lnTo>
                  <a:lnTo>
                    <a:pt x="15112" y="206882"/>
                  </a:lnTo>
                  <a:lnTo>
                    <a:pt x="3809" y="253364"/>
                  </a:lnTo>
                  <a:lnTo>
                    <a:pt x="0" y="302387"/>
                  </a:lnTo>
                  <a:lnTo>
                    <a:pt x="3809" y="350519"/>
                  </a:lnTo>
                  <a:lnTo>
                    <a:pt x="15112" y="396239"/>
                  </a:lnTo>
                  <a:lnTo>
                    <a:pt x="33019" y="439165"/>
                  </a:lnTo>
                  <a:lnTo>
                    <a:pt x="57276" y="478408"/>
                  </a:lnTo>
                  <a:lnTo>
                    <a:pt x="86994" y="513333"/>
                  </a:lnTo>
                  <a:lnTo>
                    <a:pt x="121665" y="543432"/>
                  </a:lnTo>
                  <a:lnTo>
                    <a:pt x="160781" y="567943"/>
                  </a:lnTo>
                  <a:lnTo>
                    <a:pt x="203707" y="586231"/>
                  </a:lnTo>
                  <a:lnTo>
                    <a:pt x="249808" y="597662"/>
                  </a:lnTo>
                  <a:lnTo>
                    <a:pt x="298576" y="601599"/>
                  </a:lnTo>
                  <a:lnTo>
                    <a:pt x="347471" y="597662"/>
                  </a:lnTo>
                  <a:lnTo>
                    <a:pt x="393826" y="586231"/>
                  </a:lnTo>
                  <a:lnTo>
                    <a:pt x="437133" y="567943"/>
                  </a:lnTo>
                  <a:lnTo>
                    <a:pt x="476631" y="543432"/>
                  </a:lnTo>
                  <a:lnTo>
                    <a:pt x="511809" y="513333"/>
                  </a:lnTo>
                  <a:lnTo>
                    <a:pt x="542035" y="478408"/>
                  </a:lnTo>
                  <a:lnTo>
                    <a:pt x="566546" y="439165"/>
                  </a:lnTo>
                  <a:lnTo>
                    <a:pt x="584962" y="396239"/>
                  </a:lnTo>
                  <a:lnTo>
                    <a:pt x="596391" y="350519"/>
                  </a:lnTo>
                  <a:lnTo>
                    <a:pt x="600328" y="302387"/>
                  </a:lnTo>
                  <a:lnTo>
                    <a:pt x="596391" y="253364"/>
                  </a:lnTo>
                  <a:lnTo>
                    <a:pt x="584962" y="206882"/>
                  </a:lnTo>
                  <a:lnTo>
                    <a:pt x="566546" y="163575"/>
                  </a:lnTo>
                  <a:lnTo>
                    <a:pt x="542035" y="123951"/>
                  </a:lnTo>
                  <a:lnTo>
                    <a:pt x="511809" y="88645"/>
                  </a:lnTo>
                  <a:lnTo>
                    <a:pt x="476631" y="58419"/>
                  </a:lnTo>
                  <a:lnTo>
                    <a:pt x="437133" y="33781"/>
                  </a:lnTo>
                  <a:lnTo>
                    <a:pt x="393826" y="15493"/>
                  </a:lnTo>
                  <a:lnTo>
                    <a:pt x="347471" y="3937"/>
                  </a:lnTo>
                  <a:lnTo>
                    <a:pt x="298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2" name="object 122"/>
          <p:cNvSpPr txBox="1"/>
          <p:nvPr/>
        </p:nvSpPr>
        <p:spPr>
          <a:xfrm>
            <a:off x="1109878" y="1674977"/>
            <a:ext cx="8197850" cy="36590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9705" marR="979169" indent="-167640">
              <a:lnSpc>
                <a:spcPct val="123100"/>
              </a:lnSpc>
              <a:spcBef>
                <a:spcPts val="95"/>
              </a:spcBef>
              <a:buSzPct val="96153"/>
              <a:buChar char="•"/>
              <a:tabLst>
                <a:tab pos="179705" algn="l"/>
                <a:tab pos="203835" algn="l"/>
              </a:tabLst>
            </a:pPr>
            <a:r>
              <a:rPr sz="3200" dirty="0">
                <a:solidFill>
                  <a:srgbClr val="3E4D5A"/>
                </a:solidFill>
                <a:latin typeface="Tahoma"/>
                <a:cs typeface="Tahoma"/>
              </a:rPr>
              <a:t>	</a:t>
            </a:r>
            <a:r>
              <a:rPr lang="en-US" sz="3200" dirty="0" smtClean="0">
                <a:solidFill>
                  <a:srgbClr val="3E4D5A"/>
                </a:solidFill>
                <a:latin typeface="Tahoma"/>
                <a:cs typeface="Tahoma"/>
              </a:rPr>
              <a:t>List </a:t>
            </a:r>
            <a:r>
              <a:rPr lang="bg-BG" sz="3200" dirty="0" smtClean="0">
                <a:solidFill>
                  <a:srgbClr val="3E4D5A"/>
                </a:solidFill>
                <a:latin typeface="Tahoma"/>
                <a:cs typeface="Tahoma"/>
              </a:rPr>
              <a:t>3 </a:t>
            </a:r>
            <a:r>
              <a:rPr lang="en-US" sz="3200" dirty="0" smtClean="0">
                <a:solidFill>
                  <a:srgbClr val="3E4D5A"/>
                </a:solidFill>
                <a:latin typeface="Tahoma"/>
                <a:cs typeface="Tahoma"/>
              </a:rPr>
              <a:t>IG accounts which you follow and explain why you follow them. What do you like more in their profiles? Is it well structured? What type of content do they post?</a:t>
            </a:r>
          </a:p>
          <a:p>
            <a:pPr marL="179705" marR="979169" indent="-167640">
              <a:lnSpc>
                <a:spcPct val="123100"/>
              </a:lnSpc>
              <a:spcBef>
                <a:spcPts val="95"/>
              </a:spcBef>
              <a:buSzPct val="96153"/>
              <a:buChar char="•"/>
              <a:tabLst>
                <a:tab pos="179705" algn="l"/>
                <a:tab pos="203835" algn="l"/>
              </a:tabLst>
            </a:pPr>
            <a:endParaRPr sz="3200" dirty="0">
              <a:latin typeface="Tahoma"/>
              <a:cs typeface="Tahoma"/>
            </a:endParaRPr>
          </a:p>
        </p:txBody>
      </p:sp>
      <p:pic>
        <p:nvPicPr>
          <p:cNvPr id="123" name="object 1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253471" y="2945892"/>
            <a:ext cx="1414272" cy="3139439"/>
          </a:xfrm>
          <a:prstGeom prst="rect">
            <a:avLst/>
          </a:prstGeom>
        </p:spPr>
      </p:pic>
      <p:sp>
        <p:nvSpPr>
          <p:cNvPr id="124" name="object 124"/>
          <p:cNvSpPr txBox="1">
            <a:spLocks noGrp="1"/>
          </p:cNvSpPr>
          <p:nvPr>
            <p:ph type="title"/>
          </p:nvPr>
        </p:nvSpPr>
        <p:spPr>
          <a:xfrm>
            <a:off x="1367663" y="564895"/>
            <a:ext cx="257302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35" dirty="0"/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3882983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04316"/>
            <a:ext cx="12192000" cy="5854065"/>
          </a:xfrm>
          <a:custGeom>
            <a:avLst/>
            <a:gdLst/>
            <a:ahLst/>
            <a:cxnLst/>
            <a:rect l="l" t="t" r="r" b="b"/>
            <a:pathLst>
              <a:path w="12192000" h="5854065">
                <a:moveTo>
                  <a:pt x="0" y="5853683"/>
                </a:moveTo>
                <a:lnTo>
                  <a:pt x="12192000" y="5853683"/>
                </a:lnTo>
                <a:lnTo>
                  <a:pt x="12192000" y="0"/>
                </a:lnTo>
                <a:lnTo>
                  <a:pt x="0" y="0"/>
                </a:lnTo>
                <a:lnTo>
                  <a:pt x="0" y="5853683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613133" y="148321"/>
            <a:ext cx="104139" cy="2146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70"/>
              </a:lnSpc>
            </a:pPr>
            <a:r>
              <a:rPr sz="1400" b="1" spc="-125" dirty="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0125">
              <a:lnSpc>
                <a:spcPct val="100000"/>
              </a:lnSpc>
              <a:spcBef>
                <a:spcPts val="100"/>
              </a:spcBef>
            </a:pPr>
            <a:r>
              <a:rPr sz="4400" spc="-185" dirty="0"/>
              <a:t>What</a:t>
            </a:r>
            <a:r>
              <a:rPr sz="4400" spc="-430" dirty="0"/>
              <a:t> </a:t>
            </a:r>
            <a:r>
              <a:rPr sz="4400" spc="-254" dirty="0"/>
              <a:t>people</a:t>
            </a:r>
            <a:r>
              <a:rPr sz="4400" spc="-440" dirty="0"/>
              <a:t> </a:t>
            </a:r>
            <a:r>
              <a:rPr sz="4400" spc="-530" dirty="0"/>
              <a:t>see…</a:t>
            </a:r>
            <a:endParaRPr sz="4400"/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50107" y="1011934"/>
            <a:ext cx="5891784" cy="5846062"/>
          </a:xfrm>
          <a:prstGeom prst="rect">
            <a:avLst/>
          </a:prstGeom>
        </p:spPr>
      </p:pic>
      <p:sp>
        <p:nvSpPr>
          <p:cNvPr id="9" name="object 7"/>
          <p:cNvSpPr txBox="1">
            <a:spLocks/>
          </p:cNvSpPr>
          <p:nvPr/>
        </p:nvSpPr>
        <p:spPr>
          <a:xfrm>
            <a:off x="438658" y="133560"/>
            <a:ext cx="10717022" cy="689932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1" i="0" kern="1200" spc="-50" baseline="0">
                <a:solidFill>
                  <a:schemeClr val="bg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3540125">
              <a:lnSpc>
                <a:spcPct val="100000"/>
              </a:lnSpc>
              <a:spcBef>
                <a:spcPts val="100"/>
              </a:spcBef>
            </a:pPr>
            <a:r>
              <a:rPr lang="en-US" sz="4400" spc="-185" dirty="0" smtClean="0">
                <a:solidFill>
                  <a:schemeClr val="accent4">
                    <a:lumMod val="75000"/>
                  </a:schemeClr>
                </a:solidFill>
              </a:rPr>
              <a:t>What</a:t>
            </a:r>
            <a:r>
              <a:rPr lang="en-US" sz="4400" spc="-43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spc="0" dirty="0" smtClean="0">
                <a:solidFill>
                  <a:schemeClr val="accent4">
                    <a:lumMod val="75000"/>
                  </a:schemeClr>
                </a:solidFill>
              </a:rPr>
              <a:t>people</a:t>
            </a:r>
            <a:r>
              <a:rPr lang="en-US" sz="4400" spc="-44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spc="-530" dirty="0" smtClean="0">
                <a:solidFill>
                  <a:schemeClr val="accent4">
                    <a:lumMod val="75000"/>
                  </a:schemeClr>
                </a:solidFill>
              </a:rPr>
              <a:t>see…</a:t>
            </a:r>
            <a:endParaRPr lang="en-US" sz="44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854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1082039"/>
              <a:ext cx="12192000" cy="5775960"/>
            </a:xfrm>
            <a:custGeom>
              <a:avLst/>
              <a:gdLst/>
              <a:ahLst/>
              <a:cxnLst/>
              <a:rect l="l" t="t" r="r" b="b"/>
              <a:pathLst>
                <a:path w="12192000" h="5775959">
                  <a:moveTo>
                    <a:pt x="0" y="5775959"/>
                  </a:moveTo>
                  <a:lnTo>
                    <a:pt x="12192000" y="5775959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5775959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1943587" cy="67177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0344" y="1107947"/>
              <a:ext cx="8595360" cy="5372100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503991" y="306832"/>
            <a:ext cx="35680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00" dirty="0"/>
              <a:t>Ranking</a:t>
            </a:r>
            <a:r>
              <a:rPr spc="-360" dirty="0"/>
              <a:t> </a:t>
            </a:r>
            <a:r>
              <a:rPr spc="-315" dirty="0"/>
              <a:t>Signals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2233041" y="2676550"/>
            <a:ext cx="3736975" cy="2494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20000"/>
              </a:lnSpc>
              <a:spcBef>
                <a:spcPts val="100"/>
              </a:spcBef>
            </a:pPr>
            <a:r>
              <a:rPr sz="1900" spc="-20" dirty="0">
                <a:latin typeface="Tahoma"/>
                <a:cs typeface="Tahoma"/>
              </a:rPr>
              <a:t>The</a:t>
            </a:r>
            <a:r>
              <a:rPr sz="1900" spc="-170" dirty="0">
                <a:latin typeface="Tahoma"/>
                <a:cs typeface="Tahoma"/>
              </a:rPr>
              <a:t> </a:t>
            </a:r>
            <a:r>
              <a:rPr sz="1900" spc="-10" dirty="0">
                <a:latin typeface="Tahoma"/>
                <a:cs typeface="Tahoma"/>
              </a:rPr>
              <a:t>accounts</a:t>
            </a:r>
            <a:r>
              <a:rPr sz="1900" spc="-155" dirty="0">
                <a:latin typeface="Tahoma"/>
                <a:cs typeface="Tahoma"/>
              </a:rPr>
              <a:t> </a:t>
            </a:r>
            <a:r>
              <a:rPr sz="1900" dirty="0">
                <a:latin typeface="Tahoma"/>
                <a:cs typeface="Tahoma"/>
              </a:rPr>
              <a:t>you</a:t>
            </a:r>
            <a:r>
              <a:rPr sz="1900" spc="-175" dirty="0">
                <a:latin typeface="Tahoma"/>
                <a:cs typeface="Tahoma"/>
              </a:rPr>
              <a:t> </a:t>
            </a:r>
            <a:r>
              <a:rPr sz="1900" dirty="0">
                <a:latin typeface="Tahoma"/>
                <a:cs typeface="Tahoma"/>
              </a:rPr>
              <a:t>regularly</a:t>
            </a:r>
            <a:r>
              <a:rPr sz="1900" spc="-155" dirty="0">
                <a:latin typeface="Tahoma"/>
                <a:cs typeface="Tahoma"/>
              </a:rPr>
              <a:t> </a:t>
            </a:r>
            <a:r>
              <a:rPr sz="1900" spc="-10" dirty="0">
                <a:latin typeface="Tahoma"/>
                <a:cs typeface="Tahoma"/>
              </a:rPr>
              <a:t>interact </a:t>
            </a:r>
            <a:r>
              <a:rPr sz="1900" spc="-20" dirty="0">
                <a:latin typeface="Tahoma"/>
                <a:cs typeface="Tahoma"/>
              </a:rPr>
              <a:t>with</a:t>
            </a:r>
            <a:endParaRPr sz="19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55"/>
              </a:spcBef>
            </a:pPr>
            <a:endParaRPr sz="1900">
              <a:latin typeface="Tahoma"/>
              <a:cs typeface="Tahoma"/>
            </a:endParaRPr>
          </a:p>
          <a:p>
            <a:pPr marL="1905" algn="ctr">
              <a:lnSpc>
                <a:spcPct val="100000"/>
              </a:lnSpc>
              <a:spcBef>
                <a:spcPts val="5"/>
              </a:spcBef>
            </a:pPr>
            <a:r>
              <a:rPr sz="1900" spc="60" dirty="0">
                <a:latin typeface="Tahoma"/>
                <a:cs typeface="Tahoma"/>
              </a:rPr>
              <a:t>How</a:t>
            </a:r>
            <a:r>
              <a:rPr sz="1900" spc="-190" dirty="0">
                <a:latin typeface="Tahoma"/>
                <a:cs typeface="Tahoma"/>
              </a:rPr>
              <a:t> </a:t>
            </a:r>
            <a:r>
              <a:rPr sz="1900" spc="-20" dirty="0">
                <a:latin typeface="Tahoma"/>
                <a:cs typeface="Tahoma"/>
              </a:rPr>
              <a:t>much</a:t>
            </a:r>
            <a:r>
              <a:rPr sz="1900" spc="-170" dirty="0">
                <a:latin typeface="Tahoma"/>
                <a:cs typeface="Tahoma"/>
              </a:rPr>
              <a:t> </a:t>
            </a:r>
            <a:r>
              <a:rPr sz="1900" spc="-40" dirty="0">
                <a:latin typeface="Tahoma"/>
                <a:cs typeface="Tahoma"/>
              </a:rPr>
              <a:t>Instagram</a:t>
            </a:r>
            <a:r>
              <a:rPr sz="1900" spc="-180" dirty="0">
                <a:latin typeface="Tahoma"/>
                <a:cs typeface="Tahoma"/>
              </a:rPr>
              <a:t> </a:t>
            </a:r>
            <a:r>
              <a:rPr sz="1900" spc="-10" dirty="0">
                <a:latin typeface="Tahoma"/>
                <a:cs typeface="Tahoma"/>
              </a:rPr>
              <a:t>predicts</a:t>
            </a:r>
            <a:endParaRPr sz="1900">
              <a:latin typeface="Tahoma"/>
              <a:cs typeface="Tahoma"/>
            </a:endParaRPr>
          </a:p>
          <a:p>
            <a:pPr marL="1270" algn="ctr">
              <a:lnSpc>
                <a:spcPct val="100000"/>
              </a:lnSpc>
              <a:spcBef>
                <a:spcPts val="455"/>
              </a:spcBef>
            </a:pPr>
            <a:r>
              <a:rPr sz="1900" dirty="0">
                <a:latin typeface="Tahoma"/>
                <a:cs typeface="Tahoma"/>
              </a:rPr>
              <a:t>you’ll</a:t>
            </a:r>
            <a:r>
              <a:rPr sz="1900" spc="-175" dirty="0">
                <a:latin typeface="Tahoma"/>
                <a:cs typeface="Tahoma"/>
              </a:rPr>
              <a:t> </a:t>
            </a:r>
            <a:r>
              <a:rPr sz="1900" dirty="0">
                <a:latin typeface="Tahoma"/>
                <a:cs typeface="Tahoma"/>
              </a:rPr>
              <a:t>care</a:t>
            </a:r>
            <a:r>
              <a:rPr sz="1900" spc="-185" dirty="0">
                <a:latin typeface="Tahoma"/>
                <a:cs typeface="Tahoma"/>
              </a:rPr>
              <a:t> </a:t>
            </a:r>
            <a:r>
              <a:rPr sz="1900" dirty="0">
                <a:latin typeface="Tahoma"/>
                <a:cs typeface="Tahoma"/>
              </a:rPr>
              <a:t>about</a:t>
            </a:r>
            <a:r>
              <a:rPr sz="1900" spc="-160" dirty="0">
                <a:latin typeface="Tahoma"/>
                <a:cs typeface="Tahoma"/>
              </a:rPr>
              <a:t> </a:t>
            </a:r>
            <a:r>
              <a:rPr sz="1900" spc="-40" dirty="0">
                <a:latin typeface="Tahoma"/>
                <a:cs typeface="Tahoma"/>
              </a:rPr>
              <a:t>a</a:t>
            </a:r>
            <a:r>
              <a:rPr sz="1900" spc="-195" dirty="0">
                <a:latin typeface="Tahoma"/>
                <a:cs typeface="Tahoma"/>
              </a:rPr>
              <a:t> </a:t>
            </a:r>
            <a:r>
              <a:rPr sz="1900" spc="-20" dirty="0">
                <a:latin typeface="Tahoma"/>
                <a:cs typeface="Tahoma"/>
              </a:rPr>
              <a:t>post</a:t>
            </a:r>
            <a:endParaRPr sz="19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725"/>
              </a:spcBef>
            </a:pPr>
            <a:endParaRPr sz="1900">
              <a:latin typeface="Tahoma"/>
              <a:cs typeface="Tahoma"/>
            </a:endParaRPr>
          </a:p>
          <a:p>
            <a:pPr marL="1270" algn="ctr">
              <a:lnSpc>
                <a:spcPct val="100000"/>
              </a:lnSpc>
            </a:pPr>
            <a:r>
              <a:rPr sz="1900" spc="60" dirty="0">
                <a:latin typeface="Tahoma"/>
                <a:cs typeface="Tahoma"/>
              </a:rPr>
              <a:t>How</a:t>
            </a:r>
            <a:r>
              <a:rPr sz="1900" spc="-190" dirty="0">
                <a:latin typeface="Tahoma"/>
                <a:cs typeface="Tahoma"/>
              </a:rPr>
              <a:t> </a:t>
            </a:r>
            <a:r>
              <a:rPr sz="1900" dirty="0">
                <a:latin typeface="Tahoma"/>
                <a:cs typeface="Tahoma"/>
              </a:rPr>
              <a:t>recent</a:t>
            </a:r>
            <a:r>
              <a:rPr sz="1900" spc="-160" dirty="0">
                <a:latin typeface="Tahoma"/>
                <a:cs typeface="Tahoma"/>
              </a:rPr>
              <a:t> </a:t>
            </a:r>
            <a:r>
              <a:rPr sz="1900" dirty="0">
                <a:latin typeface="Tahoma"/>
                <a:cs typeface="Tahoma"/>
              </a:rPr>
              <a:t>the</a:t>
            </a:r>
            <a:r>
              <a:rPr sz="1900" spc="-180" dirty="0">
                <a:latin typeface="Tahoma"/>
                <a:cs typeface="Tahoma"/>
              </a:rPr>
              <a:t> </a:t>
            </a:r>
            <a:r>
              <a:rPr sz="1900" dirty="0">
                <a:latin typeface="Tahoma"/>
                <a:cs typeface="Tahoma"/>
              </a:rPr>
              <a:t>posts</a:t>
            </a:r>
            <a:r>
              <a:rPr sz="1900" spc="-175" dirty="0">
                <a:latin typeface="Tahoma"/>
                <a:cs typeface="Tahoma"/>
              </a:rPr>
              <a:t> </a:t>
            </a:r>
            <a:r>
              <a:rPr sz="1900" spc="-25" dirty="0">
                <a:latin typeface="Tahoma"/>
                <a:cs typeface="Tahoma"/>
              </a:rPr>
              <a:t>are</a:t>
            </a:r>
            <a:endParaRPr sz="190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54676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1082039"/>
              <a:ext cx="12192000" cy="5775960"/>
            </a:xfrm>
            <a:custGeom>
              <a:avLst/>
              <a:gdLst/>
              <a:ahLst/>
              <a:cxnLst/>
              <a:rect l="l" t="t" r="r" b="b"/>
              <a:pathLst>
                <a:path w="12192000" h="5775959">
                  <a:moveTo>
                    <a:pt x="0" y="5775959"/>
                  </a:moveTo>
                  <a:lnTo>
                    <a:pt x="12192000" y="5775959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5775959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1943587" cy="67177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76627" y="1062227"/>
              <a:ext cx="8238744" cy="5244084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423980" y="306832"/>
            <a:ext cx="30956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0" spc="-225" dirty="0">
                <a:solidFill>
                  <a:schemeClr val="accent4">
                    <a:lumMod val="75000"/>
                  </a:schemeClr>
                </a:solidFill>
              </a:rPr>
              <a:t>Feed</a:t>
            </a:r>
            <a:r>
              <a:rPr b="0" spc="-37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b="0" spc="-300" dirty="0">
                <a:solidFill>
                  <a:schemeClr val="accent4">
                    <a:lumMod val="75000"/>
                  </a:schemeClr>
                </a:solidFill>
              </a:rPr>
              <a:t>Ranking</a:t>
            </a:r>
          </a:p>
        </p:txBody>
      </p:sp>
    </p:spTree>
    <p:extLst>
      <p:ext uri="{BB962C8B-B14F-4D97-AF65-F5344CB8AC3E}">
        <p14:creationId xmlns:p14="http://schemas.microsoft.com/office/powerpoint/2010/main" val="2888176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1082039"/>
              <a:ext cx="12192000" cy="5775960"/>
            </a:xfrm>
            <a:custGeom>
              <a:avLst/>
              <a:gdLst/>
              <a:ahLst/>
              <a:cxnLst/>
              <a:rect l="l" t="t" r="r" b="b"/>
              <a:pathLst>
                <a:path w="12192000" h="5775959">
                  <a:moveTo>
                    <a:pt x="0" y="5775959"/>
                  </a:moveTo>
                  <a:lnTo>
                    <a:pt x="12192000" y="5775959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5775959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1943587" cy="67177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04060" y="1062227"/>
              <a:ext cx="8183880" cy="5244084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798237" y="267648"/>
            <a:ext cx="30956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25" dirty="0">
                <a:solidFill>
                  <a:schemeClr val="accent4">
                    <a:lumMod val="75000"/>
                  </a:schemeClr>
                </a:solidFill>
              </a:rPr>
              <a:t>Feed</a:t>
            </a:r>
            <a:r>
              <a:rPr spc="-37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300" dirty="0">
                <a:solidFill>
                  <a:schemeClr val="accent4">
                    <a:lumMod val="75000"/>
                  </a:schemeClr>
                </a:solidFill>
              </a:rPr>
              <a:t>Ranking</a:t>
            </a:r>
          </a:p>
        </p:txBody>
      </p:sp>
    </p:spTree>
    <p:extLst>
      <p:ext uri="{BB962C8B-B14F-4D97-AF65-F5344CB8AC3E}">
        <p14:creationId xmlns:p14="http://schemas.microsoft.com/office/powerpoint/2010/main" val="2647083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943587" cy="67177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30659" y="2034922"/>
            <a:ext cx="8587740" cy="3302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14" dirty="0">
                <a:solidFill>
                  <a:srgbClr val="FB4B50"/>
                </a:solidFill>
                <a:latin typeface="Tahoma"/>
                <a:cs typeface="Tahoma"/>
              </a:rPr>
              <a:t>How</a:t>
            </a:r>
            <a:r>
              <a:rPr sz="3000" spc="-335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3000" spc="75" dirty="0">
                <a:solidFill>
                  <a:srgbClr val="FB4B50"/>
                </a:solidFill>
                <a:latin typeface="Tahoma"/>
                <a:cs typeface="Tahoma"/>
              </a:rPr>
              <a:t>to</a:t>
            </a:r>
            <a:r>
              <a:rPr sz="3000" spc="-320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FB4B50"/>
                </a:solidFill>
                <a:latin typeface="Tahoma"/>
                <a:cs typeface="Tahoma"/>
              </a:rPr>
              <a:t>take</a:t>
            </a:r>
            <a:r>
              <a:rPr sz="3000" spc="-310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3000" spc="-10" dirty="0">
                <a:solidFill>
                  <a:srgbClr val="FB4B50"/>
                </a:solidFill>
                <a:latin typeface="Tahoma"/>
                <a:cs typeface="Tahoma"/>
              </a:rPr>
              <a:t>advantage:</a:t>
            </a:r>
            <a:endParaRPr sz="30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endParaRPr sz="3000" dirty="0">
              <a:latin typeface="Tahoma"/>
              <a:cs typeface="Tahoma"/>
            </a:endParaRPr>
          </a:p>
          <a:p>
            <a:pPr marL="274320" indent="-271780">
              <a:lnSpc>
                <a:spcPct val="100000"/>
              </a:lnSpc>
              <a:buSzPct val="92307"/>
              <a:buAutoNum type="arabicPeriod"/>
              <a:tabLst>
                <a:tab pos="274320" algn="l"/>
              </a:tabLst>
            </a:pPr>
            <a:r>
              <a:rPr sz="2600" spc="55" dirty="0">
                <a:solidFill>
                  <a:srgbClr val="3E4D5A"/>
                </a:solidFill>
                <a:latin typeface="Tahoma"/>
                <a:cs typeface="Tahoma"/>
              </a:rPr>
              <a:t>Post</a:t>
            </a:r>
            <a:r>
              <a:rPr sz="2600" spc="-25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spc="-10" dirty="0">
                <a:solidFill>
                  <a:srgbClr val="3E4D5A"/>
                </a:solidFill>
                <a:latin typeface="Tahoma"/>
                <a:cs typeface="Tahoma"/>
              </a:rPr>
              <a:t>something</a:t>
            </a:r>
            <a:r>
              <a:rPr sz="2600" spc="-2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3E4D5A"/>
                </a:solidFill>
                <a:latin typeface="Tahoma"/>
                <a:cs typeface="Tahoma"/>
              </a:rPr>
              <a:t>people</a:t>
            </a:r>
            <a:r>
              <a:rPr sz="2600" spc="-26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spc="-55" dirty="0">
                <a:solidFill>
                  <a:srgbClr val="3E4D5A"/>
                </a:solidFill>
                <a:latin typeface="Tahoma"/>
                <a:cs typeface="Tahoma"/>
              </a:rPr>
              <a:t>engage</a:t>
            </a:r>
            <a:r>
              <a:rPr sz="2600" spc="-28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3E4D5A"/>
                </a:solidFill>
                <a:latin typeface="Tahoma"/>
                <a:cs typeface="Tahoma"/>
              </a:rPr>
              <a:t>with</a:t>
            </a:r>
            <a:r>
              <a:rPr sz="2600" spc="-23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spc="-55" dirty="0">
                <a:solidFill>
                  <a:srgbClr val="3E4D5A"/>
                </a:solidFill>
                <a:latin typeface="Tahoma"/>
                <a:cs typeface="Tahoma"/>
              </a:rPr>
              <a:t>(likes,</a:t>
            </a:r>
            <a:r>
              <a:rPr sz="2600" spc="-28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spc="-10" dirty="0">
                <a:solidFill>
                  <a:srgbClr val="3E4D5A"/>
                </a:solidFill>
                <a:latin typeface="Tahoma"/>
                <a:cs typeface="Tahoma"/>
              </a:rPr>
              <a:t>saves)</a:t>
            </a:r>
            <a:endParaRPr sz="2600" dirty="0">
              <a:latin typeface="Tahoma"/>
              <a:cs typeface="Tahoma"/>
            </a:endParaRPr>
          </a:p>
          <a:p>
            <a:pPr marL="273685" indent="-271145">
              <a:lnSpc>
                <a:spcPct val="100000"/>
              </a:lnSpc>
              <a:spcBef>
                <a:spcPts val="625"/>
              </a:spcBef>
              <a:buSzPct val="92307"/>
              <a:buAutoNum type="arabicPeriod"/>
              <a:tabLst>
                <a:tab pos="273685" algn="l"/>
              </a:tabLst>
            </a:pPr>
            <a:r>
              <a:rPr sz="2600" spc="60" dirty="0">
                <a:solidFill>
                  <a:srgbClr val="3E4D5A"/>
                </a:solidFill>
                <a:latin typeface="Tahoma"/>
                <a:cs typeface="Tahoma"/>
              </a:rPr>
              <a:t>Don’t</a:t>
            </a:r>
            <a:r>
              <a:rPr sz="2600" spc="-25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3E4D5A"/>
                </a:solidFill>
                <a:latin typeface="Tahoma"/>
                <a:cs typeface="Tahoma"/>
              </a:rPr>
              <a:t>do</a:t>
            </a:r>
            <a:r>
              <a:rPr sz="2600" spc="-26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3E4D5A"/>
                </a:solidFill>
                <a:latin typeface="Tahoma"/>
                <a:cs typeface="Tahoma"/>
              </a:rPr>
              <a:t>forbidden</a:t>
            </a:r>
            <a:r>
              <a:rPr sz="2600" spc="-2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spc="-10" dirty="0">
                <a:solidFill>
                  <a:srgbClr val="3E4D5A"/>
                </a:solidFill>
                <a:latin typeface="Tahoma"/>
                <a:cs typeface="Tahoma"/>
              </a:rPr>
              <a:t>things</a:t>
            </a:r>
            <a:r>
              <a:rPr sz="2600" spc="-28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spc="-150" dirty="0">
                <a:solidFill>
                  <a:srgbClr val="3E4D5A"/>
                </a:solidFill>
                <a:latin typeface="Tahoma"/>
                <a:cs typeface="Tahoma"/>
              </a:rPr>
              <a:t>(eg.</a:t>
            </a:r>
            <a:r>
              <a:rPr sz="2600" spc="-2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spc="-90" dirty="0">
                <a:solidFill>
                  <a:srgbClr val="3E4D5A"/>
                </a:solidFill>
                <a:latin typeface="Tahoma"/>
                <a:cs typeface="Tahoma"/>
              </a:rPr>
              <a:t>spam,</a:t>
            </a:r>
            <a:r>
              <a:rPr sz="2600" spc="-27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spc="-10" dirty="0">
                <a:solidFill>
                  <a:srgbClr val="3E4D5A"/>
                </a:solidFill>
                <a:latin typeface="Tahoma"/>
                <a:cs typeface="Tahoma"/>
              </a:rPr>
              <a:t>misinformation)</a:t>
            </a:r>
            <a:endParaRPr sz="2600" dirty="0">
              <a:latin typeface="Tahoma"/>
              <a:cs typeface="Tahoma"/>
            </a:endParaRPr>
          </a:p>
          <a:p>
            <a:pPr marL="274320" indent="-271780">
              <a:lnSpc>
                <a:spcPct val="100000"/>
              </a:lnSpc>
              <a:spcBef>
                <a:spcPts val="625"/>
              </a:spcBef>
              <a:buSzPct val="92307"/>
              <a:buAutoNum type="arabicPeriod"/>
              <a:tabLst>
                <a:tab pos="274320" algn="l"/>
              </a:tabLst>
            </a:pPr>
            <a:r>
              <a:rPr sz="2600" dirty="0">
                <a:solidFill>
                  <a:srgbClr val="3E4D5A"/>
                </a:solidFill>
                <a:latin typeface="Tahoma"/>
                <a:cs typeface="Tahoma"/>
              </a:rPr>
              <a:t>Stay</a:t>
            </a:r>
            <a:r>
              <a:rPr sz="2600" spc="-26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3E4D5A"/>
                </a:solidFill>
                <a:latin typeface="Tahoma"/>
                <a:cs typeface="Tahoma"/>
              </a:rPr>
              <a:t>in</a:t>
            </a:r>
            <a:r>
              <a:rPr sz="2600" spc="-24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3E4D5A"/>
                </a:solidFill>
                <a:latin typeface="Tahoma"/>
                <a:cs typeface="Tahoma"/>
              </a:rPr>
              <a:t>context</a:t>
            </a:r>
            <a:r>
              <a:rPr sz="2600" spc="-23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spc="-30" dirty="0">
                <a:solidFill>
                  <a:srgbClr val="3E4D5A"/>
                </a:solidFill>
                <a:latin typeface="Tahoma"/>
                <a:cs typeface="Tahoma"/>
              </a:rPr>
              <a:t>(pick</a:t>
            </a:r>
            <a:r>
              <a:rPr sz="2600" spc="-25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3E4D5A"/>
                </a:solidFill>
                <a:latin typeface="Tahoma"/>
                <a:cs typeface="Tahoma"/>
              </a:rPr>
              <a:t>one</a:t>
            </a:r>
            <a:r>
              <a:rPr sz="2600" spc="-23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spc="-10" dirty="0">
                <a:solidFill>
                  <a:srgbClr val="3E4D5A"/>
                </a:solidFill>
                <a:latin typeface="Tahoma"/>
                <a:cs typeface="Tahoma"/>
              </a:rPr>
              <a:t>niche)</a:t>
            </a:r>
            <a:endParaRPr sz="2600" dirty="0">
              <a:latin typeface="Tahoma"/>
              <a:cs typeface="Tahoma"/>
            </a:endParaRPr>
          </a:p>
          <a:p>
            <a:pPr marL="274320" indent="-271780">
              <a:lnSpc>
                <a:spcPct val="100000"/>
              </a:lnSpc>
              <a:spcBef>
                <a:spcPts val="625"/>
              </a:spcBef>
              <a:buSzPct val="92307"/>
              <a:buAutoNum type="arabicPeriod"/>
              <a:tabLst>
                <a:tab pos="274320" algn="l"/>
              </a:tabLst>
            </a:pPr>
            <a:r>
              <a:rPr sz="2600" spc="70" dirty="0">
                <a:solidFill>
                  <a:srgbClr val="3E4D5A"/>
                </a:solidFill>
                <a:latin typeface="Tahoma"/>
                <a:cs typeface="Tahoma"/>
              </a:rPr>
              <a:t>Add</a:t>
            </a:r>
            <a:r>
              <a:rPr sz="2600" spc="-28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spc="-10" dirty="0">
                <a:solidFill>
                  <a:srgbClr val="3E4D5A"/>
                </a:solidFill>
                <a:latin typeface="Tahoma"/>
                <a:cs typeface="Tahoma"/>
              </a:rPr>
              <a:t>something</a:t>
            </a:r>
            <a:r>
              <a:rPr sz="2600" spc="-28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3E4D5A"/>
                </a:solidFill>
                <a:latin typeface="Tahoma"/>
                <a:cs typeface="Tahoma"/>
              </a:rPr>
              <a:t>new</a:t>
            </a:r>
            <a:r>
              <a:rPr sz="2600" spc="-27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spc="55" dirty="0">
                <a:solidFill>
                  <a:srgbClr val="3E4D5A"/>
                </a:solidFill>
                <a:latin typeface="Tahoma"/>
                <a:cs typeface="Tahoma"/>
              </a:rPr>
              <a:t>to</a:t>
            </a:r>
            <a:r>
              <a:rPr sz="2600" spc="-25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3E4D5A"/>
                </a:solidFill>
                <a:latin typeface="Tahoma"/>
                <a:cs typeface="Tahoma"/>
              </a:rPr>
              <a:t>reduce</a:t>
            </a:r>
            <a:r>
              <a:rPr sz="2600" spc="-25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3E4D5A"/>
                </a:solidFill>
                <a:latin typeface="Tahoma"/>
                <a:cs typeface="Tahoma"/>
              </a:rPr>
              <a:t>the</a:t>
            </a:r>
            <a:r>
              <a:rPr sz="2600" spc="-26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3E4D5A"/>
                </a:solidFill>
                <a:latin typeface="Tahoma"/>
                <a:cs typeface="Tahoma"/>
              </a:rPr>
              <a:t>penalty</a:t>
            </a:r>
            <a:r>
              <a:rPr sz="2600" spc="-29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spc="-10" dirty="0">
                <a:solidFill>
                  <a:srgbClr val="3E4D5A"/>
                </a:solidFill>
                <a:latin typeface="Tahoma"/>
                <a:cs typeface="Tahoma"/>
              </a:rPr>
              <a:t>score</a:t>
            </a:r>
            <a:endParaRPr sz="2600" dirty="0">
              <a:latin typeface="Tahoma"/>
              <a:cs typeface="Tahoma"/>
            </a:endParaRPr>
          </a:p>
          <a:p>
            <a:pPr marL="273685" indent="-271145">
              <a:lnSpc>
                <a:spcPct val="100000"/>
              </a:lnSpc>
              <a:spcBef>
                <a:spcPts val="625"/>
              </a:spcBef>
              <a:buSzPct val="92307"/>
              <a:buAutoNum type="arabicPeriod"/>
              <a:tabLst>
                <a:tab pos="273685" algn="l"/>
              </a:tabLst>
            </a:pPr>
            <a:r>
              <a:rPr sz="2600" spc="60" dirty="0">
                <a:solidFill>
                  <a:srgbClr val="3E4D5A"/>
                </a:solidFill>
                <a:latin typeface="Tahoma"/>
                <a:cs typeface="Tahoma"/>
              </a:rPr>
              <a:t>Post</a:t>
            </a:r>
            <a:r>
              <a:rPr sz="2600" spc="-22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3E4D5A"/>
                </a:solidFill>
                <a:latin typeface="Tahoma"/>
                <a:cs typeface="Tahoma"/>
              </a:rPr>
              <a:t>more</a:t>
            </a:r>
            <a:r>
              <a:rPr sz="2600" spc="-229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3E4D5A"/>
                </a:solidFill>
                <a:latin typeface="Tahoma"/>
                <a:cs typeface="Tahoma"/>
              </a:rPr>
              <a:t>frequently</a:t>
            </a:r>
            <a:r>
              <a:rPr sz="2600" spc="-24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spc="-50" dirty="0">
                <a:solidFill>
                  <a:srgbClr val="3E4D5A"/>
                </a:solidFill>
                <a:latin typeface="Tahoma"/>
                <a:cs typeface="Tahoma"/>
              </a:rPr>
              <a:t>(engagement</a:t>
            </a:r>
            <a:r>
              <a:rPr sz="2600" spc="-24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3E4D5A"/>
                </a:solidFill>
                <a:latin typeface="Tahoma"/>
                <a:cs typeface="Tahoma"/>
              </a:rPr>
              <a:t>teaches</a:t>
            </a:r>
            <a:r>
              <a:rPr sz="2600" spc="-24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3E4D5A"/>
                </a:solidFill>
                <a:latin typeface="Tahoma"/>
                <a:cs typeface="Tahoma"/>
              </a:rPr>
              <a:t>the</a:t>
            </a:r>
            <a:r>
              <a:rPr sz="2600" spc="-20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spc="-10" dirty="0">
                <a:solidFill>
                  <a:srgbClr val="3E4D5A"/>
                </a:solidFill>
                <a:latin typeface="Tahoma"/>
                <a:cs typeface="Tahoma"/>
              </a:rPr>
              <a:t>algorithm)</a:t>
            </a:r>
            <a:endParaRPr sz="2600" dirty="0">
              <a:latin typeface="Tahoma"/>
              <a:cs typeface="Tahom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977768" y="699961"/>
            <a:ext cx="598805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50" dirty="0"/>
              <a:t>How</a:t>
            </a:r>
            <a:r>
              <a:rPr spc="-370" dirty="0"/>
              <a:t> </a:t>
            </a:r>
            <a:r>
              <a:rPr spc="-220" dirty="0"/>
              <a:t>the</a:t>
            </a:r>
            <a:r>
              <a:rPr spc="-375" dirty="0"/>
              <a:t> </a:t>
            </a:r>
            <a:r>
              <a:rPr spc="-210" dirty="0"/>
              <a:t>Algorithm</a:t>
            </a:r>
            <a:r>
              <a:rPr spc="-335" dirty="0"/>
              <a:t> </a:t>
            </a:r>
            <a:r>
              <a:rPr spc="-120" dirty="0"/>
              <a:t>Works</a:t>
            </a:r>
          </a:p>
        </p:txBody>
      </p:sp>
    </p:spTree>
    <p:extLst>
      <p:ext uri="{BB962C8B-B14F-4D97-AF65-F5344CB8AC3E}">
        <p14:creationId xmlns:p14="http://schemas.microsoft.com/office/powerpoint/2010/main" val="2404194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943715" cy="6718300"/>
            <a:chOff x="0" y="0"/>
            <a:chExt cx="11943715" cy="6718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1943587" cy="671779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20339" y="1214627"/>
              <a:ext cx="6858000" cy="497281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436551" y="289814"/>
            <a:ext cx="142557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85" dirty="0">
                <a:solidFill>
                  <a:schemeClr val="accent4">
                    <a:lumMod val="75000"/>
                  </a:schemeClr>
                </a:solidFill>
              </a:rPr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4031064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1082039"/>
              <a:ext cx="12192000" cy="5775960"/>
            </a:xfrm>
            <a:custGeom>
              <a:avLst/>
              <a:gdLst/>
              <a:ahLst/>
              <a:cxnLst/>
              <a:rect l="l" t="t" r="r" b="b"/>
              <a:pathLst>
                <a:path w="12192000" h="5775959">
                  <a:moveTo>
                    <a:pt x="0" y="5775959"/>
                  </a:moveTo>
                  <a:lnTo>
                    <a:pt x="12192000" y="5775959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5775959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1943587" cy="671779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67383" y="3108960"/>
              <a:ext cx="5687695" cy="2173605"/>
            </a:xfrm>
            <a:custGeom>
              <a:avLst/>
              <a:gdLst/>
              <a:ahLst/>
              <a:cxnLst/>
              <a:rect l="l" t="t" r="r" b="b"/>
              <a:pathLst>
                <a:path w="5687695" h="2173604">
                  <a:moveTo>
                    <a:pt x="5687568" y="0"/>
                  </a:moveTo>
                  <a:lnTo>
                    <a:pt x="0" y="0"/>
                  </a:lnTo>
                  <a:lnTo>
                    <a:pt x="0" y="2173224"/>
                  </a:lnTo>
                  <a:lnTo>
                    <a:pt x="5687568" y="2173224"/>
                  </a:lnTo>
                  <a:lnTo>
                    <a:pt x="56875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105916" y="1351103"/>
            <a:ext cx="8246109" cy="388556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3000" spc="-120" dirty="0">
                <a:solidFill>
                  <a:srgbClr val="FB4B50"/>
                </a:solidFill>
                <a:latin typeface="Tahoma"/>
                <a:cs typeface="Tahoma"/>
              </a:rPr>
              <a:t>In</a:t>
            </a:r>
            <a:r>
              <a:rPr sz="3000" spc="-250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3000" spc="55" dirty="0">
                <a:solidFill>
                  <a:srgbClr val="FB4B50"/>
                </a:solidFill>
                <a:latin typeface="Tahoma"/>
                <a:cs typeface="Tahoma"/>
              </a:rPr>
              <a:t>order</a:t>
            </a:r>
            <a:r>
              <a:rPr sz="3000" spc="-260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3000" spc="75" dirty="0">
                <a:solidFill>
                  <a:srgbClr val="FB4B50"/>
                </a:solidFill>
                <a:latin typeface="Tahoma"/>
                <a:cs typeface="Tahoma"/>
              </a:rPr>
              <a:t>to</a:t>
            </a:r>
            <a:r>
              <a:rPr sz="3000" spc="-245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FB4B50"/>
                </a:solidFill>
                <a:latin typeface="Tahoma"/>
                <a:cs typeface="Tahoma"/>
              </a:rPr>
              <a:t>increase</a:t>
            </a:r>
            <a:r>
              <a:rPr sz="3000" spc="-265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FB4B50"/>
                </a:solidFill>
                <a:latin typeface="Tahoma"/>
                <a:cs typeface="Tahoma"/>
              </a:rPr>
              <a:t>your</a:t>
            </a:r>
            <a:r>
              <a:rPr sz="3000" spc="-265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FB4B50"/>
                </a:solidFill>
                <a:latin typeface="Tahoma"/>
                <a:cs typeface="Tahoma"/>
              </a:rPr>
              <a:t>profile</a:t>
            </a:r>
            <a:r>
              <a:rPr sz="3000" spc="-270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3000" spc="-20" dirty="0">
                <a:solidFill>
                  <a:srgbClr val="FB4B50"/>
                </a:solidFill>
                <a:latin typeface="Tahoma"/>
                <a:cs typeface="Tahoma"/>
              </a:rPr>
              <a:t>visits,</a:t>
            </a:r>
            <a:r>
              <a:rPr sz="3000" spc="-280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FB4B50"/>
                </a:solidFill>
                <a:latin typeface="Tahoma"/>
                <a:cs typeface="Tahoma"/>
              </a:rPr>
              <a:t>you’ll</a:t>
            </a:r>
            <a:r>
              <a:rPr sz="3000" spc="-265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3000" spc="-10" dirty="0">
                <a:solidFill>
                  <a:srgbClr val="FB4B50"/>
                </a:solidFill>
                <a:latin typeface="Tahoma"/>
                <a:cs typeface="Tahoma"/>
              </a:rPr>
              <a:t>need:</a:t>
            </a:r>
            <a:endParaRPr sz="3000">
              <a:latin typeface="Tahoma"/>
              <a:cs typeface="Tahoma"/>
            </a:endParaRPr>
          </a:p>
          <a:p>
            <a:pPr marL="402590" indent="-343535">
              <a:lnSpc>
                <a:spcPct val="100000"/>
              </a:lnSpc>
              <a:spcBef>
                <a:spcPts val="490"/>
              </a:spcBef>
              <a:buFont typeface="Wingdings"/>
              <a:buChar char=""/>
              <a:tabLst>
                <a:tab pos="402590" algn="l"/>
              </a:tabLst>
            </a:pPr>
            <a:r>
              <a:rPr sz="2400" dirty="0">
                <a:solidFill>
                  <a:srgbClr val="3E4D5A"/>
                </a:solidFill>
                <a:latin typeface="Tahoma"/>
                <a:cs typeface="Tahoma"/>
              </a:rPr>
              <a:t>To</a:t>
            </a:r>
            <a:r>
              <a:rPr sz="2400" spc="-22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3E4D5A"/>
                </a:solidFill>
                <a:latin typeface="Tahoma"/>
                <a:cs typeface="Tahoma"/>
              </a:rPr>
              <a:t>post</a:t>
            </a:r>
            <a:r>
              <a:rPr sz="2400" spc="-20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3E4D5A"/>
                </a:solidFill>
                <a:latin typeface="Tahoma"/>
                <a:cs typeface="Tahoma"/>
              </a:rPr>
              <a:t>every</a:t>
            </a:r>
            <a:r>
              <a:rPr sz="2400" spc="-23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400" spc="-25" dirty="0">
                <a:solidFill>
                  <a:srgbClr val="3E4D5A"/>
                </a:solidFill>
                <a:latin typeface="Tahoma"/>
                <a:cs typeface="Tahoma"/>
              </a:rPr>
              <a:t>day</a:t>
            </a:r>
            <a:endParaRPr sz="2400">
              <a:latin typeface="Tahoma"/>
              <a:cs typeface="Tahoma"/>
            </a:endParaRPr>
          </a:p>
          <a:p>
            <a:pPr marL="402590" indent="-343535">
              <a:lnSpc>
                <a:spcPct val="100000"/>
              </a:lnSpc>
              <a:spcBef>
                <a:spcPts val="580"/>
              </a:spcBef>
              <a:buFont typeface="Wingdings"/>
              <a:buChar char=""/>
              <a:tabLst>
                <a:tab pos="402590" algn="l"/>
              </a:tabLst>
            </a:pPr>
            <a:r>
              <a:rPr sz="2400" spc="-30" dirty="0">
                <a:solidFill>
                  <a:srgbClr val="3E4D5A"/>
                </a:solidFill>
                <a:latin typeface="Tahoma"/>
                <a:cs typeface="Tahoma"/>
              </a:rPr>
              <a:t>Increase</a:t>
            </a:r>
            <a:r>
              <a:rPr sz="2400" spc="-22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3E4D5A"/>
                </a:solidFill>
                <a:latin typeface="Tahoma"/>
                <a:cs typeface="Tahoma"/>
              </a:rPr>
              <a:t>your</a:t>
            </a:r>
            <a:r>
              <a:rPr sz="2400" spc="-22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3E4D5A"/>
                </a:solidFill>
                <a:latin typeface="Tahoma"/>
                <a:cs typeface="Tahoma"/>
              </a:rPr>
              <a:t>reach</a:t>
            </a:r>
            <a:r>
              <a:rPr sz="2400" spc="-22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400" spc="-25" dirty="0">
                <a:solidFill>
                  <a:srgbClr val="3E4D5A"/>
                </a:solidFill>
                <a:latin typeface="Tahoma"/>
                <a:cs typeface="Tahoma"/>
              </a:rPr>
              <a:t>and</a:t>
            </a:r>
            <a:r>
              <a:rPr sz="2400" spc="-22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3E4D5A"/>
                </a:solidFill>
                <a:latin typeface="Tahoma"/>
                <a:cs typeface="Tahoma"/>
              </a:rPr>
              <a:t>impressions</a:t>
            </a:r>
            <a:endParaRPr sz="2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34"/>
              </a:spcBef>
            </a:pPr>
            <a:endParaRPr sz="2400">
              <a:latin typeface="Tahoma"/>
              <a:cs typeface="Tahoma"/>
            </a:endParaRPr>
          </a:p>
          <a:p>
            <a:pPr marL="266065" indent="-158750">
              <a:lnSpc>
                <a:spcPct val="100000"/>
              </a:lnSpc>
              <a:spcBef>
                <a:spcPts val="5"/>
              </a:spcBef>
              <a:buChar char="-"/>
              <a:tabLst>
                <a:tab pos="266065" algn="l"/>
              </a:tabLst>
            </a:pPr>
            <a:r>
              <a:rPr sz="2300" dirty="0">
                <a:solidFill>
                  <a:srgbClr val="FFFFFF"/>
                </a:solidFill>
                <a:latin typeface="Tahoma"/>
                <a:cs typeface="Tahoma"/>
              </a:rPr>
              <a:t>by</a:t>
            </a:r>
            <a:r>
              <a:rPr sz="2300" spc="-2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300" spc="-30" dirty="0">
                <a:solidFill>
                  <a:srgbClr val="FFFFFF"/>
                </a:solidFill>
                <a:latin typeface="Tahoma"/>
                <a:cs typeface="Tahoma"/>
              </a:rPr>
              <a:t>using</a:t>
            </a:r>
            <a:r>
              <a:rPr sz="2300" spc="-22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sz="2300" spc="-2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FFFFF"/>
                </a:solidFill>
                <a:latin typeface="Tahoma"/>
                <a:cs typeface="Tahoma"/>
              </a:rPr>
              <a:t>right</a:t>
            </a:r>
            <a:r>
              <a:rPr sz="2300" spc="-2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300" spc="-10" dirty="0">
                <a:solidFill>
                  <a:srgbClr val="FFFFFF"/>
                </a:solidFill>
                <a:latin typeface="Tahoma"/>
                <a:cs typeface="Tahoma"/>
              </a:rPr>
              <a:t>hashtags</a:t>
            </a:r>
            <a:endParaRPr sz="2300">
              <a:latin typeface="Tahoma"/>
              <a:cs typeface="Tahoma"/>
            </a:endParaRPr>
          </a:p>
          <a:p>
            <a:pPr marL="266065" indent="-158750">
              <a:lnSpc>
                <a:spcPct val="100000"/>
              </a:lnSpc>
              <a:spcBef>
                <a:spcPts val="555"/>
              </a:spcBef>
              <a:buChar char="-"/>
              <a:tabLst>
                <a:tab pos="266065" algn="l"/>
              </a:tabLst>
            </a:pPr>
            <a:r>
              <a:rPr sz="2300" dirty="0">
                <a:solidFill>
                  <a:srgbClr val="FFFFFF"/>
                </a:solidFill>
                <a:latin typeface="Tahoma"/>
                <a:cs typeface="Tahoma"/>
              </a:rPr>
              <a:t>by</a:t>
            </a:r>
            <a:r>
              <a:rPr sz="2300" spc="-2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FFFFF"/>
                </a:solidFill>
                <a:latin typeface="Tahoma"/>
                <a:cs typeface="Tahoma"/>
              </a:rPr>
              <a:t>ranking</a:t>
            </a:r>
            <a:r>
              <a:rPr sz="2300" spc="-2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FFFFF"/>
                </a:solidFill>
                <a:latin typeface="Tahoma"/>
                <a:cs typeface="Tahoma"/>
              </a:rPr>
              <a:t>on</a:t>
            </a:r>
            <a:r>
              <a:rPr sz="2300" spc="-2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sz="2300" spc="-2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FFFFF"/>
                </a:solidFill>
                <a:latin typeface="Tahoma"/>
                <a:cs typeface="Tahoma"/>
              </a:rPr>
              <a:t>explore</a:t>
            </a:r>
            <a:r>
              <a:rPr sz="2300" spc="-2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300" spc="-20" dirty="0">
                <a:solidFill>
                  <a:srgbClr val="FFFFFF"/>
                </a:solidFill>
                <a:latin typeface="Tahoma"/>
                <a:cs typeface="Tahoma"/>
              </a:rPr>
              <a:t>page</a:t>
            </a:r>
            <a:endParaRPr sz="2300">
              <a:latin typeface="Tahoma"/>
              <a:cs typeface="Tahoma"/>
            </a:endParaRPr>
          </a:p>
          <a:p>
            <a:pPr marL="266065" indent="-158750">
              <a:lnSpc>
                <a:spcPct val="100000"/>
              </a:lnSpc>
              <a:spcBef>
                <a:spcPts val="550"/>
              </a:spcBef>
              <a:buChar char="-"/>
              <a:tabLst>
                <a:tab pos="266065" algn="l"/>
              </a:tabLst>
            </a:pPr>
            <a:r>
              <a:rPr sz="2300" dirty="0">
                <a:solidFill>
                  <a:srgbClr val="FFFFFF"/>
                </a:solidFill>
                <a:latin typeface="Tahoma"/>
                <a:cs typeface="Tahoma"/>
              </a:rPr>
              <a:t>by</a:t>
            </a:r>
            <a:r>
              <a:rPr sz="2300" spc="-1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FFFFF"/>
                </a:solidFill>
                <a:latin typeface="Tahoma"/>
                <a:cs typeface="Tahoma"/>
              </a:rPr>
              <a:t>posting</a:t>
            </a:r>
            <a:r>
              <a:rPr sz="2300" spc="-20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FFFFF"/>
                </a:solidFill>
                <a:latin typeface="Tahoma"/>
                <a:cs typeface="Tahoma"/>
              </a:rPr>
              <a:t>when</a:t>
            </a:r>
            <a:r>
              <a:rPr sz="2300" spc="-2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FFFFF"/>
                </a:solidFill>
                <a:latin typeface="Tahoma"/>
                <a:cs typeface="Tahoma"/>
              </a:rPr>
              <a:t>your</a:t>
            </a:r>
            <a:r>
              <a:rPr sz="2300" spc="-2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FFFFF"/>
                </a:solidFill>
                <a:latin typeface="Tahoma"/>
                <a:cs typeface="Tahoma"/>
              </a:rPr>
              <a:t>followers</a:t>
            </a:r>
            <a:r>
              <a:rPr sz="2300" spc="-2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FFFFF"/>
                </a:solidFill>
                <a:latin typeface="Tahoma"/>
                <a:cs typeface="Tahoma"/>
              </a:rPr>
              <a:t>are</a:t>
            </a:r>
            <a:r>
              <a:rPr sz="2300" spc="-20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300" spc="-20" dirty="0">
                <a:solidFill>
                  <a:srgbClr val="FFFFFF"/>
                </a:solidFill>
                <a:latin typeface="Tahoma"/>
                <a:cs typeface="Tahoma"/>
              </a:rPr>
              <a:t>most</a:t>
            </a:r>
            <a:endParaRPr sz="2300">
              <a:latin typeface="Tahoma"/>
              <a:cs typeface="Tahoma"/>
            </a:endParaRPr>
          </a:p>
          <a:p>
            <a:pPr marL="107314">
              <a:lnSpc>
                <a:spcPct val="100000"/>
              </a:lnSpc>
              <a:spcBef>
                <a:spcPts val="550"/>
              </a:spcBef>
            </a:pPr>
            <a:r>
              <a:rPr sz="2300" spc="-10" dirty="0">
                <a:solidFill>
                  <a:srgbClr val="FFFFFF"/>
                </a:solidFill>
                <a:latin typeface="Tahoma"/>
                <a:cs typeface="Tahoma"/>
              </a:rPr>
              <a:t>active</a:t>
            </a:r>
            <a:endParaRPr sz="2300">
              <a:latin typeface="Tahoma"/>
              <a:cs typeface="Tahoma"/>
            </a:endParaRPr>
          </a:p>
          <a:p>
            <a:pPr marL="266065" indent="-158750">
              <a:lnSpc>
                <a:spcPct val="100000"/>
              </a:lnSpc>
              <a:spcBef>
                <a:spcPts val="555"/>
              </a:spcBef>
              <a:buChar char="-"/>
              <a:tabLst>
                <a:tab pos="266065" algn="l"/>
              </a:tabLst>
            </a:pPr>
            <a:r>
              <a:rPr sz="2300" dirty="0">
                <a:solidFill>
                  <a:srgbClr val="FFFFFF"/>
                </a:solidFill>
                <a:latin typeface="Tahoma"/>
                <a:cs typeface="Tahoma"/>
              </a:rPr>
              <a:t>by</a:t>
            </a:r>
            <a:r>
              <a:rPr sz="2300" spc="-2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300" spc="-20" dirty="0">
                <a:solidFill>
                  <a:srgbClr val="FFFFFF"/>
                </a:solidFill>
                <a:latin typeface="Tahoma"/>
                <a:cs typeface="Tahoma"/>
              </a:rPr>
              <a:t>making</a:t>
            </a:r>
            <a:r>
              <a:rPr sz="2300" spc="-2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FFFFF"/>
                </a:solidFill>
                <a:latin typeface="Tahoma"/>
                <a:cs typeface="Tahoma"/>
              </a:rPr>
              <a:t>sure</a:t>
            </a:r>
            <a:r>
              <a:rPr sz="2300" spc="-2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FFFFF"/>
                </a:solidFill>
                <a:latin typeface="Tahoma"/>
                <a:cs typeface="Tahoma"/>
              </a:rPr>
              <a:t>your</a:t>
            </a:r>
            <a:r>
              <a:rPr sz="2300" spc="-2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FFFFF"/>
                </a:solidFill>
                <a:latin typeface="Tahoma"/>
                <a:cs typeface="Tahoma"/>
              </a:rPr>
              <a:t>posts</a:t>
            </a:r>
            <a:r>
              <a:rPr sz="2300" spc="-2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300" dirty="0">
                <a:solidFill>
                  <a:srgbClr val="FFFFFF"/>
                </a:solidFill>
                <a:latin typeface="Tahoma"/>
                <a:cs typeface="Tahoma"/>
              </a:rPr>
              <a:t>are</a:t>
            </a:r>
            <a:r>
              <a:rPr sz="2300" spc="-2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300" spc="-10" dirty="0">
                <a:solidFill>
                  <a:srgbClr val="FFFFFF"/>
                </a:solidFill>
                <a:latin typeface="Tahoma"/>
                <a:cs typeface="Tahoma"/>
              </a:rPr>
              <a:t>shareable</a:t>
            </a:r>
            <a:endParaRPr sz="2300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75576" y="2356104"/>
            <a:ext cx="4192524" cy="3110484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143630" y="264071"/>
            <a:ext cx="62083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29" dirty="0"/>
              <a:t>The</a:t>
            </a:r>
            <a:r>
              <a:rPr spc="-375" dirty="0"/>
              <a:t> </a:t>
            </a:r>
            <a:r>
              <a:rPr spc="-155" dirty="0"/>
              <a:t>Most</a:t>
            </a:r>
            <a:r>
              <a:rPr spc="-350" dirty="0"/>
              <a:t> </a:t>
            </a:r>
            <a:r>
              <a:rPr spc="-300" dirty="0"/>
              <a:t>Important</a:t>
            </a:r>
            <a:r>
              <a:rPr spc="-355" dirty="0"/>
              <a:t> </a:t>
            </a:r>
            <a:r>
              <a:rPr spc="-60" dirty="0"/>
              <a:t>Metric</a:t>
            </a:r>
          </a:p>
        </p:txBody>
      </p:sp>
    </p:spTree>
    <p:extLst>
      <p:ext uri="{BB962C8B-B14F-4D97-AF65-F5344CB8AC3E}">
        <p14:creationId xmlns:p14="http://schemas.microsoft.com/office/powerpoint/2010/main" val="3789248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73276" y="2224227"/>
            <a:ext cx="5648960" cy="2175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14" dirty="0">
                <a:solidFill>
                  <a:srgbClr val="FB4B50"/>
                </a:solidFill>
                <a:latin typeface="Tahoma"/>
                <a:cs typeface="Tahoma"/>
              </a:rPr>
              <a:t>How</a:t>
            </a:r>
            <a:r>
              <a:rPr sz="3000" spc="-355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3000" spc="90" dirty="0">
                <a:solidFill>
                  <a:srgbClr val="FB4B50"/>
                </a:solidFill>
                <a:latin typeface="Tahoma"/>
                <a:cs typeface="Tahoma"/>
              </a:rPr>
              <a:t>it</a:t>
            </a:r>
            <a:r>
              <a:rPr sz="3000" spc="-365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3000" spc="-10" dirty="0">
                <a:solidFill>
                  <a:srgbClr val="FB4B50"/>
                </a:solidFill>
                <a:latin typeface="Tahoma"/>
                <a:cs typeface="Tahoma"/>
              </a:rPr>
              <a:t>works:</a:t>
            </a:r>
            <a:endParaRPr sz="3000">
              <a:latin typeface="Tahoma"/>
              <a:cs typeface="Tahoma"/>
            </a:endParaRPr>
          </a:p>
          <a:p>
            <a:pPr marL="388620" indent="-282575">
              <a:lnSpc>
                <a:spcPct val="100000"/>
              </a:lnSpc>
              <a:spcBef>
                <a:spcPts val="2715"/>
              </a:spcBef>
              <a:buSzPct val="96153"/>
              <a:buAutoNum type="arabicPeriod"/>
              <a:tabLst>
                <a:tab pos="388620" algn="l"/>
              </a:tabLst>
            </a:pPr>
            <a:r>
              <a:rPr sz="2600" spc="60" dirty="0">
                <a:solidFill>
                  <a:srgbClr val="3E4D5A"/>
                </a:solidFill>
                <a:latin typeface="Tahoma"/>
                <a:cs typeface="Tahoma"/>
              </a:rPr>
              <a:t>Your</a:t>
            </a:r>
            <a:r>
              <a:rPr sz="2600" spc="-25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3E4D5A"/>
                </a:solidFill>
                <a:latin typeface="Tahoma"/>
                <a:cs typeface="Tahoma"/>
              </a:rPr>
              <a:t>text</a:t>
            </a:r>
            <a:r>
              <a:rPr sz="2600" spc="-22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3E4D5A"/>
                </a:solidFill>
                <a:latin typeface="Tahoma"/>
                <a:cs typeface="Tahoma"/>
              </a:rPr>
              <a:t>in</a:t>
            </a:r>
            <a:r>
              <a:rPr sz="2600" spc="-23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spc="-10" dirty="0">
                <a:solidFill>
                  <a:srgbClr val="3E4D5A"/>
                </a:solidFill>
                <a:latin typeface="Tahoma"/>
                <a:cs typeface="Tahoma"/>
              </a:rPr>
              <a:t>search</a:t>
            </a:r>
            <a:endParaRPr sz="2600">
              <a:latin typeface="Tahoma"/>
              <a:cs typeface="Tahoma"/>
            </a:endParaRPr>
          </a:p>
          <a:p>
            <a:pPr marL="388620" indent="-282575">
              <a:lnSpc>
                <a:spcPct val="100000"/>
              </a:lnSpc>
              <a:spcBef>
                <a:spcPts val="630"/>
              </a:spcBef>
              <a:buSzPct val="96153"/>
              <a:buAutoNum type="arabicPeriod"/>
              <a:tabLst>
                <a:tab pos="388620" algn="l"/>
              </a:tabLst>
            </a:pPr>
            <a:r>
              <a:rPr sz="2600" spc="60" dirty="0">
                <a:solidFill>
                  <a:srgbClr val="3E4D5A"/>
                </a:solidFill>
                <a:latin typeface="Tahoma"/>
                <a:cs typeface="Tahoma"/>
              </a:rPr>
              <a:t>Your</a:t>
            </a:r>
            <a:r>
              <a:rPr sz="2600" spc="-32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spc="-10" dirty="0">
                <a:solidFill>
                  <a:srgbClr val="3E4D5A"/>
                </a:solidFill>
                <a:latin typeface="Tahoma"/>
                <a:cs typeface="Tahoma"/>
              </a:rPr>
              <a:t>activity</a:t>
            </a:r>
            <a:endParaRPr sz="2600">
              <a:latin typeface="Tahoma"/>
              <a:cs typeface="Tahoma"/>
            </a:endParaRPr>
          </a:p>
          <a:p>
            <a:pPr marL="388620" indent="-282575">
              <a:lnSpc>
                <a:spcPct val="100000"/>
              </a:lnSpc>
              <a:spcBef>
                <a:spcPts val="620"/>
              </a:spcBef>
              <a:buSzPct val="96153"/>
              <a:buAutoNum type="arabicPeriod"/>
              <a:tabLst>
                <a:tab pos="388620" algn="l"/>
              </a:tabLst>
            </a:pPr>
            <a:r>
              <a:rPr sz="2600" dirty="0">
                <a:solidFill>
                  <a:srgbClr val="3E4D5A"/>
                </a:solidFill>
                <a:latin typeface="Tahoma"/>
                <a:cs typeface="Tahoma"/>
              </a:rPr>
              <a:t>Information</a:t>
            </a:r>
            <a:r>
              <a:rPr sz="2600" spc="-28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3E4D5A"/>
                </a:solidFill>
                <a:latin typeface="Tahoma"/>
                <a:cs typeface="Tahoma"/>
              </a:rPr>
              <a:t>about</a:t>
            </a:r>
            <a:r>
              <a:rPr sz="2600" spc="-26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3E4D5A"/>
                </a:solidFill>
                <a:latin typeface="Tahoma"/>
                <a:cs typeface="Tahoma"/>
              </a:rPr>
              <a:t>the</a:t>
            </a:r>
            <a:r>
              <a:rPr sz="2600" spc="-26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3E4D5A"/>
                </a:solidFill>
                <a:latin typeface="Tahoma"/>
                <a:cs typeface="Tahoma"/>
              </a:rPr>
              <a:t>search</a:t>
            </a:r>
            <a:r>
              <a:rPr sz="2600" spc="-28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spc="-10" dirty="0">
                <a:solidFill>
                  <a:srgbClr val="3E4D5A"/>
                </a:solidFill>
                <a:latin typeface="Tahoma"/>
                <a:cs typeface="Tahoma"/>
              </a:rPr>
              <a:t>results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006039" y="794614"/>
            <a:ext cx="39719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40" dirty="0"/>
              <a:t>Instagram</a:t>
            </a:r>
            <a:r>
              <a:rPr spc="-365" dirty="0"/>
              <a:t> </a:t>
            </a:r>
            <a:r>
              <a:rPr spc="-285" dirty="0"/>
              <a:t>Search</a:t>
            </a: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30540" y="1133854"/>
            <a:ext cx="3208020" cy="570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10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535" y="174434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1407140" y="-38"/>
            <a:ext cx="514984" cy="558165"/>
            <a:chOff x="11407140" y="-38"/>
            <a:chExt cx="514984" cy="558165"/>
          </a:xfrm>
        </p:grpSpPr>
        <p:sp>
          <p:nvSpPr>
            <p:cNvPr id="4" name="object 4"/>
            <p:cNvSpPr/>
            <p:nvPr/>
          </p:nvSpPr>
          <p:spPr>
            <a:xfrm>
              <a:off x="11407140" y="515117"/>
              <a:ext cx="514984" cy="43180"/>
            </a:xfrm>
            <a:custGeom>
              <a:avLst/>
              <a:gdLst/>
              <a:ahLst/>
              <a:cxnLst/>
              <a:rect l="l" t="t" r="r" b="b"/>
              <a:pathLst>
                <a:path w="514984" h="43179">
                  <a:moveTo>
                    <a:pt x="514642" y="0"/>
                  </a:moveTo>
                  <a:lnTo>
                    <a:pt x="0" y="0"/>
                  </a:lnTo>
                  <a:lnTo>
                    <a:pt x="0" y="42666"/>
                  </a:lnTo>
                  <a:lnTo>
                    <a:pt x="514642" y="42666"/>
                  </a:lnTo>
                  <a:lnTo>
                    <a:pt x="514642" y="0"/>
                  </a:lnTo>
                  <a:close/>
                </a:path>
              </a:pathLst>
            </a:custGeom>
            <a:solidFill>
              <a:srgbClr val="1E5D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407140" y="-38"/>
              <a:ext cx="514984" cy="514984"/>
            </a:xfrm>
            <a:custGeom>
              <a:avLst/>
              <a:gdLst/>
              <a:ahLst/>
              <a:cxnLst/>
              <a:rect l="l" t="t" r="r" b="b"/>
              <a:pathLst>
                <a:path w="514984" h="514984">
                  <a:moveTo>
                    <a:pt x="514642" y="0"/>
                  </a:moveTo>
                  <a:lnTo>
                    <a:pt x="0" y="0"/>
                  </a:lnTo>
                  <a:lnTo>
                    <a:pt x="0" y="514642"/>
                  </a:lnTo>
                  <a:lnTo>
                    <a:pt x="514642" y="514642"/>
                  </a:lnTo>
                  <a:lnTo>
                    <a:pt x="514642" y="0"/>
                  </a:lnTo>
                  <a:close/>
                </a:path>
              </a:pathLst>
            </a:custGeom>
            <a:solidFill>
              <a:srgbClr val="287B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2699004" y="2866517"/>
            <a:ext cx="24765" cy="1473835"/>
          </a:xfrm>
          <a:custGeom>
            <a:avLst/>
            <a:gdLst/>
            <a:ahLst/>
            <a:cxnLst/>
            <a:rect l="l" t="t" r="r" b="b"/>
            <a:pathLst>
              <a:path w="24764" h="1473835">
                <a:moveTo>
                  <a:pt x="24608" y="0"/>
                </a:moveTo>
                <a:lnTo>
                  <a:pt x="0" y="0"/>
                </a:lnTo>
                <a:lnTo>
                  <a:pt x="0" y="1473327"/>
                </a:lnTo>
                <a:lnTo>
                  <a:pt x="24608" y="1473327"/>
                </a:lnTo>
                <a:lnTo>
                  <a:pt x="24608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99004" y="1205153"/>
            <a:ext cx="24765" cy="1011555"/>
          </a:xfrm>
          <a:custGeom>
            <a:avLst/>
            <a:gdLst/>
            <a:ahLst/>
            <a:cxnLst/>
            <a:rect l="l" t="t" r="r" b="b"/>
            <a:pathLst>
              <a:path w="24764" h="1011555">
                <a:moveTo>
                  <a:pt x="24608" y="0"/>
                </a:moveTo>
                <a:lnTo>
                  <a:pt x="0" y="0"/>
                </a:lnTo>
                <a:lnTo>
                  <a:pt x="0" y="1010996"/>
                </a:lnTo>
                <a:lnTo>
                  <a:pt x="24608" y="1010996"/>
                </a:lnTo>
                <a:lnTo>
                  <a:pt x="24608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99004" y="160197"/>
            <a:ext cx="24765" cy="394970"/>
          </a:xfrm>
          <a:custGeom>
            <a:avLst/>
            <a:gdLst/>
            <a:ahLst/>
            <a:cxnLst/>
            <a:rect l="l" t="t" r="r" b="b"/>
            <a:pathLst>
              <a:path w="24764" h="394970">
                <a:moveTo>
                  <a:pt x="24608" y="0"/>
                </a:moveTo>
                <a:lnTo>
                  <a:pt x="0" y="0"/>
                </a:lnTo>
                <a:lnTo>
                  <a:pt x="0" y="394538"/>
                </a:lnTo>
                <a:lnTo>
                  <a:pt x="24608" y="394538"/>
                </a:lnTo>
                <a:lnTo>
                  <a:pt x="24608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37458" y="2530575"/>
            <a:ext cx="1184910" cy="24765"/>
          </a:xfrm>
          <a:custGeom>
            <a:avLst/>
            <a:gdLst/>
            <a:ahLst/>
            <a:cxnLst/>
            <a:rect l="l" t="t" r="r" b="b"/>
            <a:pathLst>
              <a:path w="1184910" h="24764">
                <a:moveTo>
                  <a:pt x="1184414" y="0"/>
                </a:moveTo>
                <a:lnTo>
                  <a:pt x="0" y="0"/>
                </a:lnTo>
                <a:lnTo>
                  <a:pt x="0" y="24664"/>
                </a:lnTo>
                <a:lnTo>
                  <a:pt x="1184414" y="24664"/>
                </a:lnTo>
                <a:lnTo>
                  <a:pt x="1184414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21989" y="3254883"/>
            <a:ext cx="1307465" cy="1310005"/>
          </a:xfrm>
          <a:custGeom>
            <a:avLst/>
            <a:gdLst/>
            <a:ahLst/>
            <a:cxnLst/>
            <a:rect l="l" t="t" r="r" b="b"/>
            <a:pathLst>
              <a:path w="1307464" h="1310004">
                <a:moveTo>
                  <a:pt x="1289050" y="0"/>
                </a:moveTo>
                <a:lnTo>
                  <a:pt x="0" y="1291462"/>
                </a:lnTo>
                <a:lnTo>
                  <a:pt x="18415" y="1310004"/>
                </a:lnTo>
                <a:lnTo>
                  <a:pt x="1307464" y="18541"/>
                </a:lnTo>
                <a:lnTo>
                  <a:pt x="1289050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708275" y="3047"/>
            <a:ext cx="2519680" cy="2527935"/>
          </a:xfrm>
          <a:custGeom>
            <a:avLst/>
            <a:gdLst/>
            <a:ahLst/>
            <a:cxnLst/>
            <a:rect l="l" t="t" r="r" b="b"/>
            <a:pathLst>
              <a:path w="2519679" h="2527935">
                <a:moveTo>
                  <a:pt x="1821180" y="1809369"/>
                </a:moveTo>
                <a:lnTo>
                  <a:pt x="15367" y="0"/>
                </a:lnTo>
                <a:lnTo>
                  <a:pt x="0" y="15367"/>
                </a:lnTo>
                <a:lnTo>
                  <a:pt x="1802765" y="1824736"/>
                </a:lnTo>
                <a:lnTo>
                  <a:pt x="1815084" y="1812417"/>
                </a:lnTo>
                <a:lnTo>
                  <a:pt x="1821180" y="1809369"/>
                </a:lnTo>
                <a:close/>
              </a:path>
              <a:path w="2519679" h="2527935">
                <a:moveTo>
                  <a:pt x="2504186" y="2527554"/>
                </a:moveTo>
                <a:lnTo>
                  <a:pt x="1802765" y="1824736"/>
                </a:lnTo>
                <a:lnTo>
                  <a:pt x="1770634" y="1859534"/>
                </a:lnTo>
                <a:lnTo>
                  <a:pt x="1740027" y="1895856"/>
                </a:lnTo>
                <a:lnTo>
                  <a:pt x="1711198" y="1933575"/>
                </a:lnTo>
                <a:lnTo>
                  <a:pt x="1684020" y="1972691"/>
                </a:lnTo>
                <a:lnTo>
                  <a:pt x="1658620" y="2013077"/>
                </a:lnTo>
                <a:lnTo>
                  <a:pt x="1634998" y="2054733"/>
                </a:lnTo>
                <a:lnTo>
                  <a:pt x="1613281" y="2097532"/>
                </a:lnTo>
                <a:lnTo>
                  <a:pt x="1593596" y="2141474"/>
                </a:lnTo>
                <a:lnTo>
                  <a:pt x="1575816" y="2186432"/>
                </a:lnTo>
                <a:lnTo>
                  <a:pt x="1560195" y="2232533"/>
                </a:lnTo>
                <a:lnTo>
                  <a:pt x="1546606" y="2279523"/>
                </a:lnTo>
                <a:lnTo>
                  <a:pt x="1535430" y="2327529"/>
                </a:lnTo>
                <a:lnTo>
                  <a:pt x="1526286" y="2376297"/>
                </a:lnTo>
                <a:lnTo>
                  <a:pt x="1519682" y="2425954"/>
                </a:lnTo>
                <a:lnTo>
                  <a:pt x="1515364" y="2476373"/>
                </a:lnTo>
                <a:lnTo>
                  <a:pt x="1513586" y="2527554"/>
                </a:lnTo>
                <a:lnTo>
                  <a:pt x="2504186" y="2527554"/>
                </a:lnTo>
                <a:close/>
              </a:path>
              <a:path w="2519679" h="2527935">
                <a:moveTo>
                  <a:pt x="2519553" y="1516507"/>
                </a:moveTo>
                <a:lnTo>
                  <a:pt x="2469007" y="1518285"/>
                </a:lnTo>
                <a:lnTo>
                  <a:pt x="2419223" y="1522603"/>
                </a:lnTo>
                <a:lnTo>
                  <a:pt x="2370074" y="1529334"/>
                </a:lnTo>
                <a:lnTo>
                  <a:pt x="2321687" y="1538351"/>
                </a:lnTo>
                <a:lnTo>
                  <a:pt x="2274189" y="1549781"/>
                </a:lnTo>
                <a:lnTo>
                  <a:pt x="2227453" y="1563370"/>
                </a:lnTo>
                <a:lnTo>
                  <a:pt x="2181733" y="1579118"/>
                </a:lnTo>
                <a:lnTo>
                  <a:pt x="2136902" y="1597025"/>
                </a:lnTo>
                <a:lnTo>
                  <a:pt x="2093214" y="1616964"/>
                </a:lnTo>
                <a:lnTo>
                  <a:pt x="2050542" y="1638935"/>
                </a:lnTo>
                <a:lnTo>
                  <a:pt x="2009013" y="1662811"/>
                </a:lnTo>
                <a:lnTo>
                  <a:pt x="1968754" y="1688592"/>
                </a:lnTo>
                <a:lnTo>
                  <a:pt x="1929892" y="1716151"/>
                </a:lnTo>
                <a:lnTo>
                  <a:pt x="1892173" y="1745488"/>
                </a:lnTo>
                <a:lnTo>
                  <a:pt x="1855978" y="1776603"/>
                </a:lnTo>
                <a:lnTo>
                  <a:pt x="1821180" y="1809369"/>
                </a:lnTo>
                <a:lnTo>
                  <a:pt x="2519553" y="2509012"/>
                </a:lnTo>
                <a:lnTo>
                  <a:pt x="2519553" y="1516507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227828" y="3563149"/>
            <a:ext cx="24765" cy="2558415"/>
          </a:xfrm>
          <a:custGeom>
            <a:avLst/>
            <a:gdLst/>
            <a:ahLst/>
            <a:cxnLst/>
            <a:rect l="l" t="t" r="r" b="b"/>
            <a:pathLst>
              <a:path w="24764" h="2558415">
                <a:moveTo>
                  <a:pt x="24608" y="0"/>
                </a:moveTo>
                <a:lnTo>
                  <a:pt x="0" y="0"/>
                </a:lnTo>
                <a:lnTo>
                  <a:pt x="0" y="2558288"/>
                </a:lnTo>
                <a:lnTo>
                  <a:pt x="24608" y="2558288"/>
                </a:lnTo>
                <a:lnTo>
                  <a:pt x="24608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227828" y="52323"/>
            <a:ext cx="1387475" cy="2478405"/>
          </a:xfrm>
          <a:custGeom>
            <a:avLst/>
            <a:gdLst/>
            <a:ahLst/>
            <a:cxnLst/>
            <a:rect l="l" t="t" r="r" b="b"/>
            <a:pathLst>
              <a:path w="1387475" h="2478405">
                <a:moveTo>
                  <a:pt x="24599" y="0"/>
                </a:moveTo>
                <a:lnTo>
                  <a:pt x="0" y="0"/>
                </a:lnTo>
                <a:lnTo>
                  <a:pt x="0" y="1467231"/>
                </a:lnTo>
                <a:lnTo>
                  <a:pt x="24599" y="1467231"/>
                </a:lnTo>
                <a:lnTo>
                  <a:pt x="24599" y="0"/>
                </a:lnTo>
                <a:close/>
              </a:path>
              <a:path w="1387475" h="2478405">
                <a:moveTo>
                  <a:pt x="726059" y="1760093"/>
                </a:moveTo>
                <a:lnTo>
                  <a:pt x="691261" y="1727327"/>
                </a:lnTo>
                <a:lnTo>
                  <a:pt x="654939" y="1696212"/>
                </a:lnTo>
                <a:lnTo>
                  <a:pt x="617347" y="1666875"/>
                </a:lnTo>
                <a:lnTo>
                  <a:pt x="578358" y="1639316"/>
                </a:lnTo>
                <a:lnTo>
                  <a:pt x="538099" y="1613535"/>
                </a:lnTo>
                <a:lnTo>
                  <a:pt x="496443" y="1589659"/>
                </a:lnTo>
                <a:lnTo>
                  <a:pt x="453771" y="1567688"/>
                </a:lnTo>
                <a:lnTo>
                  <a:pt x="409956" y="1547749"/>
                </a:lnTo>
                <a:lnTo>
                  <a:pt x="364998" y="1529842"/>
                </a:lnTo>
                <a:lnTo>
                  <a:pt x="319024" y="1514094"/>
                </a:lnTo>
                <a:lnTo>
                  <a:pt x="272034" y="1500505"/>
                </a:lnTo>
                <a:lnTo>
                  <a:pt x="224155" y="1489075"/>
                </a:lnTo>
                <a:lnTo>
                  <a:pt x="175387" y="1480058"/>
                </a:lnTo>
                <a:lnTo>
                  <a:pt x="125857" y="1473327"/>
                </a:lnTo>
                <a:lnTo>
                  <a:pt x="75565" y="1469009"/>
                </a:lnTo>
                <a:lnTo>
                  <a:pt x="24638" y="1467231"/>
                </a:lnTo>
                <a:lnTo>
                  <a:pt x="24638" y="2459736"/>
                </a:lnTo>
                <a:lnTo>
                  <a:pt x="726059" y="1760093"/>
                </a:lnTo>
                <a:close/>
              </a:path>
              <a:path w="1387475" h="2478405">
                <a:moveTo>
                  <a:pt x="1033653" y="2478278"/>
                </a:moveTo>
                <a:lnTo>
                  <a:pt x="1031875" y="2427097"/>
                </a:lnTo>
                <a:lnTo>
                  <a:pt x="1027557" y="2376678"/>
                </a:lnTo>
                <a:lnTo>
                  <a:pt x="1020826" y="2327021"/>
                </a:lnTo>
                <a:lnTo>
                  <a:pt x="1011809" y="2278253"/>
                </a:lnTo>
                <a:lnTo>
                  <a:pt x="1000379" y="2230247"/>
                </a:lnTo>
                <a:lnTo>
                  <a:pt x="986917" y="2183257"/>
                </a:lnTo>
                <a:lnTo>
                  <a:pt x="971169" y="2137156"/>
                </a:lnTo>
                <a:lnTo>
                  <a:pt x="953262" y="2092198"/>
                </a:lnTo>
                <a:lnTo>
                  <a:pt x="933323" y="2048256"/>
                </a:lnTo>
                <a:lnTo>
                  <a:pt x="911479" y="2005457"/>
                </a:lnTo>
                <a:lnTo>
                  <a:pt x="887603" y="1963801"/>
                </a:lnTo>
                <a:lnTo>
                  <a:pt x="861949" y="1923415"/>
                </a:lnTo>
                <a:lnTo>
                  <a:pt x="834390" y="1884299"/>
                </a:lnTo>
                <a:lnTo>
                  <a:pt x="805053" y="1846580"/>
                </a:lnTo>
                <a:lnTo>
                  <a:pt x="774065" y="1810258"/>
                </a:lnTo>
                <a:lnTo>
                  <a:pt x="741426" y="1775460"/>
                </a:lnTo>
                <a:lnTo>
                  <a:pt x="43053" y="2478278"/>
                </a:lnTo>
                <a:lnTo>
                  <a:pt x="1033653" y="2478278"/>
                </a:lnTo>
                <a:close/>
              </a:path>
              <a:path w="1387475" h="2478405">
                <a:moveTo>
                  <a:pt x="1387475" y="1131189"/>
                </a:moveTo>
                <a:lnTo>
                  <a:pt x="1368920" y="1112774"/>
                </a:lnTo>
                <a:lnTo>
                  <a:pt x="726059" y="1760093"/>
                </a:lnTo>
                <a:lnTo>
                  <a:pt x="732155" y="1763141"/>
                </a:lnTo>
                <a:lnTo>
                  <a:pt x="735203" y="1769237"/>
                </a:lnTo>
                <a:lnTo>
                  <a:pt x="741426" y="1775460"/>
                </a:lnTo>
                <a:lnTo>
                  <a:pt x="1387475" y="1131189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461634" y="5005578"/>
            <a:ext cx="1218565" cy="1221105"/>
          </a:xfrm>
          <a:custGeom>
            <a:avLst/>
            <a:gdLst/>
            <a:ahLst/>
            <a:cxnLst/>
            <a:rect l="l" t="t" r="r" b="b"/>
            <a:pathLst>
              <a:path w="1218565" h="1221104">
                <a:moveTo>
                  <a:pt x="1199768" y="0"/>
                </a:moveTo>
                <a:lnTo>
                  <a:pt x="0" y="1202169"/>
                </a:lnTo>
                <a:lnTo>
                  <a:pt x="18414" y="1220660"/>
                </a:lnTo>
                <a:lnTo>
                  <a:pt x="1218184" y="18542"/>
                </a:lnTo>
                <a:lnTo>
                  <a:pt x="1199768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953886" y="3254883"/>
            <a:ext cx="726440" cy="727710"/>
          </a:xfrm>
          <a:custGeom>
            <a:avLst/>
            <a:gdLst/>
            <a:ahLst/>
            <a:cxnLst/>
            <a:rect l="l" t="t" r="r" b="b"/>
            <a:pathLst>
              <a:path w="726440" h="727710">
                <a:moveTo>
                  <a:pt x="15366" y="0"/>
                </a:moveTo>
                <a:lnTo>
                  <a:pt x="9143" y="6222"/>
                </a:lnTo>
                <a:lnTo>
                  <a:pt x="6096" y="12318"/>
                </a:lnTo>
                <a:lnTo>
                  <a:pt x="0" y="18541"/>
                </a:lnTo>
                <a:lnTo>
                  <a:pt x="707516" y="727455"/>
                </a:lnTo>
                <a:lnTo>
                  <a:pt x="725932" y="708913"/>
                </a:lnTo>
                <a:lnTo>
                  <a:pt x="15366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058279" y="120142"/>
            <a:ext cx="600075" cy="601345"/>
          </a:xfrm>
          <a:custGeom>
            <a:avLst/>
            <a:gdLst/>
            <a:ahLst/>
            <a:cxnLst/>
            <a:rect l="l" t="t" r="r" b="b"/>
            <a:pathLst>
              <a:path w="600075" h="601345">
                <a:moveTo>
                  <a:pt x="581405" y="0"/>
                </a:moveTo>
                <a:lnTo>
                  <a:pt x="0" y="585723"/>
                </a:lnTo>
                <a:lnTo>
                  <a:pt x="6096" y="588771"/>
                </a:lnTo>
                <a:lnTo>
                  <a:pt x="9271" y="594867"/>
                </a:lnTo>
                <a:lnTo>
                  <a:pt x="15367" y="601090"/>
                </a:lnTo>
                <a:lnTo>
                  <a:pt x="599821" y="18541"/>
                </a:lnTo>
                <a:lnTo>
                  <a:pt x="581405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261480" y="2530575"/>
            <a:ext cx="1845945" cy="24765"/>
          </a:xfrm>
          <a:custGeom>
            <a:avLst/>
            <a:gdLst/>
            <a:ahLst/>
            <a:cxnLst/>
            <a:rect l="l" t="t" r="r" b="b"/>
            <a:pathLst>
              <a:path w="1845945" h="24764">
                <a:moveTo>
                  <a:pt x="1845818" y="0"/>
                </a:moveTo>
                <a:lnTo>
                  <a:pt x="0" y="0"/>
                </a:lnTo>
                <a:lnTo>
                  <a:pt x="0" y="24664"/>
                </a:lnTo>
                <a:lnTo>
                  <a:pt x="1845818" y="24664"/>
                </a:lnTo>
                <a:lnTo>
                  <a:pt x="1845818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058279" y="1165097"/>
            <a:ext cx="1150620" cy="1156335"/>
          </a:xfrm>
          <a:custGeom>
            <a:avLst/>
            <a:gdLst/>
            <a:ahLst/>
            <a:cxnLst/>
            <a:rect l="l" t="t" r="r" b="b"/>
            <a:pathLst>
              <a:path w="1150620" h="1156335">
                <a:moveTo>
                  <a:pt x="15367" y="0"/>
                </a:moveTo>
                <a:lnTo>
                  <a:pt x="9271" y="6096"/>
                </a:lnTo>
                <a:lnTo>
                  <a:pt x="6096" y="12318"/>
                </a:lnTo>
                <a:lnTo>
                  <a:pt x="0" y="18414"/>
                </a:lnTo>
                <a:lnTo>
                  <a:pt x="1135126" y="1155827"/>
                </a:lnTo>
                <a:lnTo>
                  <a:pt x="1141349" y="1149730"/>
                </a:lnTo>
                <a:lnTo>
                  <a:pt x="1144397" y="1143507"/>
                </a:lnTo>
                <a:lnTo>
                  <a:pt x="1150493" y="1137412"/>
                </a:lnTo>
                <a:lnTo>
                  <a:pt x="15367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756395" y="2530575"/>
            <a:ext cx="892175" cy="24765"/>
          </a:xfrm>
          <a:custGeom>
            <a:avLst/>
            <a:gdLst/>
            <a:ahLst/>
            <a:cxnLst/>
            <a:rect l="l" t="t" r="r" b="b"/>
            <a:pathLst>
              <a:path w="892175" h="24764">
                <a:moveTo>
                  <a:pt x="892149" y="0"/>
                </a:moveTo>
                <a:lnTo>
                  <a:pt x="0" y="0"/>
                </a:lnTo>
                <a:lnTo>
                  <a:pt x="0" y="24664"/>
                </a:lnTo>
                <a:lnTo>
                  <a:pt x="892149" y="24664"/>
                </a:lnTo>
                <a:lnTo>
                  <a:pt x="892149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925816" y="4484735"/>
            <a:ext cx="2132330" cy="24765"/>
          </a:xfrm>
          <a:custGeom>
            <a:avLst/>
            <a:gdLst/>
            <a:ahLst/>
            <a:cxnLst/>
            <a:rect l="l" t="t" r="r" b="b"/>
            <a:pathLst>
              <a:path w="2132329" h="24764">
                <a:moveTo>
                  <a:pt x="2131949" y="0"/>
                </a:moveTo>
                <a:lnTo>
                  <a:pt x="0" y="0"/>
                </a:lnTo>
                <a:lnTo>
                  <a:pt x="0" y="24653"/>
                </a:lnTo>
                <a:lnTo>
                  <a:pt x="2131949" y="24653"/>
                </a:lnTo>
                <a:lnTo>
                  <a:pt x="2131949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651875" y="2761742"/>
            <a:ext cx="1507490" cy="1513840"/>
          </a:xfrm>
          <a:custGeom>
            <a:avLst/>
            <a:gdLst/>
            <a:ahLst/>
            <a:cxnLst/>
            <a:rect l="l" t="t" r="r" b="b"/>
            <a:pathLst>
              <a:path w="1507490" h="1513839">
                <a:moveTo>
                  <a:pt x="18415" y="0"/>
                </a:moveTo>
                <a:lnTo>
                  <a:pt x="0" y="18415"/>
                </a:lnTo>
                <a:lnTo>
                  <a:pt x="1491996" y="1513332"/>
                </a:lnTo>
                <a:lnTo>
                  <a:pt x="1498219" y="1507236"/>
                </a:lnTo>
                <a:lnTo>
                  <a:pt x="1501267" y="1501013"/>
                </a:lnTo>
                <a:lnTo>
                  <a:pt x="1507363" y="1494917"/>
                </a:lnTo>
                <a:lnTo>
                  <a:pt x="18415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371581" y="4820729"/>
            <a:ext cx="24765" cy="1898650"/>
          </a:xfrm>
          <a:custGeom>
            <a:avLst/>
            <a:gdLst/>
            <a:ahLst/>
            <a:cxnLst/>
            <a:rect l="l" t="t" r="r" b="b"/>
            <a:pathLst>
              <a:path w="24765" h="1898650">
                <a:moveTo>
                  <a:pt x="24608" y="0"/>
                </a:moveTo>
                <a:lnTo>
                  <a:pt x="0" y="0"/>
                </a:lnTo>
                <a:lnTo>
                  <a:pt x="0" y="1898395"/>
                </a:lnTo>
                <a:lnTo>
                  <a:pt x="24608" y="1898395"/>
                </a:lnTo>
                <a:lnTo>
                  <a:pt x="24608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371582" y="3279139"/>
            <a:ext cx="24765" cy="891540"/>
          </a:xfrm>
          <a:custGeom>
            <a:avLst/>
            <a:gdLst/>
            <a:ahLst/>
            <a:cxnLst/>
            <a:rect l="l" t="t" r="r" b="b"/>
            <a:pathLst>
              <a:path w="24765" h="891539">
                <a:moveTo>
                  <a:pt x="24511" y="0"/>
                </a:moveTo>
                <a:lnTo>
                  <a:pt x="0" y="0"/>
                </a:lnTo>
                <a:lnTo>
                  <a:pt x="0" y="887730"/>
                </a:lnTo>
                <a:lnTo>
                  <a:pt x="0" y="891540"/>
                </a:lnTo>
                <a:lnTo>
                  <a:pt x="1524" y="891540"/>
                </a:lnTo>
                <a:lnTo>
                  <a:pt x="1524" y="887730"/>
                </a:lnTo>
                <a:lnTo>
                  <a:pt x="21463" y="887730"/>
                </a:lnTo>
                <a:lnTo>
                  <a:pt x="21463" y="891540"/>
                </a:lnTo>
                <a:lnTo>
                  <a:pt x="24511" y="891540"/>
                </a:lnTo>
                <a:lnTo>
                  <a:pt x="24511" y="887730"/>
                </a:lnTo>
                <a:lnTo>
                  <a:pt x="24511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371581" y="52323"/>
            <a:ext cx="24765" cy="1753870"/>
          </a:xfrm>
          <a:custGeom>
            <a:avLst/>
            <a:gdLst/>
            <a:ahLst/>
            <a:cxnLst/>
            <a:rect l="l" t="t" r="r" b="b"/>
            <a:pathLst>
              <a:path w="24765" h="1753870">
                <a:moveTo>
                  <a:pt x="24608" y="0"/>
                </a:moveTo>
                <a:lnTo>
                  <a:pt x="0" y="0"/>
                </a:lnTo>
                <a:lnTo>
                  <a:pt x="0" y="1753870"/>
                </a:lnTo>
                <a:lnTo>
                  <a:pt x="24608" y="1753870"/>
                </a:lnTo>
                <a:lnTo>
                  <a:pt x="24608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119104" y="2530575"/>
            <a:ext cx="788035" cy="24765"/>
          </a:xfrm>
          <a:custGeom>
            <a:avLst/>
            <a:gdLst/>
            <a:ahLst/>
            <a:cxnLst/>
            <a:rect l="l" t="t" r="r" b="b"/>
            <a:pathLst>
              <a:path w="788034" h="24764">
                <a:moveTo>
                  <a:pt x="787552" y="0"/>
                </a:moveTo>
                <a:lnTo>
                  <a:pt x="0" y="0"/>
                </a:lnTo>
                <a:lnTo>
                  <a:pt x="0" y="24664"/>
                </a:lnTo>
                <a:lnTo>
                  <a:pt x="787552" y="24664"/>
                </a:lnTo>
                <a:lnTo>
                  <a:pt x="787552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602214" y="4715890"/>
            <a:ext cx="1316990" cy="1319530"/>
          </a:xfrm>
          <a:custGeom>
            <a:avLst/>
            <a:gdLst/>
            <a:ahLst/>
            <a:cxnLst/>
            <a:rect l="l" t="t" r="r" b="b"/>
            <a:pathLst>
              <a:path w="1316990" h="1319529">
                <a:moveTo>
                  <a:pt x="18541" y="0"/>
                </a:moveTo>
                <a:lnTo>
                  <a:pt x="0" y="18541"/>
                </a:lnTo>
                <a:lnTo>
                  <a:pt x="1298320" y="1319237"/>
                </a:lnTo>
                <a:lnTo>
                  <a:pt x="1316735" y="1300746"/>
                </a:lnTo>
                <a:lnTo>
                  <a:pt x="18541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891393" y="973963"/>
            <a:ext cx="1052195" cy="1054735"/>
          </a:xfrm>
          <a:custGeom>
            <a:avLst/>
            <a:gdLst/>
            <a:ahLst/>
            <a:cxnLst/>
            <a:rect l="l" t="t" r="r" b="b"/>
            <a:pathLst>
              <a:path w="1052195" h="1054735">
                <a:moveTo>
                  <a:pt x="1033779" y="0"/>
                </a:moveTo>
                <a:lnTo>
                  <a:pt x="0" y="1035685"/>
                </a:lnTo>
                <a:lnTo>
                  <a:pt x="18541" y="1054227"/>
                </a:lnTo>
                <a:lnTo>
                  <a:pt x="1052195" y="15366"/>
                </a:lnTo>
                <a:lnTo>
                  <a:pt x="1033779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4221479" y="1519427"/>
            <a:ext cx="2040255" cy="2043430"/>
            <a:chOff x="4221479" y="1519427"/>
            <a:chExt cx="2040255" cy="2043430"/>
          </a:xfrm>
        </p:grpSpPr>
        <p:sp>
          <p:nvSpPr>
            <p:cNvPr id="29" name="object 29"/>
            <p:cNvSpPr/>
            <p:nvPr/>
          </p:nvSpPr>
          <p:spPr>
            <a:xfrm>
              <a:off x="5227319" y="1519427"/>
              <a:ext cx="742315" cy="1010285"/>
            </a:xfrm>
            <a:custGeom>
              <a:avLst/>
              <a:gdLst/>
              <a:ahLst/>
              <a:cxnLst/>
              <a:rect l="l" t="t" r="r" b="b"/>
              <a:pathLst>
                <a:path w="742314" h="1010285">
                  <a:moveTo>
                    <a:pt x="24637" y="0"/>
                  </a:moveTo>
                  <a:lnTo>
                    <a:pt x="0" y="0"/>
                  </a:lnTo>
                  <a:lnTo>
                    <a:pt x="0" y="991997"/>
                  </a:lnTo>
                  <a:lnTo>
                    <a:pt x="5968" y="991997"/>
                  </a:lnTo>
                  <a:lnTo>
                    <a:pt x="5968" y="1003426"/>
                  </a:lnTo>
                  <a:lnTo>
                    <a:pt x="18541" y="1003426"/>
                  </a:lnTo>
                  <a:lnTo>
                    <a:pt x="18541" y="991997"/>
                  </a:lnTo>
                  <a:lnTo>
                    <a:pt x="24637" y="991997"/>
                  </a:lnTo>
                  <a:lnTo>
                    <a:pt x="24637" y="1010158"/>
                  </a:lnTo>
                  <a:lnTo>
                    <a:pt x="43052" y="1010158"/>
                  </a:lnTo>
                  <a:lnTo>
                    <a:pt x="741933" y="308229"/>
                  </a:lnTo>
                  <a:lnTo>
                    <a:pt x="735838" y="302133"/>
                  </a:lnTo>
                  <a:lnTo>
                    <a:pt x="732789" y="295910"/>
                  </a:lnTo>
                  <a:lnTo>
                    <a:pt x="726566" y="292862"/>
                  </a:lnTo>
                  <a:lnTo>
                    <a:pt x="24637" y="991743"/>
                  </a:lnTo>
                  <a:lnTo>
                    <a:pt x="24637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239511" y="2511552"/>
              <a:ext cx="12065" cy="19685"/>
            </a:xfrm>
            <a:custGeom>
              <a:avLst/>
              <a:gdLst/>
              <a:ahLst/>
              <a:cxnLst/>
              <a:rect l="l" t="t" r="r" b="b"/>
              <a:pathLst>
                <a:path w="12064" h="19685">
                  <a:moveTo>
                    <a:pt x="11811" y="0"/>
                  </a:moveTo>
                  <a:lnTo>
                    <a:pt x="0" y="12826"/>
                  </a:lnTo>
                  <a:lnTo>
                    <a:pt x="5968" y="19176"/>
                  </a:lnTo>
                  <a:lnTo>
                    <a:pt x="11811" y="19176"/>
                  </a:lnTo>
                  <a:lnTo>
                    <a:pt x="11811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511039" y="1812036"/>
              <a:ext cx="716280" cy="718185"/>
            </a:xfrm>
            <a:custGeom>
              <a:avLst/>
              <a:gdLst/>
              <a:ahLst/>
              <a:cxnLst/>
              <a:rect l="l" t="t" r="r" b="b"/>
              <a:pathLst>
                <a:path w="716279" h="718185">
                  <a:moveTo>
                    <a:pt x="18414" y="0"/>
                  </a:moveTo>
                  <a:lnTo>
                    <a:pt x="12319" y="3048"/>
                  </a:lnTo>
                  <a:lnTo>
                    <a:pt x="0" y="15366"/>
                  </a:lnTo>
                  <a:lnTo>
                    <a:pt x="700913" y="717803"/>
                  </a:lnTo>
                  <a:lnTo>
                    <a:pt x="716280" y="717803"/>
                  </a:lnTo>
                  <a:lnTo>
                    <a:pt x="716280" y="699262"/>
                  </a:lnTo>
                  <a:lnTo>
                    <a:pt x="18414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227319" y="2511552"/>
              <a:ext cx="12065" cy="19685"/>
            </a:xfrm>
            <a:custGeom>
              <a:avLst/>
              <a:gdLst/>
              <a:ahLst/>
              <a:cxnLst/>
              <a:rect l="l" t="t" r="r" b="b"/>
              <a:pathLst>
                <a:path w="12064" h="19685">
                  <a:moveTo>
                    <a:pt x="0" y="0"/>
                  </a:moveTo>
                  <a:lnTo>
                    <a:pt x="0" y="19176"/>
                  </a:lnTo>
                  <a:lnTo>
                    <a:pt x="8889" y="19176"/>
                  </a:lnTo>
                  <a:lnTo>
                    <a:pt x="11810" y="128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236463" y="2523744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2921" y="0"/>
                  </a:moveTo>
                  <a:lnTo>
                    <a:pt x="0" y="5968"/>
                  </a:lnTo>
                  <a:lnTo>
                    <a:pt x="8889" y="5968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221480" y="2554223"/>
              <a:ext cx="2040255" cy="1008380"/>
            </a:xfrm>
            <a:custGeom>
              <a:avLst/>
              <a:gdLst/>
              <a:ahLst/>
              <a:cxnLst/>
              <a:rect l="l" t="t" r="r" b="b"/>
              <a:pathLst>
                <a:path w="2040254" h="1008379">
                  <a:moveTo>
                    <a:pt x="990854" y="0"/>
                  </a:moveTo>
                  <a:lnTo>
                    <a:pt x="0" y="0"/>
                  </a:lnTo>
                  <a:lnTo>
                    <a:pt x="1778" y="50546"/>
                  </a:lnTo>
                  <a:lnTo>
                    <a:pt x="6096" y="100584"/>
                  </a:lnTo>
                  <a:lnTo>
                    <a:pt x="12827" y="149733"/>
                  </a:lnTo>
                  <a:lnTo>
                    <a:pt x="21844" y="198247"/>
                  </a:lnTo>
                  <a:lnTo>
                    <a:pt x="33147" y="245999"/>
                  </a:lnTo>
                  <a:lnTo>
                    <a:pt x="46609" y="292735"/>
                  </a:lnTo>
                  <a:lnTo>
                    <a:pt x="62230" y="338582"/>
                  </a:lnTo>
                  <a:lnTo>
                    <a:pt x="80010" y="383540"/>
                  </a:lnTo>
                  <a:lnTo>
                    <a:pt x="99822" y="427355"/>
                  </a:lnTo>
                  <a:lnTo>
                    <a:pt x="121412" y="470154"/>
                  </a:lnTo>
                  <a:lnTo>
                    <a:pt x="145034" y="511683"/>
                  </a:lnTo>
                  <a:lnTo>
                    <a:pt x="170561" y="552069"/>
                  </a:lnTo>
                  <a:lnTo>
                    <a:pt x="197739" y="591058"/>
                  </a:lnTo>
                  <a:lnTo>
                    <a:pt x="226568" y="628777"/>
                  </a:lnTo>
                  <a:lnTo>
                    <a:pt x="257175" y="665099"/>
                  </a:lnTo>
                  <a:lnTo>
                    <a:pt x="289306" y="700024"/>
                  </a:lnTo>
                  <a:lnTo>
                    <a:pt x="990854" y="0"/>
                  </a:lnTo>
                  <a:close/>
                </a:path>
                <a:path w="2040254" h="1008379">
                  <a:moveTo>
                    <a:pt x="1006221" y="15367"/>
                  </a:moveTo>
                  <a:lnTo>
                    <a:pt x="307721" y="718439"/>
                  </a:lnTo>
                  <a:lnTo>
                    <a:pt x="342519" y="750697"/>
                  </a:lnTo>
                  <a:lnTo>
                    <a:pt x="378714" y="781304"/>
                  </a:lnTo>
                  <a:lnTo>
                    <a:pt x="416433" y="810260"/>
                  </a:lnTo>
                  <a:lnTo>
                    <a:pt x="455422" y="837438"/>
                  </a:lnTo>
                  <a:lnTo>
                    <a:pt x="495681" y="862965"/>
                  </a:lnTo>
                  <a:lnTo>
                    <a:pt x="537083" y="886587"/>
                  </a:lnTo>
                  <a:lnTo>
                    <a:pt x="579755" y="908431"/>
                  </a:lnTo>
                  <a:lnTo>
                    <a:pt x="623570" y="928116"/>
                  </a:lnTo>
                  <a:lnTo>
                    <a:pt x="668274" y="945896"/>
                  </a:lnTo>
                  <a:lnTo>
                    <a:pt x="714121" y="961644"/>
                  </a:lnTo>
                  <a:lnTo>
                    <a:pt x="760857" y="975106"/>
                  </a:lnTo>
                  <a:lnTo>
                    <a:pt x="808355" y="986536"/>
                  </a:lnTo>
                  <a:lnTo>
                    <a:pt x="856869" y="995553"/>
                  </a:lnTo>
                  <a:lnTo>
                    <a:pt x="906018" y="1002157"/>
                  </a:lnTo>
                  <a:lnTo>
                    <a:pt x="955802" y="1006475"/>
                  </a:lnTo>
                  <a:lnTo>
                    <a:pt x="1006221" y="1008380"/>
                  </a:lnTo>
                  <a:lnTo>
                    <a:pt x="1006221" y="15367"/>
                  </a:lnTo>
                  <a:close/>
                </a:path>
                <a:path w="2040254" h="1008379">
                  <a:moveTo>
                    <a:pt x="1732534" y="718439"/>
                  </a:moveTo>
                  <a:lnTo>
                    <a:pt x="1030859" y="15367"/>
                  </a:lnTo>
                  <a:lnTo>
                    <a:pt x="1030859" y="1008380"/>
                  </a:lnTo>
                  <a:lnTo>
                    <a:pt x="1081913" y="1006475"/>
                  </a:lnTo>
                  <a:lnTo>
                    <a:pt x="1132205" y="1002157"/>
                  </a:lnTo>
                  <a:lnTo>
                    <a:pt x="1181735" y="995553"/>
                  </a:lnTo>
                  <a:lnTo>
                    <a:pt x="1230503" y="986536"/>
                  </a:lnTo>
                  <a:lnTo>
                    <a:pt x="1278382" y="975106"/>
                  </a:lnTo>
                  <a:lnTo>
                    <a:pt x="1325372" y="961644"/>
                  </a:lnTo>
                  <a:lnTo>
                    <a:pt x="1371346" y="945896"/>
                  </a:lnTo>
                  <a:lnTo>
                    <a:pt x="1416304" y="928116"/>
                  </a:lnTo>
                  <a:lnTo>
                    <a:pt x="1460246" y="908431"/>
                  </a:lnTo>
                  <a:lnTo>
                    <a:pt x="1502918" y="886587"/>
                  </a:lnTo>
                  <a:lnTo>
                    <a:pt x="1544447" y="862965"/>
                  </a:lnTo>
                  <a:lnTo>
                    <a:pt x="1584833" y="837438"/>
                  </a:lnTo>
                  <a:lnTo>
                    <a:pt x="1623822" y="810260"/>
                  </a:lnTo>
                  <a:lnTo>
                    <a:pt x="1661541" y="781304"/>
                  </a:lnTo>
                  <a:lnTo>
                    <a:pt x="1697736" y="750697"/>
                  </a:lnTo>
                  <a:lnTo>
                    <a:pt x="1732534" y="718439"/>
                  </a:lnTo>
                  <a:close/>
                </a:path>
                <a:path w="2040254" h="1008379">
                  <a:moveTo>
                    <a:pt x="2040255" y="0"/>
                  </a:moveTo>
                  <a:lnTo>
                    <a:pt x="1049401" y="0"/>
                  </a:lnTo>
                  <a:lnTo>
                    <a:pt x="1747901" y="700024"/>
                  </a:lnTo>
                  <a:lnTo>
                    <a:pt x="1780540" y="665099"/>
                  </a:lnTo>
                  <a:lnTo>
                    <a:pt x="1811528" y="628777"/>
                  </a:lnTo>
                  <a:lnTo>
                    <a:pt x="1840865" y="591058"/>
                  </a:lnTo>
                  <a:lnTo>
                    <a:pt x="1868424" y="552069"/>
                  </a:lnTo>
                  <a:lnTo>
                    <a:pt x="1894205" y="511683"/>
                  </a:lnTo>
                  <a:lnTo>
                    <a:pt x="1918081" y="470154"/>
                  </a:lnTo>
                  <a:lnTo>
                    <a:pt x="1939925" y="427355"/>
                  </a:lnTo>
                  <a:lnTo>
                    <a:pt x="1959864" y="383540"/>
                  </a:lnTo>
                  <a:lnTo>
                    <a:pt x="1977771" y="338582"/>
                  </a:lnTo>
                  <a:lnTo>
                    <a:pt x="1993519" y="292735"/>
                  </a:lnTo>
                  <a:lnTo>
                    <a:pt x="2006981" y="245999"/>
                  </a:lnTo>
                  <a:lnTo>
                    <a:pt x="2018411" y="198247"/>
                  </a:lnTo>
                  <a:lnTo>
                    <a:pt x="2027428" y="149733"/>
                  </a:lnTo>
                  <a:lnTo>
                    <a:pt x="2034159" y="100584"/>
                  </a:lnTo>
                  <a:lnTo>
                    <a:pt x="2038477" y="50546"/>
                  </a:lnTo>
                  <a:lnTo>
                    <a:pt x="2040255" y="0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511040" y="2554223"/>
              <a:ext cx="741045" cy="1008380"/>
            </a:xfrm>
            <a:custGeom>
              <a:avLst/>
              <a:gdLst/>
              <a:ahLst/>
              <a:cxnLst/>
              <a:rect l="l" t="t" r="r" b="b"/>
              <a:pathLst>
                <a:path w="741045" h="1008379">
                  <a:moveTo>
                    <a:pt x="715899" y="0"/>
                  </a:moveTo>
                  <a:lnTo>
                    <a:pt x="700532" y="0"/>
                  </a:lnTo>
                  <a:lnTo>
                    <a:pt x="0" y="700024"/>
                  </a:lnTo>
                  <a:lnTo>
                    <a:pt x="18415" y="718439"/>
                  </a:lnTo>
                  <a:lnTo>
                    <a:pt x="715899" y="15367"/>
                  </a:lnTo>
                  <a:lnTo>
                    <a:pt x="715899" y="0"/>
                  </a:lnTo>
                  <a:close/>
                </a:path>
                <a:path w="741045" h="1008379">
                  <a:moveTo>
                    <a:pt x="740537" y="15367"/>
                  </a:moveTo>
                  <a:lnTo>
                    <a:pt x="728218" y="3048"/>
                  </a:lnTo>
                  <a:lnTo>
                    <a:pt x="715899" y="15367"/>
                  </a:lnTo>
                  <a:lnTo>
                    <a:pt x="715899" y="1008380"/>
                  </a:lnTo>
                  <a:lnTo>
                    <a:pt x="740537" y="1008380"/>
                  </a:lnTo>
                  <a:lnTo>
                    <a:pt x="740537" y="15367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227319" y="2554224"/>
              <a:ext cx="12065" cy="16510"/>
            </a:xfrm>
            <a:custGeom>
              <a:avLst/>
              <a:gdLst/>
              <a:ahLst/>
              <a:cxnLst/>
              <a:rect l="l" t="t" r="r" b="b"/>
              <a:pathLst>
                <a:path w="12064" h="16510">
                  <a:moveTo>
                    <a:pt x="8889" y="0"/>
                  </a:moveTo>
                  <a:lnTo>
                    <a:pt x="0" y="0"/>
                  </a:lnTo>
                  <a:lnTo>
                    <a:pt x="0" y="16255"/>
                  </a:lnTo>
                  <a:lnTo>
                    <a:pt x="11810" y="3301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251703" y="2554224"/>
              <a:ext cx="718185" cy="719455"/>
            </a:xfrm>
            <a:custGeom>
              <a:avLst/>
              <a:gdLst/>
              <a:ahLst/>
              <a:cxnLst/>
              <a:rect l="l" t="t" r="r" b="b"/>
              <a:pathLst>
                <a:path w="718185" h="719454">
                  <a:moveTo>
                    <a:pt x="18542" y="0"/>
                  </a:moveTo>
                  <a:lnTo>
                    <a:pt x="0" y="0"/>
                  </a:lnTo>
                  <a:lnTo>
                    <a:pt x="0" y="15493"/>
                  </a:lnTo>
                  <a:lnTo>
                    <a:pt x="702310" y="719327"/>
                  </a:lnTo>
                  <a:lnTo>
                    <a:pt x="708533" y="713104"/>
                  </a:lnTo>
                  <a:lnTo>
                    <a:pt x="711581" y="706881"/>
                  </a:lnTo>
                  <a:lnTo>
                    <a:pt x="717804" y="700786"/>
                  </a:lnTo>
                  <a:lnTo>
                    <a:pt x="18542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239511" y="2554224"/>
              <a:ext cx="12065" cy="16510"/>
            </a:xfrm>
            <a:custGeom>
              <a:avLst/>
              <a:gdLst/>
              <a:ahLst/>
              <a:cxnLst/>
              <a:rect l="l" t="t" r="r" b="b"/>
              <a:pathLst>
                <a:path w="12064" h="16510">
                  <a:moveTo>
                    <a:pt x="11811" y="0"/>
                  </a:moveTo>
                  <a:lnTo>
                    <a:pt x="5968" y="0"/>
                  </a:lnTo>
                  <a:lnTo>
                    <a:pt x="0" y="3301"/>
                  </a:lnTo>
                  <a:lnTo>
                    <a:pt x="11811" y="16255"/>
                  </a:lnTo>
                  <a:lnTo>
                    <a:pt x="11811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236463" y="2554224"/>
              <a:ext cx="8890" cy="4445"/>
            </a:xfrm>
            <a:custGeom>
              <a:avLst/>
              <a:gdLst/>
              <a:ahLst/>
              <a:cxnLst/>
              <a:rect l="l" t="t" r="r" b="b"/>
              <a:pathLst>
                <a:path w="8889" h="4444">
                  <a:moveTo>
                    <a:pt x="8889" y="0"/>
                  </a:moveTo>
                  <a:lnTo>
                    <a:pt x="0" y="0"/>
                  </a:lnTo>
                  <a:lnTo>
                    <a:pt x="2921" y="4445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221480" y="2529839"/>
              <a:ext cx="2040255" cy="26034"/>
            </a:xfrm>
            <a:custGeom>
              <a:avLst/>
              <a:gdLst/>
              <a:ahLst/>
              <a:cxnLst/>
              <a:rect l="l" t="t" r="r" b="b"/>
              <a:pathLst>
                <a:path w="2040254" h="26035">
                  <a:moveTo>
                    <a:pt x="996950" y="12700"/>
                  </a:moveTo>
                  <a:lnTo>
                    <a:pt x="996873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25400"/>
                  </a:lnTo>
                  <a:lnTo>
                    <a:pt x="996950" y="25400"/>
                  </a:lnTo>
                  <a:lnTo>
                    <a:pt x="996950" y="12700"/>
                  </a:lnTo>
                  <a:close/>
                </a:path>
                <a:path w="2040254" h="26035">
                  <a:moveTo>
                    <a:pt x="2040255" y="0"/>
                  </a:moveTo>
                  <a:lnTo>
                    <a:pt x="1043432" y="0"/>
                  </a:lnTo>
                  <a:lnTo>
                    <a:pt x="1043305" y="25908"/>
                  </a:lnTo>
                  <a:lnTo>
                    <a:pt x="2040255" y="25908"/>
                  </a:lnTo>
                  <a:lnTo>
                    <a:pt x="2040255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212080" y="2529839"/>
              <a:ext cx="59055" cy="26034"/>
            </a:xfrm>
            <a:custGeom>
              <a:avLst/>
              <a:gdLst/>
              <a:ahLst/>
              <a:cxnLst/>
              <a:rect l="l" t="t" r="r" b="b"/>
              <a:pathLst>
                <a:path w="59054" h="26035">
                  <a:moveTo>
                    <a:pt x="15494" y="16129"/>
                  </a:moveTo>
                  <a:lnTo>
                    <a:pt x="12446" y="12954"/>
                  </a:lnTo>
                  <a:lnTo>
                    <a:pt x="0" y="25781"/>
                  </a:lnTo>
                  <a:lnTo>
                    <a:pt x="15494" y="25781"/>
                  </a:lnTo>
                  <a:lnTo>
                    <a:pt x="15494" y="16129"/>
                  </a:lnTo>
                  <a:close/>
                </a:path>
                <a:path w="59054" h="26035">
                  <a:moveTo>
                    <a:pt x="58801" y="0"/>
                  </a:moveTo>
                  <a:lnTo>
                    <a:pt x="40259" y="0"/>
                  </a:lnTo>
                  <a:lnTo>
                    <a:pt x="40259" y="6477"/>
                  </a:lnTo>
                  <a:lnTo>
                    <a:pt x="46482" y="12954"/>
                  </a:lnTo>
                  <a:lnTo>
                    <a:pt x="58801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227320" y="2529839"/>
              <a:ext cx="24765" cy="26034"/>
            </a:xfrm>
            <a:custGeom>
              <a:avLst/>
              <a:gdLst/>
              <a:ahLst/>
              <a:cxnLst/>
              <a:rect l="l" t="t" r="r" b="b"/>
              <a:pathLst>
                <a:path w="24764" h="26035">
                  <a:moveTo>
                    <a:pt x="9144" y="25781"/>
                  </a:moveTo>
                  <a:lnTo>
                    <a:pt x="0" y="16129"/>
                  </a:lnTo>
                  <a:lnTo>
                    <a:pt x="0" y="25781"/>
                  </a:lnTo>
                  <a:lnTo>
                    <a:pt x="9144" y="25781"/>
                  </a:lnTo>
                  <a:close/>
                </a:path>
                <a:path w="24764" h="26035">
                  <a:moveTo>
                    <a:pt x="24257" y="0"/>
                  </a:moveTo>
                  <a:lnTo>
                    <a:pt x="18161" y="0"/>
                  </a:lnTo>
                  <a:lnTo>
                    <a:pt x="24257" y="6477"/>
                  </a:lnTo>
                  <a:lnTo>
                    <a:pt x="24257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212080" y="2529839"/>
              <a:ext cx="59055" cy="26034"/>
            </a:xfrm>
            <a:custGeom>
              <a:avLst/>
              <a:gdLst/>
              <a:ahLst/>
              <a:cxnLst/>
              <a:rect l="l" t="t" r="r" b="b"/>
              <a:pathLst>
                <a:path w="59054" h="26035">
                  <a:moveTo>
                    <a:pt x="15494" y="0"/>
                  </a:moveTo>
                  <a:lnTo>
                    <a:pt x="0" y="0"/>
                  </a:lnTo>
                  <a:lnTo>
                    <a:pt x="12446" y="12954"/>
                  </a:lnTo>
                  <a:lnTo>
                    <a:pt x="15494" y="6477"/>
                  </a:lnTo>
                  <a:lnTo>
                    <a:pt x="15494" y="0"/>
                  </a:lnTo>
                  <a:close/>
                </a:path>
                <a:path w="59054" h="26035">
                  <a:moveTo>
                    <a:pt x="58801" y="25781"/>
                  </a:moveTo>
                  <a:lnTo>
                    <a:pt x="46482" y="12954"/>
                  </a:lnTo>
                  <a:lnTo>
                    <a:pt x="40259" y="16129"/>
                  </a:lnTo>
                  <a:lnTo>
                    <a:pt x="40259" y="25781"/>
                  </a:lnTo>
                  <a:lnTo>
                    <a:pt x="58801" y="25781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224272" y="2529839"/>
              <a:ext cx="34925" cy="26034"/>
            </a:xfrm>
            <a:custGeom>
              <a:avLst/>
              <a:gdLst/>
              <a:ahLst/>
              <a:cxnLst/>
              <a:rect l="l" t="t" r="r" b="b"/>
              <a:pathLst>
                <a:path w="34925" h="26035">
                  <a:moveTo>
                    <a:pt x="3175" y="6477"/>
                  </a:moveTo>
                  <a:lnTo>
                    <a:pt x="0" y="12954"/>
                  </a:lnTo>
                  <a:lnTo>
                    <a:pt x="3175" y="16129"/>
                  </a:lnTo>
                  <a:lnTo>
                    <a:pt x="3175" y="6477"/>
                  </a:lnTo>
                  <a:close/>
                </a:path>
                <a:path w="34925" h="26035">
                  <a:moveTo>
                    <a:pt x="12573" y="0"/>
                  </a:moveTo>
                  <a:lnTo>
                    <a:pt x="3175" y="0"/>
                  </a:lnTo>
                  <a:lnTo>
                    <a:pt x="3175" y="6477"/>
                  </a:lnTo>
                  <a:lnTo>
                    <a:pt x="12573" y="0"/>
                  </a:lnTo>
                  <a:close/>
                </a:path>
                <a:path w="34925" h="26035">
                  <a:moveTo>
                    <a:pt x="28321" y="16129"/>
                  </a:moveTo>
                  <a:lnTo>
                    <a:pt x="21971" y="25781"/>
                  </a:lnTo>
                  <a:lnTo>
                    <a:pt x="28321" y="25781"/>
                  </a:lnTo>
                  <a:lnTo>
                    <a:pt x="28321" y="16129"/>
                  </a:lnTo>
                  <a:close/>
                </a:path>
                <a:path w="34925" h="26035">
                  <a:moveTo>
                    <a:pt x="34544" y="12954"/>
                  </a:moveTo>
                  <a:lnTo>
                    <a:pt x="28321" y="6477"/>
                  </a:lnTo>
                  <a:lnTo>
                    <a:pt x="28321" y="16129"/>
                  </a:lnTo>
                  <a:lnTo>
                    <a:pt x="34544" y="12954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227319" y="2529839"/>
              <a:ext cx="24765" cy="26034"/>
            </a:xfrm>
            <a:custGeom>
              <a:avLst/>
              <a:gdLst/>
              <a:ahLst/>
              <a:cxnLst/>
              <a:rect l="l" t="t" r="r" b="b"/>
              <a:pathLst>
                <a:path w="24764" h="26035">
                  <a:moveTo>
                    <a:pt x="18160" y="0"/>
                  </a:moveTo>
                  <a:lnTo>
                    <a:pt x="9143" y="0"/>
                  </a:lnTo>
                  <a:lnTo>
                    <a:pt x="0" y="6476"/>
                  </a:lnTo>
                  <a:lnTo>
                    <a:pt x="0" y="16129"/>
                  </a:lnTo>
                  <a:lnTo>
                    <a:pt x="9143" y="25781"/>
                  </a:lnTo>
                  <a:lnTo>
                    <a:pt x="18160" y="25781"/>
                  </a:lnTo>
                  <a:lnTo>
                    <a:pt x="24256" y="16129"/>
                  </a:lnTo>
                  <a:lnTo>
                    <a:pt x="24256" y="6476"/>
                  </a:lnTo>
                  <a:lnTo>
                    <a:pt x="18160" y="0"/>
                  </a:lnTo>
                  <a:close/>
                </a:path>
              </a:pathLst>
            </a:custGeom>
            <a:solidFill>
              <a:srgbClr val="B6C1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288535" y="1586483"/>
              <a:ext cx="1905000" cy="1909445"/>
            </a:xfrm>
            <a:custGeom>
              <a:avLst/>
              <a:gdLst/>
              <a:ahLst/>
              <a:cxnLst/>
              <a:rect l="l" t="t" r="r" b="b"/>
              <a:pathLst>
                <a:path w="1905000" h="1909445">
                  <a:moveTo>
                    <a:pt x="950722" y="0"/>
                  </a:moveTo>
                  <a:lnTo>
                    <a:pt x="903224" y="1142"/>
                  </a:lnTo>
                  <a:lnTo>
                    <a:pt x="856234" y="4699"/>
                  </a:lnTo>
                  <a:lnTo>
                    <a:pt x="810005" y="10413"/>
                  </a:lnTo>
                  <a:lnTo>
                    <a:pt x="764413" y="18287"/>
                  </a:lnTo>
                  <a:lnTo>
                    <a:pt x="719709" y="28320"/>
                  </a:lnTo>
                  <a:lnTo>
                    <a:pt x="675766" y="40512"/>
                  </a:lnTo>
                  <a:lnTo>
                    <a:pt x="632713" y="54737"/>
                  </a:lnTo>
                  <a:lnTo>
                    <a:pt x="590550" y="70865"/>
                  </a:lnTo>
                  <a:lnTo>
                    <a:pt x="549401" y="89026"/>
                  </a:lnTo>
                  <a:lnTo>
                    <a:pt x="509397" y="108965"/>
                  </a:lnTo>
                  <a:lnTo>
                    <a:pt x="470408" y="130682"/>
                  </a:lnTo>
                  <a:lnTo>
                    <a:pt x="432562" y="154177"/>
                  </a:lnTo>
                  <a:lnTo>
                    <a:pt x="395986" y="179450"/>
                  </a:lnTo>
                  <a:lnTo>
                    <a:pt x="360552" y="206248"/>
                  </a:lnTo>
                  <a:lnTo>
                    <a:pt x="326516" y="234695"/>
                  </a:lnTo>
                  <a:lnTo>
                    <a:pt x="293877" y="264794"/>
                  </a:lnTo>
                  <a:lnTo>
                    <a:pt x="262636" y="296163"/>
                  </a:lnTo>
                  <a:lnTo>
                    <a:pt x="232790" y="329056"/>
                  </a:lnTo>
                  <a:lnTo>
                    <a:pt x="204597" y="363346"/>
                  </a:lnTo>
                  <a:lnTo>
                    <a:pt x="177926" y="398906"/>
                  </a:lnTo>
                  <a:lnTo>
                    <a:pt x="152908" y="435737"/>
                  </a:lnTo>
                  <a:lnTo>
                    <a:pt x="129539" y="473837"/>
                  </a:lnTo>
                  <a:lnTo>
                    <a:pt x="107950" y="513079"/>
                  </a:lnTo>
                  <a:lnTo>
                    <a:pt x="88137" y="553338"/>
                  </a:lnTo>
                  <a:lnTo>
                    <a:pt x="70230" y="594613"/>
                  </a:lnTo>
                  <a:lnTo>
                    <a:pt x="54228" y="637031"/>
                  </a:lnTo>
                  <a:lnTo>
                    <a:pt x="40131" y="680212"/>
                  </a:lnTo>
                  <a:lnTo>
                    <a:pt x="28066" y="724407"/>
                  </a:lnTo>
                  <a:lnTo>
                    <a:pt x="18161" y="769238"/>
                  </a:lnTo>
                  <a:lnTo>
                    <a:pt x="10287" y="814958"/>
                  </a:lnTo>
                  <a:lnTo>
                    <a:pt x="4572" y="861440"/>
                  </a:lnTo>
                  <a:lnTo>
                    <a:pt x="1142" y="908430"/>
                  </a:lnTo>
                  <a:lnTo>
                    <a:pt x="0" y="956182"/>
                  </a:lnTo>
                  <a:lnTo>
                    <a:pt x="1142" y="1003807"/>
                  </a:lnTo>
                  <a:lnTo>
                    <a:pt x="4572" y="1050798"/>
                  </a:lnTo>
                  <a:lnTo>
                    <a:pt x="10287" y="1097279"/>
                  </a:lnTo>
                  <a:lnTo>
                    <a:pt x="18161" y="1142873"/>
                  </a:lnTo>
                  <a:lnTo>
                    <a:pt x="28066" y="1187703"/>
                  </a:lnTo>
                  <a:lnTo>
                    <a:pt x="40131" y="1231773"/>
                  </a:lnTo>
                  <a:lnTo>
                    <a:pt x="54228" y="1274952"/>
                  </a:lnTo>
                  <a:lnTo>
                    <a:pt x="70230" y="1317116"/>
                  </a:lnTo>
                  <a:lnTo>
                    <a:pt x="88137" y="1358391"/>
                  </a:lnTo>
                  <a:lnTo>
                    <a:pt x="107950" y="1398524"/>
                  </a:lnTo>
                  <a:lnTo>
                    <a:pt x="129539" y="1437639"/>
                  </a:lnTo>
                  <a:lnTo>
                    <a:pt x="152908" y="1475613"/>
                  </a:lnTo>
                  <a:lnTo>
                    <a:pt x="177926" y="1512315"/>
                  </a:lnTo>
                  <a:lnTo>
                    <a:pt x="204597" y="1547749"/>
                  </a:lnTo>
                  <a:lnTo>
                    <a:pt x="232790" y="1581912"/>
                  </a:lnTo>
                  <a:lnTo>
                    <a:pt x="262636" y="1614551"/>
                  </a:lnTo>
                  <a:lnTo>
                    <a:pt x="293877" y="1645919"/>
                  </a:lnTo>
                  <a:lnTo>
                    <a:pt x="326516" y="1675764"/>
                  </a:lnTo>
                  <a:lnTo>
                    <a:pt x="360552" y="1704086"/>
                  </a:lnTo>
                  <a:lnTo>
                    <a:pt x="395986" y="1730882"/>
                  </a:lnTo>
                  <a:lnTo>
                    <a:pt x="432562" y="1755902"/>
                  </a:lnTo>
                  <a:lnTo>
                    <a:pt x="470408" y="1779269"/>
                  </a:lnTo>
                  <a:lnTo>
                    <a:pt x="509397" y="1800987"/>
                  </a:lnTo>
                  <a:lnTo>
                    <a:pt x="549401" y="1820799"/>
                  </a:lnTo>
                  <a:lnTo>
                    <a:pt x="590550" y="1838832"/>
                  </a:lnTo>
                  <a:lnTo>
                    <a:pt x="632713" y="1854835"/>
                  </a:lnTo>
                  <a:lnTo>
                    <a:pt x="675766" y="1868931"/>
                  </a:lnTo>
                  <a:lnTo>
                    <a:pt x="719709" y="1880996"/>
                  </a:lnTo>
                  <a:lnTo>
                    <a:pt x="764413" y="1891029"/>
                  </a:lnTo>
                  <a:lnTo>
                    <a:pt x="810005" y="1898903"/>
                  </a:lnTo>
                  <a:lnTo>
                    <a:pt x="856234" y="1904618"/>
                  </a:lnTo>
                  <a:lnTo>
                    <a:pt x="903224" y="1908048"/>
                  </a:lnTo>
                  <a:lnTo>
                    <a:pt x="950722" y="1909190"/>
                  </a:lnTo>
                  <a:lnTo>
                    <a:pt x="998219" y="1908048"/>
                  </a:lnTo>
                  <a:lnTo>
                    <a:pt x="1045210" y="1904618"/>
                  </a:lnTo>
                  <a:lnTo>
                    <a:pt x="1091564" y="1898903"/>
                  </a:lnTo>
                  <a:lnTo>
                    <a:pt x="1137158" y="1891029"/>
                  </a:lnTo>
                  <a:lnTo>
                    <a:pt x="1181989" y="1880996"/>
                  </a:lnTo>
                  <a:lnTo>
                    <a:pt x="1225930" y="1868931"/>
                  </a:lnTo>
                  <a:lnTo>
                    <a:pt x="1269111" y="1854835"/>
                  </a:lnTo>
                  <a:lnTo>
                    <a:pt x="1311275" y="1838832"/>
                  </a:lnTo>
                  <a:lnTo>
                    <a:pt x="1352550" y="1820799"/>
                  </a:lnTo>
                  <a:lnTo>
                    <a:pt x="1392681" y="1800987"/>
                  </a:lnTo>
                  <a:lnTo>
                    <a:pt x="1431798" y="1779269"/>
                  </a:lnTo>
                  <a:lnTo>
                    <a:pt x="1469771" y="1755902"/>
                  </a:lnTo>
                  <a:lnTo>
                    <a:pt x="1506474" y="1730882"/>
                  </a:lnTo>
                  <a:lnTo>
                    <a:pt x="1542034" y="1704086"/>
                  </a:lnTo>
                  <a:lnTo>
                    <a:pt x="1576197" y="1675764"/>
                  </a:lnTo>
                  <a:lnTo>
                    <a:pt x="1608963" y="1645919"/>
                  </a:lnTo>
                  <a:lnTo>
                    <a:pt x="1640459" y="1614551"/>
                  </a:lnTo>
                  <a:lnTo>
                    <a:pt x="1670303" y="1581912"/>
                  </a:lnTo>
                  <a:lnTo>
                    <a:pt x="1698752" y="1547749"/>
                  </a:lnTo>
                  <a:lnTo>
                    <a:pt x="1725549" y="1512315"/>
                  </a:lnTo>
                  <a:lnTo>
                    <a:pt x="1750694" y="1475613"/>
                  </a:lnTo>
                  <a:lnTo>
                    <a:pt x="1774189" y="1437639"/>
                  </a:lnTo>
                  <a:lnTo>
                    <a:pt x="1795779" y="1398524"/>
                  </a:lnTo>
                  <a:lnTo>
                    <a:pt x="1815718" y="1358391"/>
                  </a:lnTo>
                  <a:lnTo>
                    <a:pt x="1833752" y="1317116"/>
                  </a:lnTo>
                  <a:lnTo>
                    <a:pt x="1849881" y="1274952"/>
                  </a:lnTo>
                  <a:lnTo>
                    <a:pt x="1864105" y="1231773"/>
                  </a:lnTo>
                  <a:lnTo>
                    <a:pt x="1876171" y="1187703"/>
                  </a:lnTo>
                  <a:lnTo>
                    <a:pt x="1886203" y="1142873"/>
                  </a:lnTo>
                  <a:lnTo>
                    <a:pt x="1894077" y="1097279"/>
                  </a:lnTo>
                  <a:lnTo>
                    <a:pt x="1899792" y="1050798"/>
                  </a:lnTo>
                  <a:lnTo>
                    <a:pt x="1903349" y="1003807"/>
                  </a:lnTo>
                  <a:lnTo>
                    <a:pt x="1904491" y="956182"/>
                  </a:lnTo>
                  <a:lnTo>
                    <a:pt x="1903349" y="908430"/>
                  </a:lnTo>
                  <a:lnTo>
                    <a:pt x="1899792" y="861440"/>
                  </a:lnTo>
                  <a:lnTo>
                    <a:pt x="1894077" y="814958"/>
                  </a:lnTo>
                  <a:lnTo>
                    <a:pt x="1886203" y="769238"/>
                  </a:lnTo>
                  <a:lnTo>
                    <a:pt x="1876171" y="724407"/>
                  </a:lnTo>
                  <a:lnTo>
                    <a:pt x="1864105" y="680212"/>
                  </a:lnTo>
                  <a:lnTo>
                    <a:pt x="1849881" y="637031"/>
                  </a:lnTo>
                  <a:lnTo>
                    <a:pt x="1833752" y="594613"/>
                  </a:lnTo>
                  <a:lnTo>
                    <a:pt x="1815718" y="553338"/>
                  </a:lnTo>
                  <a:lnTo>
                    <a:pt x="1795779" y="513079"/>
                  </a:lnTo>
                  <a:lnTo>
                    <a:pt x="1774189" y="473837"/>
                  </a:lnTo>
                  <a:lnTo>
                    <a:pt x="1750694" y="435737"/>
                  </a:lnTo>
                  <a:lnTo>
                    <a:pt x="1725549" y="398906"/>
                  </a:lnTo>
                  <a:lnTo>
                    <a:pt x="1698752" y="363346"/>
                  </a:lnTo>
                  <a:lnTo>
                    <a:pt x="1670303" y="329056"/>
                  </a:lnTo>
                  <a:lnTo>
                    <a:pt x="1640459" y="296163"/>
                  </a:lnTo>
                  <a:lnTo>
                    <a:pt x="1608963" y="264794"/>
                  </a:lnTo>
                  <a:lnTo>
                    <a:pt x="1576197" y="234695"/>
                  </a:lnTo>
                  <a:lnTo>
                    <a:pt x="1542034" y="206248"/>
                  </a:lnTo>
                  <a:lnTo>
                    <a:pt x="1506474" y="179450"/>
                  </a:lnTo>
                  <a:lnTo>
                    <a:pt x="1469771" y="154177"/>
                  </a:lnTo>
                  <a:lnTo>
                    <a:pt x="1431798" y="130682"/>
                  </a:lnTo>
                  <a:lnTo>
                    <a:pt x="1392681" y="108965"/>
                  </a:lnTo>
                  <a:lnTo>
                    <a:pt x="1352550" y="89026"/>
                  </a:lnTo>
                  <a:lnTo>
                    <a:pt x="1311275" y="70865"/>
                  </a:lnTo>
                  <a:lnTo>
                    <a:pt x="1269111" y="54737"/>
                  </a:lnTo>
                  <a:lnTo>
                    <a:pt x="1225930" y="40512"/>
                  </a:lnTo>
                  <a:lnTo>
                    <a:pt x="1181989" y="28320"/>
                  </a:lnTo>
                  <a:lnTo>
                    <a:pt x="1137158" y="18287"/>
                  </a:lnTo>
                  <a:lnTo>
                    <a:pt x="1091564" y="10413"/>
                  </a:lnTo>
                  <a:lnTo>
                    <a:pt x="1045210" y="4699"/>
                  </a:lnTo>
                  <a:lnTo>
                    <a:pt x="998219" y="1142"/>
                  </a:lnTo>
                  <a:lnTo>
                    <a:pt x="9507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/>
          <p:nvPr/>
        </p:nvSpPr>
        <p:spPr>
          <a:xfrm>
            <a:off x="0" y="4037965"/>
            <a:ext cx="1218565" cy="1220470"/>
          </a:xfrm>
          <a:custGeom>
            <a:avLst/>
            <a:gdLst/>
            <a:ahLst/>
            <a:cxnLst/>
            <a:rect l="l" t="t" r="r" b="b"/>
            <a:pathLst>
              <a:path w="1218565" h="1220470">
                <a:moveTo>
                  <a:pt x="1199794" y="0"/>
                </a:moveTo>
                <a:lnTo>
                  <a:pt x="0" y="1202055"/>
                </a:lnTo>
                <a:lnTo>
                  <a:pt x="15389" y="1220470"/>
                </a:lnTo>
                <a:lnTo>
                  <a:pt x="1218247" y="15367"/>
                </a:lnTo>
                <a:lnTo>
                  <a:pt x="1212100" y="9271"/>
                </a:lnTo>
                <a:lnTo>
                  <a:pt x="1205941" y="6096"/>
                </a:lnTo>
                <a:lnTo>
                  <a:pt x="1199794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6146" y="2447544"/>
            <a:ext cx="1138555" cy="1140460"/>
          </a:xfrm>
          <a:custGeom>
            <a:avLst/>
            <a:gdLst/>
            <a:ahLst/>
            <a:cxnLst/>
            <a:rect l="l" t="t" r="r" b="b"/>
            <a:pathLst>
              <a:path w="1138555" h="1140460">
                <a:moveTo>
                  <a:pt x="15378" y="0"/>
                </a:moveTo>
                <a:lnTo>
                  <a:pt x="0" y="18541"/>
                </a:lnTo>
                <a:lnTo>
                  <a:pt x="1119794" y="1140459"/>
                </a:lnTo>
                <a:lnTo>
                  <a:pt x="1132100" y="1128014"/>
                </a:lnTo>
                <a:lnTo>
                  <a:pt x="1138260" y="1124965"/>
                </a:lnTo>
                <a:lnTo>
                  <a:pt x="15378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667382" y="4031741"/>
            <a:ext cx="532765" cy="533400"/>
          </a:xfrm>
          <a:custGeom>
            <a:avLst/>
            <a:gdLst/>
            <a:ahLst/>
            <a:cxnLst/>
            <a:rect l="l" t="t" r="r" b="b"/>
            <a:pathLst>
              <a:path w="532764" h="533400">
                <a:moveTo>
                  <a:pt x="15367" y="0"/>
                </a:moveTo>
                <a:lnTo>
                  <a:pt x="3048" y="12318"/>
                </a:lnTo>
                <a:lnTo>
                  <a:pt x="0" y="18541"/>
                </a:lnTo>
                <a:lnTo>
                  <a:pt x="513715" y="533272"/>
                </a:lnTo>
                <a:lnTo>
                  <a:pt x="519938" y="527049"/>
                </a:lnTo>
                <a:lnTo>
                  <a:pt x="526034" y="524001"/>
                </a:lnTo>
                <a:lnTo>
                  <a:pt x="532257" y="517778"/>
                </a:lnTo>
                <a:lnTo>
                  <a:pt x="15367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661286" y="2761869"/>
            <a:ext cx="828040" cy="832485"/>
          </a:xfrm>
          <a:custGeom>
            <a:avLst/>
            <a:gdLst/>
            <a:ahLst/>
            <a:cxnLst/>
            <a:rect l="l" t="t" r="r" b="b"/>
            <a:pathLst>
              <a:path w="828039" h="832485">
                <a:moveTo>
                  <a:pt x="812164" y="0"/>
                </a:moveTo>
                <a:lnTo>
                  <a:pt x="0" y="813688"/>
                </a:lnTo>
                <a:lnTo>
                  <a:pt x="12318" y="826134"/>
                </a:lnTo>
                <a:lnTo>
                  <a:pt x="15367" y="832230"/>
                </a:lnTo>
                <a:lnTo>
                  <a:pt x="827532" y="18541"/>
                </a:lnTo>
                <a:lnTo>
                  <a:pt x="815213" y="6222"/>
                </a:lnTo>
                <a:lnTo>
                  <a:pt x="812164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1" name="object 51"/>
          <p:cNvGrpSpPr/>
          <p:nvPr/>
        </p:nvGrpSpPr>
        <p:grpSpPr>
          <a:xfrm>
            <a:off x="1975104" y="4338828"/>
            <a:ext cx="1470660" cy="2380615"/>
            <a:chOff x="1975104" y="4338828"/>
            <a:chExt cx="1470660" cy="2380615"/>
          </a:xfrm>
        </p:grpSpPr>
        <p:sp>
          <p:nvSpPr>
            <p:cNvPr id="52" name="object 52"/>
            <p:cNvSpPr/>
            <p:nvPr/>
          </p:nvSpPr>
          <p:spPr>
            <a:xfrm>
              <a:off x="1975104" y="4339971"/>
              <a:ext cx="1470660" cy="2379345"/>
            </a:xfrm>
            <a:custGeom>
              <a:avLst/>
              <a:gdLst/>
              <a:ahLst/>
              <a:cxnLst/>
              <a:rect l="l" t="t" r="r" b="b"/>
              <a:pathLst>
                <a:path w="1470660" h="2379345">
                  <a:moveTo>
                    <a:pt x="722884" y="742823"/>
                  </a:moveTo>
                  <a:lnTo>
                    <a:pt x="205994" y="225044"/>
                  </a:lnTo>
                  <a:lnTo>
                    <a:pt x="172847" y="262382"/>
                  </a:lnTo>
                  <a:lnTo>
                    <a:pt x="141986" y="302006"/>
                  </a:lnTo>
                  <a:lnTo>
                    <a:pt x="113792" y="343789"/>
                  </a:lnTo>
                  <a:lnTo>
                    <a:pt x="88392" y="387477"/>
                  </a:lnTo>
                  <a:lnTo>
                    <a:pt x="65786" y="433197"/>
                  </a:lnTo>
                  <a:lnTo>
                    <a:pt x="46355" y="480441"/>
                  </a:lnTo>
                  <a:lnTo>
                    <a:pt x="30099" y="529209"/>
                  </a:lnTo>
                  <a:lnTo>
                    <a:pt x="17145" y="579374"/>
                  </a:lnTo>
                  <a:lnTo>
                    <a:pt x="7620" y="630809"/>
                  </a:lnTo>
                  <a:lnTo>
                    <a:pt x="1905" y="683260"/>
                  </a:lnTo>
                  <a:lnTo>
                    <a:pt x="0" y="736727"/>
                  </a:lnTo>
                  <a:lnTo>
                    <a:pt x="1524" y="784733"/>
                  </a:lnTo>
                  <a:lnTo>
                    <a:pt x="5969" y="831977"/>
                  </a:lnTo>
                  <a:lnTo>
                    <a:pt x="13462" y="878332"/>
                  </a:lnTo>
                  <a:lnTo>
                    <a:pt x="23749" y="923544"/>
                  </a:lnTo>
                  <a:lnTo>
                    <a:pt x="36703" y="967740"/>
                  </a:lnTo>
                  <a:lnTo>
                    <a:pt x="52324" y="1010666"/>
                  </a:lnTo>
                  <a:lnTo>
                    <a:pt x="70485" y="1052322"/>
                  </a:lnTo>
                  <a:lnTo>
                    <a:pt x="91059" y="1092581"/>
                  </a:lnTo>
                  <a:lnTo>
                    <a:pt x="114046" y="1131443"/>
                  </a:lnTo>
                  <a:lnTo>
                    <a:pt x="139192" y="1168654"/>
                  </a:lnTo>
                  <a:lnTo>
                    <a:pt x="166624" y="1204087"/>
                  </a:lnTo>
                  <a:lnTo>
                    <a:pt x="195961" y="1237869"/>
                  </a:lnTo>
                  <a:lnTo>
                    <a:pt x="227330" y="1269784"/>
                  </a:lnTo>
                  <a:lnTo>
                    <a:pt x="260604" y="1299730"/>
                  </a:lnTo>
                  <a:lnTo>
                    <a:pt x="295656" y="1327632"/>
                  </a:lnTo>
                  <a:lnTo>
                    <a:pt x="332359" y="1353388"/>
                  </a:lnTo>
                  <a:lnTo>
                    <a:pt x="370713" y="1376895"/>
                  </a:lnTo>
                  <a:lnTo>
                    <a:pt x="410464" y="1398079"/>
                  </a:lnTo>
                  <a:lnTo>
                    <a:pt x="451612" y="1416850"/>
                  </a:lnTo>
                  <a:lnTo>
                    <a:pt x="494157" y="1433093"/>
                  </a:lnTo>
                  <a:lnTo>
                    <a:pt x="537845" y="1446720"/>
                  </a:lnTo>
                  <a:lnTo>
                    <a:pt x="582676" y="1457655"/>
                  </a:lnTo>
                  <a:lnTo>
                    <a:pt x="628523" y="1465795"/>
                  </a:lnTo>
                  <a:lnTo>
                    <a:pt x="675259" y="1471041"/>
                  </a:lnTo>
                  <a:lnTo>
                    <a:pt x="722884" y="1473301"/>
                  </a:lnTo>
                  <a:lnTo>
                    <a:pt x="722884" y="742823"/>
                  </a:lnTo>
                  <a:close/>
                </a:path>
                <a:path w="1470660" h="2379345">
                  <a:moveTo>
                    <a:pt x="722884" y="0"/>
                  </a:moveTo>
                  <a:lnTo>
                    <a:pt x="670560" y="2794"/>
                  </a:lnTo>
                  <a:lnTo>
                    <a:pt x="619125" y="9144"/>
                  </a:lnTo>
                  <a:lnTo>
                    <a:pt x="568960" y="19177"/>
                  </a:lnTo>
                  <a:lnTo>
                    <a:pt x="520065" y="32512"/>
                  </a:lnTo>
                  <a:lnTo>
                    <a:pt x="472694" y="49149"/>
                  </a:lnTo>
                  <a:lnTo>
                    <a:pt x="426720" y="68834"/>
                  </a:lnTo>
                  <a:lnTo>
                    <a:pt x="382397" y="91567"/>
                  </a:lnTo>
                  <a:lnTo>
                    <a:pt x="339979" y="117221"/>
                  </a:lnTo>
                  <a:lnTo>
                    <a:pt x="299466" y="145415"/>
                  </a:lnTo>
                  <a:lnTo>
                    <a:pt x="260858" y="176276"/>
                  </a:lnTo>
                  <a:lnTo>
                    <a:pt x="224536" y="209550"/>
                  </a:lnTo>
                  <a:lnTo>
                    <a:pt x="722884" y="708914"/>
                  </a:lnTo>
                  <a:lnTo>
                    <a:pt x="722884" y="0"/>
                  </a:lnTo>
                  <a:close/>
                </a:path>
                <a:path w="1470660" h="2379345">
                  <a:moveTo>
                    <a:pt x="747483" y="1473301"/>
                  </a:moveTo>
                  <a:lnTo>
                    <a:pt x="722884" y="1473301"/>
                  </a:lnTo>
                  <a:lnTo>
                    <a:pt x="722884" y="2379180"/>
                  </a:lnTo>
                  <a:lnTo>
                    <a:pt x="747483" y="2379180"/>
                  </a:lnTo>
                  <a:lnTo>
                    <a:pt x="747483" y="1473301"/>
                  </a:lnTo>
                  <a:close/>
                </a:path>
                <a:path w="1470660" h="2379345">
                  <a:moveTo>
                    <a:pt x="1245870" y="206502"/>
                  </a:moveTo>
                  <a:lnTo>
                    <a:pt x="1209548" y="173990"/>
                  </a:lnTo>
                  <a:lnTo>
                    <a:pt x="1170940" y="143764"/>
                  </a:lnTo>
                  <a:lnTo>
                    <a:pt x="1130427" y="115951"/>
                  </a:lnTo>
                  <a:lnTo>
                    <a:pt x="1088009" y="90805"/>
                  </a:lnTo>
                  <a:lnTo>
                    <a:pt x="1043686" y="68326"/>
                  </a:lnTo>
                  <a:lnTo>
                    <a:pt x="997712" y="48768"/>
                  </a:lnTo>
                  <a:lnTo>
                    <a:pt x="950341" y="32385"/>
                  </a:lnTo>
                  <a:lnTo>
                    <a:pt x="901446" y="19050"/>
                  </a:lnTo>
                  <a:lnTo>
                    <a:pt x="851281" y="9144"/>
                  </a:lnTo>
                  <a:lnTo>
                    <a:pt x="799846" y="2794"/>
                  </a:lnTo>
                  <a:lnTo>
                    <a:pt x="747522" y="0"/>
                  </a:lnTo>
                  <a:lnTo>
                    <a:pt x="747522" y="705866"/>
                  </a:lnTo>
                  <a:lnTo>
                    <a:pt x="1245870" y="206502"/>
                  </a:lnTo>
                  <a:close/>
                </a:path>
                <a:path w="1470660" h="2379345">
                  <a:moveTo>
                    <a:pt x="1470406" y="736727"/>
                  </a:moveTo>
                  <a:lnTo>
                    <a:pt x="1468501" y="683260"/>
                  </a:lnTo>
                  <a:lnTo>
                    <a:pt x="1462786" y="630809"/>
                  </a:lnTo>
                  <a:lnTo>
                    <a:pt x="1453261" y="579374"/>
                  </a:lnTo>
                  <a:lnTo>
                    <a:pt x="1440307" y="529209"/>
                  </a:lnTo>
                  <a:lnTo>
                    <a:pt x="1424051" y="480441"/>
                  </a:lnTo>
                  <a:lnTo>
                    <a:pt x="1404493" y="433197"/>
                  </a:lnTo>
                  <a:lnTo>
                    <a:pt x="1382014" y="387477"/>
                  </a:lnTo>
                  <a:lnTo>
                    <a:pt x="1356487" y="343789"/>
                  </a:lnTo>
                  <a:lnTo>
                    <a:pt x="1328420" y="302006"/>
                  </a:lnTo>
                  <a:lnTo>
                    <a:pt x="1297559" y="262382"/>
                  </a:lnTo>
                  <a:lnTo>
                    <a:pt x="1264285" y="225044"/>
                  </a:lnTo>
                  <a:lnTo>
                    <a:pt x="747522" y="742823"/>
                  </a:lnTo>
                  <a:lnTo>
                    <a:pt x="747522" y="1473301"/>
                  </a:lnTo>
                  <a:lnTo>
                    <a:pt x="795147" y="1471041"/>
                  </a:lnTo>
                  <a:lnTo>
                    <a:pt x="841883" y="1465795"/>
                  </a:lnTo>
                  <a:lnTo>
                    <a:pt x="887730" y="1457655"/>
                  </a:lnTo>
                  <a:lnTo>
                    <a:pt x="932561" y="1446720"/>
                  </a:lnTo>
                  <a:lnTo>
                    <a:pt x="976249" y="1433093"/>
                  </a:lnTo>
                  <a:lnTo>
                    <a:pt x="1018794" y="1416850"/>
                  </a:lnTo>
                  <a:lnTo>
                    <a:pt x="1059942" y="1398079"/>
                  </a:lnTo>
                  <a:lnTo>
                    <a:pt x="1099693" y="1376895"/>
                  </a:lnTo>
                  <a:lnTo>
                    <a:pt x="1138047" y="1353388"/>
                  </a:lnTo>
                  <a:lnTo>
                    <a:pt x="1174750" y="1327632"/>
                  </a:lnTo>
                  <a:lnTo>
                    <a:pt x="1209802" y="1299730"/>
                  </a:lnTo>
                  <a:lnTo>
                    <a:pt x="1243076" y="1269784"/>
                  </a:lnTo>
                  <a:lnTo>
                    <a:pt x="1274445" y="1237869"/>
                  </a:lnTo>
                  <a:lnTo>
                    <a:pt x="1303782" y="1204087"/>
                  </a:lnTo>
                  <a:lnTo>
                    <a:pt x="1331201" y="1168654"/>
                  </a:lnTo>
                  <a:lnTo>
                    <a:pt x="1356360" y="1131443"/>
                  </a:lnTo>
                  <a:lnTo>
                    <a:pt x="1379347" y="1092581"/>
                  </a:lnTo>
                  <a:lnTo>
                    <a:pt x="1399921" y="1052322"/>
                  </a:lnTo>
                  <a:lnTo>
                    <a:pt x="1418082" y="1010666"/>
                  </a:lnTo>
                  <a:lnTo>
                    <a:pt x="1433703" y="967740"/>
                  </a:lnTo>
                  <a:lnTo>
                    <a:pt x="1446657" y="923544"/>
                  </a:lnTo>
                  <a:lnTo>
                    <a:pt x="1456944" y="878332"/>
                  </a:lnTo>
                  <a:lnTo>
                    <a:pt x="1464437" y="831977"/>
                  </a:lnTo>
                  <a:lnTo>
                    <a:pt x="1468882" y="784733"/>
                  </a:lnTo>
                  <a:lnTo>
                    <a:pt x="1470406" y="736727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699004" y="4338828"/>
              <a:ext cx="541020" cy="1473200"/>
            </a:xfrm>
            <a:custGeom>
              <a:avLst/>
              <a:gdLst/>
              <a:ahLst/>
              <a:cxnLst/>
              <a:rect l="l" t="t" r="r" b="b"/>
              <a:pathLst>
                <a:path w="541019" h="1473200">
                  <a:moveTo>
                    <a:pt x="24638" y="742696"/>
                  </a:moveTo>
                  <a:lnTo>
                    <a:pt x="18415" y="745744"/>
                  </a:lnTo>
                  <a:lnTo>
                    <a:pt x="12319" y="739648"/>
                  </a:lnTo>
                  <a:lnTo>
                    <a:pt x="3048" y="745744"/>
                  </a:lnTo>
                  <a:lnTo>
                    <a:pt x="0" y="742696"/>
                  </a:lnTo>
                  <a:lnTo>
                    <a:pt x="0" y="1473111"/>
                  </a:lnTo>
                  <a:lnTo>
                    <a:pt x="24638" y="1473111"/>
                  </a:lnTo>
                  <a:lnTo>
                    <a:pt x="24638" y="742696"/>
                  </a:lnTo>
                  <a:close/>
                </a:path>
                <a:path w="541019" h="1473200">
                  <a:moveTo>
                    <a:pt x="24638" y="0"/>
                  </a:moveTo>
                  <a:lnTo>
                    <a:pt x="0" y="0"/>
                  </a:lnTo>
                  <a:lnTo>
                    <a:pt x="0" y="708787"/>
                  </a:lnTo>
                  <a:lnTo>
                    <a:pt x="12319" y="718058"/>
                  </a:lnTo>
                  <a:lnTo>
                    <a:pt x="24638" y="705739"/>
                  </a:lnTo>
                  <a:lnTo>
                    <a:pt x="24638" y="0"/>
                  </a:lnTo>
                  <a:close/>
                </a:path>
                <a:path w="541019" h="1473200">
                  <a:moveTo>
                    <a:pt x="540893" y="224917"/>
                  </a:moveTo>
                  <a:lnTo>
                    <a:pt x="522478" y="206502"/>
                  </a:lnTo>
                  <a:lnTo>
                    <a:pt x="24638" y="705739"/>
                  </a:lnTo>
                  <a:lnTo>
                    <a:pt x="24638" y="742696"/>
                  </a:lnTo>
                  <a:lnTo>
                    <a:pt x="540893" y="224917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711196" y="5045964"/>
              <a:ext cx="12065" cy="39370"/>
            </a:xfrm>
            <a:custGeom>
              <a:avLst/>
              <a:gdLst/>
              <a:ahLst/>
              <a:cxnLst/>
              <a:rect l="l" t="t" r="r" b="b"/>
              <a:pathLst>
                <a:path w="12064" h="39370">
                  <a:moveTo>
                    <a:pt x="11811" y="0"/>
                  </a:moveTo>
                  <a:lnTo>
                    <a:pt x="0" y="12065"/>
                  </a:lnTo>
                  <a:lnTo>
                    <a:pt x="8890" y="24003"/>
                  </a:lnTo>
                  <a:lnTo>
                    <a:pt x="0" y="33019"/>
                  </a:lnTo>
                  <a:lnTo>
                    <a:pt x="5968" y="39116"/>
                  </a:lnTo>
                  <a:lnTo>
                    <a:pt x="11811" y="36068"/>
                  </a:lnTo>
                  <a:lnTo>
                    <a:pt x="11811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180844" y="4549140"/>
              <a:ext cx="518159" cy="533400"/>
            </a:xfrm>
            <a:custGeom>
              <a:avLst/>
              <a:gdLst/>
              <a:ahLst/>
              <a:cxnLst/>
              <a:rect l="l" t="t" r="r" b="b"/>
              <a:pathLst>
                <a:path w="518160" h="533400">
                  <a:moveTo>
                    <a:pt x="18542" y="0"/>
                  </a:moveTo>
                  <a:lnTo>
                    <a:pt x="12318" y="6223"/>
                  </a:lnTo>
                  <a:lnTo>
                    <a:pt x="6223" y="9271"/>
                  </a:lnTo>
                  <a:lnTo>
                    <a:pt x="0" y="15367"/>
                  </a:lnTo>
                  <a:lnTo>
                    <a:pt x="518160" y="533146"/>
                  </a:lnTo>
                  <a:lnTo>
                    <a:pt x="518160" y="499237"/>
                  </a:lnTo>
                  <a:lnTo>
                    <a:pt x="18542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699004" y="5049012"/>
              <a:ext cx="12065" cy="36195"/>
            </a:xfrm>
            <a:custGeom>
              <a:avLst/>
              <a:gdLst/>
              <a:ahLst/>
              <a:cxnLst/>
              <a:rect l="l" t="t" r="r" b="b"/>
              <a:pathLst>
                <a:path w="12064" h="36195">
                  <a:moveTo>
                    <a:pt x="0" y="0"/>
                  </a:moveTo>
                  <a:lnTo>
                    <a:pt x="0" y="33146"/>
                  </a:lnTo>
                  <a:lnTo>
                    <a:pt x="2920" y="36068"/>
                  </a:lnTo>
                  <a:lnTo>
                    <a:pt x="11810" y="30099"/>
                  </a:lnTo>
                  <a:lnTo>
                    <a:pt x="2920" y="21081"/>
                  </a:lnTo>
                  <a:lnTo>
                    <a:pt x="11810" y="90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702052" y="5058156"/>
              <a:ext cx="17780" cy="21590"/>
            </a:xfrm>
            <a:custGeom>
              <a:avLst/>
              <a:gdLst/>
              <a:ahLst/>
              <a:cxnLst/>
              <a:rect l="l" t="t" r="r" b="b"/>
              <a:pathLst>
                <a:path w="17780" h="21589">
                  <a:moveTo>
                    <a:pt x="8890" y="0"/>
                  </a:moveTo>
                  <a:lnTo>
                    <a:pt x="0" y="12192"/>
                  </a:lnTo>
                  <a:lnTo>
                    <a:pt x="8890" y="21336"/>
                  </a:lnTo>
                  <a:lnTo>
                    <a:pt x="17780" y="12192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034540" y="4398264"/>
              <a:ext cx="1353820" cy="1359535"/>
            </a:xfrm>
            <a:custGeom>
              <a:avLst/>
              <a:gdLst/>
              <a:ahLst/>
              <a:cxnLst/>
              <a:rect l="l" t="t" r="r" b="b"/>
              <a:pathLst>
                <a:path w="1353820" h="1359535">
                  <a:moveTo>
                    <a:pt x="676656" y="0"/>
                  </a:moveTo>
                  <a:lnTo>
                    <a:pt x="628142" y="1650"/>
                  </a:lnTo>
                  <a:lnTo>
                    <a:pt x="580517" y="6731"/>
                  </a:lnTo>
                  <a:lnTo>
                    <a:pt x="534035" y="14986"/>
                  </a:lnTo>
                  <a:lnTo>
                    <a:pt x="488696" y="26416"/>
                  </a:lnTo>
                  <a:lnTo>
                    <a:pt x="444754" y="40767"/>
                  </a:lnTo>
                  <a:lnTo>
                    <a:pt x="402082" y="58038"/>
                  </a:lnTo>
                  <a:lnTo>
                    <a:pt x="360934" y="78105"/>
                  </a:lnTo>
                  <a:lnTo>
                    <a:pt x="321437" y="100711"/>
                  </a:lnTo>
                  <a:lnTo>
                    <a:pt x="283718" y="125984"/>
                  </a:lnTo>
                  <a:lnTo>
                    <a:pt x="247777" y="153543"/>
                  </a:lnTo>
                  <a:lnTo>
                    <a:pt x="213868" y="183387"/>
                  </a:lnTo>
                  <a:lnTo>
                    <a:pt x="181864" y="215392"/>
                  </a:lnTo>
                  <a:lnTo>
                    <a:pt x="152273" y="249555"/>
                  </a:lnTo>
                  <a:lnTo>
                    <a:pt x="124841" y="285623"/>
                  </a:lnTo>
                  <a:lnTo>
                    <a:pt x="99822" y="323469"/>
                  </a:lnTo>
                  <a:lnTo>
                    <a:pt x="77343" y="363093"/>
                  </a:lnTo>
                  <a:lnTo>
                    <a:pt x="57531" y="404241"/>
                  </a:lnTo>
                  <a:lnTo>
                    <a:pt x="40386" y="446913"/>
                  </a:lnTo>
                  <a:lnTo>
                    <a:pt x="26162" y="490855"/>
                  </a:lnTo>
                  <a:lnTo>
                    <a:pt x="14859" y="536067"/>
                  </a:lnTo>
                  <a:lnTo>
                    <a:pt x="6731" y="582422"/>
                  </a:lnTo>
                  <a:lnTo>
                    <a:pt x="1651" y="629793"/>
                  </a:lnTo>
                  <a:lnTo>
                    <a:pt x="0" y="678053"/>
                  </a:lnTo>
                  <a:lnTo>
                    <a:pt x="1651" y="726567"/>
                  </a:lnTo>
                  <a:lnTo>
                    <a:pt x="6731" y="774319"/>
                  </a:lnTo>
                  <a:lnTo>
                    <a:pt x="14859" y="820928"/>
                  </a:lnTo>
                  <a:lnTo>
                    <a:pt x="26162" y="866521"/>
                  </a:lnTo>
                  <a:lnTo>
                    <a:pt x="40386" y="910717"/>
                  </a:lnTo>
                  <a:lnTo>
                    <a:pt x="57531" y="953643"/>
                  </a:lnTo>
                  <a:lnTo>
                    <a:pt x="77343" y="994918"/>
                  </a:lnTo>
                  <a:lnTo>
                    <a:pt x="99822" y="1034796"/>
                  </a:lnTo>
                  <a:lnTo>
                    <a:pt x="124841" y="1072769"/>
                  </a:lnTo>
                  <a:lnTo>
                    <a:pt x="152273" y="1108964"/>
                  </a:lnTo>
                  <a:lnTo>
                    <a:pt x="181864" y="1143127"/>
                  </a:lnTo>
                  <a:lnTo>
                    <a:pt x="213868" y="1175385"/>
                  </a:lnTo>
                  <a:lnTo>
                    <a:pt x="247777" y="1205293"/>
                  </a:lnTo>
                  <a:lnTo>
                    <a:pt x="283718" y="1232954"/>
                  </a:lnTo>
                  <a:lnTo>
                    <a:pt x="321437" y="1258189"/>
                  </a:lnTo>
                  <a:lnTo>
                    <a:pt x="360934" y="1280896"/>
                  </a:lnTo>
                  <a:lnTo>
                    <a:pt x="402082" y="1300937"/>
                  </a:lnTo>
                  <a:lnTo>
                    <a:pt x="444754" y="1318221"/>
                  </a:lnTo>
                  <a:lnTo>
                    <a:pt x="488696" y="1332623"/>
                  </a:lnTo>
                  <a:lnTo>
                    <a:pt x="534035" y="1344015"/>
                  </a:lnTo>
                  <a:lnTo>
                    <a:pt x="580517" y="1352308"/>
                  </a:lnTo>
                  <a:lnTo>
                    <a:pt x="628142" y="1357363"/>
                  </a:lnTo>
                  <a:lnTo>
                    <a:pt x="676656" y="1359065"/>
                  </a:lnTo>
                  <a:lnTo>
                    <a:pt x="725170" y="1357363"/>
                  </a:lnTo>
                  <a:lnTo>
                    <a:pt x="772668" y="1352308"/>
                  </a:lnTo>
                  <a:lnTo>
                    <a:pt x="819150" y="1344015"/>
                  </a:lnTo>
                  <a:lnTo>
                    <a:pt x="864489" y="1332623"/>
                  </a:lnTo>
                  <a:lnTo>
                    <a:pt x="908558" y="1318221"/>
                  </a:lnTo>
                  <a:lnTo>
                    <a:pt x="951230" y="1300937"/>
                  </a:lnTo>
                  <a:lnTo>
                    <a:pt x="992251" y="1280896"/>
                  </a:lnTo>
                  <a:lnTo>
                    <a:pt x="1031748" y="1258189"/>
                  </a:lnTo>
                  <a:lnTo>
                    <a:pt x="1069594" y="1232954"/>
                  </a:lnTo>
                  <a:lnTo>
                    <a:pt x="1105535" y="1205293"/>
                  </a:lnTo>
                  <a:lnTo>
                    <a:pt x="1139444" y="1175385"/>
                  </a:lnTo>
                  <a:lnTo>
                    <a:pt x="1171321" y="1143127"/>
                  </a:lnTo>
                  <a:lnTo>
                    <a:pt x="1201039" y="1108964"/>
                  </a:lnTo>
                  <a:lnTo>
                    <a:pt x="1228471" y="1072769"/>
                  </a:lnTo>
                  <a:lnTo>
                    <a:pt x="1253489" y="1034796"/>
                  </a:lnTo>
                  <a:lnTo>
                    <a:pt x="1275969" y="994918"/>
                  </a:lnTo>
                  <a:lnTo>
                    <a:pt x="1295781" y="953643"/>
                  </a:lnTo>
                  <a:lnTo>
                    <a:pt x="1312799" y="910717"/>
                  </a:lnTo>
                  <a:lnTo>
                    <a:pt x="1327150" y="866521"/>
                  </a:lnTo>
                  <a:lnTo>
                    <a:pt x="1338326" y="820928"/>
                  </a:lnTo>
                  <a:lnTo>
                    <a:pt x="1346581" y="774319"/>
                  </a:lnTo>
                  <a:lnTo>
                    <a:pt x="1351534" y="726567"/>
                  </a:lnTo>
                  <a:lnTo>
                    <a:pt x="1353312" y="678053"/>
                  </a:lnTo>
                  <a:lnTo>
                    <a:pt x="1351534" y="629793"/>
                  </a:lnTo>
                  <a:lnTo>
                    <a:pt x="1346581" y="582422"/>
                  </a:lnTo>
                  <a:lnTo>
                    <a:pt x="1338326" y="536067"/>
                  </a:lnTo>
                  <a:lnTo>
                    <a:pt x="1327150" y="490855"/>
                  </a:lnTo>
                  <a:lnTo>
                    <a:pt x="1312799" y="446913"/>
                  </a:lnTo>
                  <a:lnTo>
                    <a:pt x="1295781" y="404241"/>
                  </a:lnTo>
                  <a:lnTo>
                    <a:pt x="1275969" y="363093"/>
                  </a:lnTo>
                  <a:lnTo>
                    <a:pt x="1253489" y="323469"/>
                  </a:lnTo>
                  <a:lnTo>
                    <a:pt x="1228471" y="285623"/>
                  </a:lnTo>
                  <a:lnTo>
                    <a:pt x="1201039" y="249555"/>
                  </a:lnTo>
                  <a:lnTo>
                    <a:pt x="1171321" y="215392"/>
                  </a:lnTo>
                  <a:lnTo>
                    <a:pt x="1139444" y="183387"/>
                  </a:lnTo>
                  <a:lnTo>
                    <a:pt x="1105535" y="153543"/>
                  </a:lnTo>
                  <a:lnTo>
                    <a:pt x="1069594" y="125984"/>
                  </a:lnTo>
                  <a:lnTo>
                    <a:pt x="1031748" y="100711"/>
                  </a:lnTo>
                  <a:lnTo>
                    <a:pt x="992251" y="78105"/>
                  </a:lnTo>
                  <a:lnTo>
                    <a:pt x="951230" y="58038"/>
                  </a:lnTo>
                  <a:lnTo>
                    <a:pt x="908558" y="40767"/>
                  </a:lnTo>
                  <a:lnTo>
                    <a:pt x="864489" y="26416"/>
                  </a:lnTo>
                  <a:lnTo>
                    <a:pt x="819150" y="14986"/>
                  </a:lnTo>
                  <a:lnTo>
                    <a:pt x="772668" y="6731"/>
                  </a:lnTo>
                  <a:lnTo>
                    <a:pt x="725170" y="1650"/>
                  </a:lnTo>
                  <a:lnTo>
                    <a:pt x="6766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9" name="object 59"/>
          <p:cNvGrpSpPr/>
          <p:nvPr/>
        </p:nvGrpSpPr>
        <p:grpSpPr>
          <a:xfrm>
            <a:off x="9648443" y="1805939"/>
            <a:ext cx="1471930" cy="1473835"/>
            <a:chOff x="9648443" y="1805939"/>
            <a:chExt cx="1471930" cy="1473835"/>
          </a:xfrm>
        </p:grpSpPr>
        <p:sp>
          <p:nvSpPr>
            <p:cNvPr id="60" name="object 60"/>
            <p:cNvSpPr/>
            <p:nvPr/>
          </p:nvSpPr>
          <p:spPr>
            <a:xfrm>
              <a:off x="9648444" y="1805939"/>
              <a:ext cx="1243330" cy="723900"/>
            </a:xfrm>
            <a:custGeom>
              <a:avLst/>
              <a:gdLst/>
              <a:ahLst/>
              <a:cxnLst/>
              <a:rect l="l" t="t" r="r" b="b"/>
              <a:pathLst>
                <a:path w="1243329" h="723900">
                  <a:moveTo>
                    <a:pt x="723138" y="0"/>
                  </a:moveTo>
                  <a:lnTo>
                    <a:pt x="675894" y="2286"/>
                  </a:lnTo>
                  <a:lnTo>
                    <a:pt x="629539" y="7366"/>
                  </a:lnTo>
                  <a:lnTo>
                    <a:pt x="583946" y="15367"/>
                  </a:lnTo>
                  <a:lnTo>
                    <a:pt x="539496" y="26162"/>
                  </a:lnTo>
                  <a:lnTo>
                    <a:pt x="496062" y="39497"/>
                  </a:lnTo>
                  <a:lnTo>
                    <a:pt x="453898" y="55372"/>
                  </a:lnTo>
                  <a:lnTo>
                    <a:pt x="413004" y="73787"/>
                  </a:lnTo>
                  <a:lnTo>
                    <a:pt x="373507" y="94615"/>
                  </a:lnTo>
                  <a:lnTo>
                    <a:pt x="335407" y="117729"/>
                  </a:lnTo>
                  <a:lnTo>
                    <a:pt x="298958" y="143002"/>
                  </a:lnTo>
                  <a:lnTo>
                    <a:pt x="264033" y="170307"/>
                  </a:lnTo>
                  <a:lnTo>
                    <a:pt x="230886" y="199771"/>
                  </a:lnTo>
                  <a:lnTo>
                    <a:pt x="199644" y="231013"/>
                  </a:lnTo>
                  <a:lnTo>
                    <a:pt x="170307" y="264160"/>
                  </a:lnTo>
                  <a:lnTo>
                    <a:pt x="142875" y="299085"/>
                  </a:lnTo>
                  <a:lnTo>
                    <a:pt x="117602" y="335661"/>
                  </a:lnTo>
                  <a:lnTo>
                    <a:pt x="94615" y="373761"/>
                  </a:lnTo>
                  <a:lnTo>
                    <a:pt x="73787" y="413258"/>
                  </a:lnTo>
                  <a:lnTo>
                    <a:pt x="55372" y="454279"/>
                  </a:lnTo>
                  <a:lnTo>
                    <a:pt x="39497" y="496443"/>
                  </a:lnTo>
                  <a:lnTo>
                    <a:pt x="26035" y="539877"/>
                  </a:lnTo>
                  <a:lnTo>
                    <a:pt x="15367" y="584327"/>
                  </a:lnTo>
                  <a:lnTo>
                    <a:pt x="7366" y="629920"/>
                  </a:lnTo>
                  <a:lnTo>
                    <a:pt x="2286" y="676402"/>
                  </a:lnTo>
                  <a:lnTo>
                    <a:pt x="0" y="723646"/>
                  </a:lnTo>
                  <a:lnTo>
                    <a:pt x="723138" y="723646"/>
                  </a:lnTo>
                  <a:lnTo>
                    <a:pt x="723138" y="0"/>
                  </a:lnTo>
                  <a:close/>
                </a:path>
                <a:path w="1243329" h="723900">
                  <a:moveTo>
                    <a:pt x="1243203" y="203200"/>
                  </a:moveTo>
                  <a:lnTo>
                    <a:pt x="1206881" y="170815"/>
                  </a:lnTo>
                  <a:lnTo>
                    <a:pt x="1168400" y="140843"/>
                  </a:lnTo>
                  <a:lnTo>
                    <a:pt x="1127887" y="113284"/>
                  </a:lnTo>
                  <a:lnTo>
                    <a:pt x="1085469" y="88519"/>
                  </a:lnTo>
                  <a:lnTo>
                    <a:pt x="1041273" y="66548"/>
                  </a:lnTo>
                  <a:lnTo>
                    <a:pt x="995553" y="47371"/>
                  </a:lnTo>
                  <a:lnTo>
                    <a:pt x="948309" y="31369"/>
                  </a:lnTo>
                  <a:lnTo>
                    <a:pt x="899795" y="18415"/>
                  </a:lnTo>
                  <a:lnTo>
                    <a:pt x="850138" y="8890"/>
                  </a:lnTo>
                  <a:lnTo>
                    <a:pt x="799465" y="2667"/>
                  </a:lnTo>
                  <a:lnTo>
                    <a:pt x="747776" y="0"/>
                  </a:lnTo>
                  <a:lnTo>
                    <a:pt x="747776" y="699008"/>
                  </a:lnTo>
                  <a:lnTo>
                    <a:pt x="1243203" y="203200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0372343" y="1805939"/>
              <a:ext cx="24765" cy="723900"/>
            </a:xfrm>
            <a:custGeom>
              <a:avLst/>
              <a:gdLst/>
              <a:ahLst/>
              <a:cxnLst/>
              <a:rect l="l" t="t" r="r" b="b"/>
              <a:pathLst>
                <a:path w="24765" h="723900">
                  <a:moveTo>
                    <a:pt x="24256" y="0"/>
                  </a:moveTo>
                  <a:lnTo>
                    <a:pt x="0" y="0"/>
                  </a:lnTo>
                  <a:lnTo>
                    <a:pt x="0" y="723646"/>
                  </a:lnTo>
                  <a:lnTo>
                    <a:pt x="9144" y="723646"/>
                  </a:lnTo>
                  <a:lnTo>
                    <a:pt x="6096" y="717550"/>
                  </a:lnTo>
                  <a:lnTo>
                    <a:pt x="24256" y="699008"/>
                  </a:lnTo>
                  <a:lnTo>
                    <a:pt x="24256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9648444" y="2028443"/>
              <a:ext cx="1471930" cy="1250950"/>
            </a:xfrm>
            <a:custGeom>
              <a:avLst/>
              <a:gdLst/>
              <a:ahLst/>
              <a:cxnLst/>
              <a:rect l="l" t="t" r="r" b="b"/>
              <a:pathLst>
                <a:path w="1471929" h="1250950">
                  <a:moveTo>
                    <a:pt x="723519" y="526923"/>
                  </a:moveTo>
                  <a:lnTo>
                    <a:pt x="0" y="526923"/>
                  </a:lnTo>
                  <a:lnTo>
                    <a:pt x="2413" y="575818"/>
                  </a:lnTo>
                  <a:lnTo>
                    <a:pt x="8001" y="623824"/>
                  </a:lnTo>
                  <a:lnTo>
                    <a:pt x="16510" y="670814"/>
                  </a:lnTo>
                  <a:lnTo>
                    <a:pt x="28194" y="716788"/>
                  </a:lnTo>
                  <a:lnTo>
                    <a:pt x="42545" y="761619"/>
                  </a:lnTo>
                  <a:lnTo>
                    <a:pt x="59817" y="805053"/>
                  </a:lnTo>
                  <a:lnTo>
                    <a:pt x="79629" y="847217"/>
                  </a:lnTo>
                  <a:lnTo>
                    <a:pt x="102108" y="887857"/>
                  </a:lnTo>
                  <a:lnTo>
                    <a:pt x="126873" y="926846"/>
                  </a:lnTo>
                  <a:lnTo>
                    <a:pt x="154051" y="964184"/>
                  </a:lnTo>
                  <a:lnTo>
                    <a:pt x="183515" y="999744"/>
                  </a:lnTo>
                  <a:lnTo>
                    <a:pt x="215138" y="1033399"/>
                  </a:lnTo>
                  <a:lnTo>
                    <a:pt x="248793" y="1065022"/>
                  </a:lnTo>
                  <a:lnTo>
                    <a:pt x="284226" y="1094486"/>
                  </a:lnTo>
                  <a:lnTo>
                    <a:pt x="321691" y="1121791"/>
                  </a:lnTo>
                  <a:lnTo>
                    <a:pt x="360807" y="1146810"/>
                  </a:lnTo>
                  <a:lnTo>
                    <a:pt x="401447" y="1169289"/>
                  </a:lnTo>
                  <a:lnTo>
                    <a:pt x="443738" y="1189355"/>
                  </a:lnTo>
                  <a:lnTo>
                    <a:pt x="487426" y="1206754"/>
                  </a:lnTo>
                  <a:lnTo>
                    <a:pt x="532384" y="1221486"/>
                  </a:lnTo>
                  <a:lnTo>
                    <a:pt x="578612" y="1233297"/>
                  </a:lnTo>
                  <a:lnTo>
                    <a:pt x="625983" y="1242314"/>
                  </a:lnTo>
                  <a:lnTo>
                    <a:pt x="674243" y="1248156"/>
                  </a:lnTo>
                  <a:lnTo>
                    <a:pt x="723519" y="1250950"/>
                  </a:lnTo>
                  <a:lnTo>
                    <a:pt x="723519" y="526923"/>
                  </a:lnTo>
                  <a:close/>
                </a:path>
                <a:path w="1471929" h="1250950">
                  <a:moveTo>
                    <a:pt x="1471549" y="526923"/>
                  </a:moveTo>
                  <a:lnTo>
                    <a:pt x="748157" y="526923"/>
                  </a:lnTo>
                  <a:lnTo>
                    <a:pt x="748157" y="1250950"/>
                  </a:lnTo>
                  <a:lnTo>
                    <a:pt x="796925" y="1248156"/>
                  </a:lnTo>
                  <a:lnTo>
                    <a:pt x="845058" y="1242314"/>
                  </a:lnTo>
                  <a:lnTo>
                    <a:pt x="892048" y="1233297"/>
                  </a:lnTo>
                  <a:lnTo>
                    <a:pt x="938149" y="1221486"/>
                  </a:lnTo>
                  <a:lnTo>
                    <a:pt x="982980" y="1206754"/>
                  </a:lnTo>
                  <a:lnTo>
                    <a:pt x="1026541" y="1189355"/>
                  </a:lnTo>
                  <a:lnTo>
                    <a:pt x="1068705" y="1169289"/>
                  </a:lnTo>
                  <a:lnTo>
                    <a:pt x="1109472" y="1146810"/>
                  </a:lnTo>
                  <a:lnTo>
                    <a:pt x="1148588" y="1121791"/>
                  </a:lnTo>
                  <a:lnTo>
                    <a:pt x="1185926" y="1094486"/>
                  </a:lnTo>
                  <a:lnTo>
                    <a:pt x="1221613" y="1065022"/>
                  </a:lnTo>
                  <a:lnTo>
                    <a:pt x="1255268" y="1033399"/>
                  </a:lnTo>
                  <a:lnTo>
                    <a:pt x="1287018" y="999744"/>
                  </a:lnTo>
                  <a:lnTo>
                    <a:pt x="1316482" y="964184"/>
                  </a:lnTo>
                  <a:lnTo>
                    <a:pt x="1343914" y="926846"/>
                  </a:lnTo>
                  <a:lnTo>
                    <a:pt x="1368806" y="887857"/>
                  </a:lnTo>
                  <a:lnTo>
                    <a:pt x="1391412" y="847217"/>
                  </a:lnTo>
                  <a:lnTo>
                    <a:pt x="1411351" y="805053"/>
                  </a:lnTo>
                  <a:lnTo>
                    <a:pt x="1428623" y="761619"/>
                  </a:lnTo>
                  <a:lnTo>
                    <a:pt x="1443228" y="716788"/>
                  </a:lnTo>
                  <a:lnTo>
                    <a:pt x="1454912" y="670814"/>
                  </a:lnTo>
                  <a:lnTo>
                    <a:pt x="1463548" y="623824"/>
                  </a:lnTo>
                  <a:lnTo>
                    <a:pt x="1469136" y="575818"/>
                  </a:lnTo>
                  <a:lnTo>
                    <a:pt x="1471549" y="526923"/>
                  </a:lnTo>
                  <a:close/>
                </a:path>
                <a:path w="1471929" h="1250950">
                  <a:moveTo>
                    <a:pt x="1471549" y="502285"/>
                  </a:moveTo>
                  <a:lnTo>
                    <a:pt x="1468882" y="448945"/>
                  </a:lnTo>
                  <a:lnTo>
                    <a:pt x="1462405" y="397002"/>
                  </a:lnTo>
                  <a:lnTo>
                    <a:pt x="1452499" y="346202"/>
                  </a:lnTo>
                  <a:lnTo>
                    <a:pt x="1439164" y="296799"/>
                  </a:lnTo>
                  <a:lnTo>
                    <a:pt x="1422527" y="249047"/>
                  </a:lnTo>
                  <a:lnTo>
                    <a:pt x="1402842" y="202819"/>
                  </a:lnTo>
                  <a:lnTo>
                    <a:pt x="1380109" y="158369"/>
                  </a:lnTo>
                  <a:lnTo>
                    <a:pt x="1354582" y="115697"/>
                  </a:lnTo>
                  <a:lnTo>
                    <a:pt x="1326261" y="75057"/>
                  </a:lnTo>
                  <a:lnTo>
                    <a:pt x="1295527" y="36449"/>
                  </a:lnTo>
                  <a:lnTo>
                    <a:pt x="1262253" y="0"/>
                  </a:lnTo>
                  <a:lnTo>
                    <a:pt x="760349" y="502285"/>
                  </a:lnTo>
                  <a:lnTo>
                    <a:pt x="1471549" y="502285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9648444" y="2529801"/>
              <a:ext cx="1471930" cy="749935"/>
            </a:xfrm>
            <a:custGeom>
              <a:avLst/>
              <a:gdLst/>
              <a:ahLst/>
              <a:cxnLst/>
              <a:rect l="l" t="t" r="r" b="b"/>
              <a:pathLst>
                <a:path w="1471929" h="749935">
                  <a:moveTo>
                    <a:pt x="723468" y="0"/>
                  </a:moveTo>
                  <a:lnTo>
                    <a:pt x="0" y="0"/>
                  </a:lnTo>
                  <a:lnTo>
                    <a:pt x="0" y="24676"/>
                  </a:lnTo>
                  <a:lnTo>
                    <a:pt x="723468" y="24676"/>
                  </a:lnTo>
                  <a:lnTo>
                    <a:pt x="723468" y="0"/>
                  </a:lnTo>
                  <a:close/>
                </a:path>
                <a:path w="1471929" h="749935">
                  <a:moveTo>
                    <a:pt x="748144" y="24688"/>
                  </a:moveTo>
                  <a:lnTo>
                    <a:pt x="723519" y="24688"/>
                  </a:lnTo>
                  <a:lnTo>
                    <a:pt x="723519" y="749465"/>
                  </a:lnTo>
                  <a:lnTo>
                    <a:pt x="748144" y="749465"/>
                  </a:lnTo>
                  <a:lnTo>
                    <a:pt x="748144" y="24688"/>
                  </a:lnTo>
                  <a:close/>
                </a:path>
                <a:path w="1471929" h="749935">
                  <a:moveTo>
                    <a:pt x="1471549" y="38"/>
                  </a:moveTo>
                  <a:lnTo>
                    <a:pt x="760476" y="38"/>
                  </a:lnTo>
                  <a:lnTo>
                    <a:pt x="748157" y="12357"/>
                  </a:lnTo>
                  <a:lnTo>
                    <a:pt x="748157" y="24676"/>
                  </a:lnTo>
                  <a:lnTo>
                    <a:pt x="1471549" y="24676"/>
                  </a:lnTo>
                  <a:lnTo>
                    <a:pt x="1471549" y="38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0372343" y="2529839"/>
              <a:ext cx="24765" cy="26034"/>
            </a:xfrm>
            <a:custGeom>
              <a:avLst/>
              <a:gdLst/>
              <a:ahLst/>
              <a:cxnLst/>
              <a:rect l="l" t="t" r="r" b="b"/>
              <a:pathLst>
                <a:path w="24765" h="26035">
                  <a:moveTo>
                    <a:pt x="9144" y="0"/>
                  </a:moveTo>
                  <a:lnTo>
                    <a:pt x="0" y="0"/>
                  </a:lnTo>
                  <a:lnTo>
                    <a:pt x="0" y="25781"/>
                  </a:lnTo>
                  <a:lnTo>
                    <a:pt x="24256" y="25781"/>
                  </a:lnTo>
                  <a:lnTo>
                    <a:pt x="24256" y="12954"/>
                  </a:lnTo>
                  <a:lnTo>
                    <a:pt x="21208" y="12954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0396727" y="2008631"/>
              <a:ext cx="513080" cy="522605"/>
            </a:xfrm>
            <a:custGeom>
              <a:avLst/>
              <a:gdLst/>
              <a:ahLst/>
              <a:cxnLst/>
              <a:rect l="l" t="t" r="r" b="b"/>
              <a:pathLst>
                <a:path w="513079" h="522605">
                  <a:moveTo>
                    <a:pt x="494665" y="0"/>
                  </a:moveTo>
                  <a:lnTo>
                    <a:pt x="0" y="497585"/>
                  </a:lnTo>
                  <a:lnTo>
                    <a:pt x="0" y="522223"/>
                  </a:lnTo>
                  <a:lnTo>
                    <a:pt x="12319" y="522223"/>
                  </a:lnTo>
                  <a:lnTo>
                    <a:pt x="513079" y="18541"/>
                  </a:lnTo>
                  <a:lnTo>
                    <a:pt x="494665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0378440" y="2505455"/>
              <a:ext cx="30480" cy="38100"/>
            </a:xfrm>
            <a:custGeom>
              <a:avLst/>
              <a:gdLst/>
              <a:ahLst/>
              <a:cxnLst/>
              <a:rect l="l" t="t" r="r" b="b"/>
              <a:pathLst>
                <a:path w="30479" h="38100">
                  <a:moveTo>
                    <a:pt x="18034" y="0"/>
                  </a:moveTo>
                  <a:lnTo>
                    <a:pt x="0" y="18796"/>
                  </a:lnTo>
                  <a:lnTo>
                    <a:pt x="3048" y="25019"/>
                  </a:lnTo>
                  <a:lnTo>
                    <a:pt x="18034" y="25019"/>
                  </a:lnTo>
                  <a:lnTo>
                    <a:pt x="18034" y="0"/>
                  </a:lnTo>
                  <a:close/>
                </a:path>
                <a:path w="30479" h="38100">
                  <a:moveTo>
                    <a:pt x="30099" y="25019"/>
                  </a:moveTo>
                  <a:lnTo>
                    <a:pt x="18034" y="25019"/>
                  </a:lnTo>
                  <a:lnTo>
                    <a:pt x="18034" y="37592"/>
                  </a:lnTo>
                  <a:lnTo>
                    <a:pt x="30099" y="25019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0381487" y="2529839"/>
              <a:ext cx="15240" cy="13335"/>
            </a:xfrm>
            <a:custGeom>
              <a:avLst/>
              <a:gdLst/>
              <a:ahLst/>
              <a:cxnLst/>
              <a:rect l="l" t="t" r="r" b="b"/>
              <a:pathLst>
                <a:path w="15240" h="13335">
                  <a:moveTo>
                    <a:pt x="14731" y="0"/>
                  </a:moveTo>
                  <a:lnTo>
                    <a:pt x="0" y="0"/>
                  </a:lnTo>
                  <a:lnTo>
                    <a:pt x="11810" y="13335"/>
                  </a:lnTo>
                  <a:lnTo>
                    <a:pt x="14731" y="13335"/>
                  </a:lnTo>
                  <a:lnTo>
                    <a:pt x="14731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9704831" y="1860803"/>
              <a:ext cx="1356360" cy="1359535"/>
            </a:xfrm>
            <a:custGeom>
              <a:avLst/>
              <a:gdLst/>
              <a:ahLst/>
              <a:cxnLst/>
              <a:rect l="l" t="t" r="r" b="b"/>
              <a:pathLst>
                <a:path w="1356359" h="1359535">
                  <a:moveTo>
                    <a:pt x="679576" y="0"/>
                  </a:moveTo>
                  <a:lnTo>
                    <a:pt x="631063" y="1650"/>
                  </a:lnTo>
                  <a:lnTo>
                    <a:pt x="583565" y="6731"/>
                  </a:lnTo>
                  <a:lnTo>
                    <a:pt x="536956" y="15112"/>
                  </a:lnTo>
                  <a:lnTo>
                    <a:pt x="491490" y="26416"/>
                  </a:lnTo>
                  <a:lnTo>
                    <a:pt x="447421" y="40894"/>
                  </a:lnTo>
                  <a:lnTo>
                    <a:pt x="404622" y="58166"/>
                  </a:lnTo>
                  <a:lnTo>
                    <a:pt x="363347" y="78232"/>
                  </a:lnTo>
                  <a:lnTo>
                    <a:pt x="323596" y="100837"/>
                  </a:lnTo>
                  <a:lnTo>
                    <a:pt x="285750" y="126111"/>
                  </a:lnTo>
                  <a:lnTo>
                    <a:pt x="249554" y="153797"/>
                  </a:lnTo>
                  <a:lnTo>
                    <a:pt x="215392" y="183769"/>
                  </a:lnTo>
                  <a:lnTo>
                    <a:pt x="183388" y="215900"/>
                  </a:lnTo>
                  <a:lnTo>
                    <a:pt x="153416" y="250062"/>
                  </a:lnTo>
                  <a:lnTo>
                    <a:pt x="125857" y="286258"/>
                  </a:lnTo>
                  <a:lnTo>
                    <a:pt x="100711" y="324358"/>
                  </a:lnTo>
                  <a:lnTo>
                    <a:pt x="77977" y="364109"/>
                  </a:lnTo>
                  <a:lnTo>
                    <a:pt x="58039" y="405511"/>
                  </a:lnTo>
                  <a:lnTo>
                    <a:pt x="40767" y="448310"/>
                  </a:lnTo>
                  <a:lnTo>
                    <a:pt x="26416" y="492633"/>
                  </a:lnTo>
                  <a:lnTo>
                    <a:pt x="14986" y="538099"/>
                  </a:lnTo>
                  <a:lnTo>
                    <a:pt x="6731" y="584708"/>
                  </a:lnTo>
                  <a:lnTo>
                    <a:pt x="1650" y="632460"/>
                  </a:lnTo>
                  <a:lnTo>
                    <a:pt x="0" y="681101"/>
                  </a:lnTo>
                  <a:lnTo>
                    <a:pt x="1650" y="729361"/>
                  </a:lnTo>
                  <a:lnTo>
                    <a:pt x="6731" y="776605"/>
                  </a:lnTo>
                  <a:lnTo>
                    <a:pt x="14986" y="822960"/>
                  </a:lnTo>
                  <a:lnTo>
                    <a:pt x="26416" y="868172"/>
                  </a:lnTo>
                  <a:lnTo>
                    <a:pt x="40767" y="912241"/>
                  </a:lnTo>
                  <a:lnTo>
                    <a:pt x="58039" y="954913"/>
                  </a:lnTo>
                  <a:lnTo>
                    <a:pt x="77977" y="996061"/>
                  </a:lnTo>
                  <a:lnTo>
                    <a:pt x="100711" y="1035558"/>
                  </a:lnTo>
                  <a:lnTo>
                    <a:pt x="125857" y="1073404"/>
                  </a:lnTo>
                  <a:lnTo>
                    <a:pt x="153416" y="1109472"/>
                  </a:lnTo>
                  <a:lnTo>
                    <a:pt x="183388" y="1143635"/>
                  </a:lnTo>
                  <a:lnTo>
                    <a:pt x="215392" y="1175639"/>
                  </a:lnTo>
                  <a:lnTo>
                    <a:pt x="249554" y="1205611"/>
                  </a:lnTo>
                  <a:lnTo>
                    <a:pt x="285750" y="1233170"/>
                  </a:lnTo>
                  <a:lnTo>
                    <a:pt x="323596" y="1258316"/>
                  </a:lnTo>
                  <a:lnTo>
                    <a:pt x="363347" y="1280922"/>
                  </a:lnTo>
                  <a:lnTo>
                    <a:pt x="404622" y="1300988"/>
                  </a:lnTo>
                  <a:lnTo>
                    <a:pt x="447421" y="1318260"/>
                  </a:lnTo>
                  <a:lnTo>
                    <a:pt x="491490" y="1332611"/>
                  </a:lnTo>
                  <a:lnTo>
                    <a:pt x="536956" y="1344041"/>
                  </a:lnTo>
                  <a:lnTo>
                    <a:pt x="583565" y="1352296"/>
                  </a:lnTo>
                  <a:lnTo>
                    <a:pt x="631063" y="1357376"/>
                  </a:lnTo>
                  <a:lnTo>
                    <a:pt x="679576" y="1359027"/>
                  </a:lnTo>
                  <a:lnTo>
                    <a:pt x="727710" y="1357376"/>
                  </a:lnTo>
                  <a:lnTo>
                    <a:pt x="775081" y="1352296"/>
                  </a:lnTo>
                  <a:lnTo>
                    <a:pt x="821309" y="1344041"/>
                  </a:lnTo>
                  <a:lnTo>
                    <a:pt x="866394" y="1332611"/>
                  </a:lnTo>
                  <a:lnTo>
                    <a:pt x="910336" y="1318260"/>
                  </a:lnTo>
                  <a:lnTo>
                    <a:pt x="952881" y="1300988"/>
                  </a:lnTo>
                  <a:lnTo>
                    <a:pt x="993901" y="1280922"/>
                  </a:lnTo>
                  <a:lnTo>
                    <a:pt x="1033399" y="1258316"/>
                  </a:lnTo>
                  <a:lnTo>
                    <a:pt x="1071245" y="1233170"/>
                  </a:lnTo>
                  <a:lnTo>
                    <a:pt x="1107186" y="1205611"/>
                  </a:lnTo>
                  <a:lnTo>
                    <a:pt x="1141222" y="1175639"/>
                  </a:lnTo>
                  <a:lnTo>
                    <a:pt x="1173226" y="1143635"/>
                  </a:lnTo>
                  <a:lnTo>
                    <a:pt x="1202944" y="1109472"/>
                  </a:lnTo>
                  <a:lnTo>
                    <a:pt x="1230502" y="1073404"/>
                  </a:lnTo>
                  <a:lnTo>
                    <a:pt x="1255649" y="1035558"/>
                  </a:lnTo>
                  <a:lnTo>
                    <a:pt x="1278254" y="996061"/>
                  </a:lnTo>
                  <a:lnTo>
                    <a:pt x="1298194" y="954913"/>
                  </a:lnTo>
                  <a:lnTo>
                    <a:pt x="1315466" y="912241"/>
                  </a:lnTo>
                  <a:lnTo>
                    <a:pt x="1329817" y="868172"/>
                  </a:lnTo>
                  <a:lnTo>
                    <a:pt x="1341247" y="822960"/>
                  </a:lnTo>
                  <a:lnTo>
                    <a:pt x="1349502" y="776605"/>
                  </a:lnTo>
                  <a:lnTo>
                    <a:pt x="1354454" y="729361"/>
                  </a:lnTo>
                  <a:lnTo>
                    <a:pt x="1356233" y="681101"/>
                  </a:lnTo>
                  <a:lnTo>
                    <a:pt x="1354454" y="632460"/>
                  </a:lnTo>
                  <a:lnTo>
                    <a:pt x="1349502" y="584708"/>
                  </a:lnTo>
                  <a:lnTo>
                    <a:pt x="1341247" y="538099"/>
                  </a:lnTo>
                  <a:lnTo>
                    <a:pt x="1329817" y="492633"/>
                  </a:lnTo>
                  <a:lnTo>
                    <a:pt x="1315466" y="448310"/>
                  </a:lnTo>
                  <a:lnTo>
                    <a:pt x="1298194" y="405511"/>
                  </a:lnTo>
                  <a:lnTo>
                    <a:pt x="1278254" y="364109"/>
                  </a:lnTo>
                  <a:lnTo>
                    <a:pt x="1255649" y="324358"/>
                  </a:lnTo>
                  <a:lnTo>
                    <a:pt x="1230502" y="286258"/>
                  </a:lnTo>
                  <a:lnTo>
                    <a:pt x="1202944" y="250062"/>
                  </a:lnTo>
                  <a:lnTo>
                    <a:pt x="1173226" y="215900"/>
                  </a:lnTo>
                  <a:lnTo>
                    <a:pt x="1141222" y="183769"/>
                  </a:lnTo>
                  <a:lnTo>
                    <a:pt x="1107186" y="153797"/>
                  </a:lnTo>
                  <a:lnTo>
                    <a:pt x="1071245" y="126111"/>
                  </a:lnTo>
                  <a:lnTo>
                    <a:pt x="1033399" y="100837"/>
                  </a:lnTo>
                  <a:lnTo>
                    <a:pt x="993901" y="78232"/>
                  </a:lnTo>
                  <a:lnTo>
                    <a:pt x="952881" y="58166"/>
                  </a:lnTo>
                  <a:lnTo>
                    <a:pt x="910336" y="40894"/>
                  </a:lnTo>
                  <a:lnTo>
                    <a:pt x="866394" y="26416"/>
                  </a:lnTo>
                  <a:lnTo>
                    <a:pt x="821309" y="15112"/>
                  </a:lnTo>
                  <a:lnTo>
                    <a:pt x="775081" y="6731"/>
                  </a:lnTo>
                  <a:lnTo>
                    <a:pt x="727710" y="1650"/>
                  </a:lnTo>
                  <a:lnTo>
                    <a:pt x="679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9" name="object 69"/>
          <p:cNvGrpSpPr/>
          <p:nvPr/>
        </p:nvGrpSpPr>
        <p:grpSpPr>
          <a:xfrm>
            <a:off x="6455664" y="3756659"/>
            <a:ext cx="1470660" cy="1473200"/>
            <a:chOff x="6455664" y="3756659"/>
            <a:chExt cx="1470660" cy="1473200"/>
          </a:xfrm>
        </p:grpSpPr>
        <p:sp>
          <p:nvSpPr>
            <p:cNvPr id="70" name="object 70"/>
            <p:cNvSpPr/>
            <p:nvPr/>
          </p:nvSpPr>
          <p:spPr>
            <a:xfrm>
              <a:off x="6455664" y="3756659"/>
              <a:ext cx="1470025" cy="1473200"/>
            </a:xfrm>
            <a:custGeom>
              <a:avLst/>
              <a:gdLst/>
              <a:ahLst/>
              <a:cxnLst/>
              <a:rect l="l" t="t" r="r" b="b"/>
              <a:pathLst>
                <a:path w="1470025" h="1473200">
                  <a:moveTo>
                    <a:pt x="716534" y="736600"/>
                  </a:moveTo>
                  <a:lnTo>
                    <a:pt x="205994" y="224917"/>
                  </a:lnTo>
                  <a:lnTo>
                    <a:pt x="172834" y="262255"/>
                  </a:lnTo>
                  <a:lnTo>
                    <a:pt x="142113" y="301879"/>
                  </a:lnTo>
                  <a:lnTo>
                    <a:pt x="113906" y="343662"/>
                  </a:lnTo>
                  <a:lnTo>
                    <a:pt x="88392" y="387477"/>
                  </a:lnTo>
                  <a:lnTo>
                    <a:pt x="65913" y="433070"/>
                  </a:lnTo>
                  <a:lnTo>
                    <a:pt x="46355" y="480314"/>
                  </a:lnTo>
                  <a:lnTo>
                    <a:pt x="30099" y="529082"/>
                  </a:lnTo>
                  <a:lnTo>
                    <a:pt x="17145" y="579247"/>
                  </a:lnTo>
                  <a:lnTo>
                    <a:pt x="7747" y="630682"/>
                  </a:lnTo>
                  <a:lnTo>
                    <a:pt x="1905" y="683133"/>
                  </a:lnTo>
                  <a:lnTo>
                    <a:pt x="0" y="736600"/>
                  </a:lnTo>
                  <a:lnTo>
                    <a:pt x="1905" y="790575"/>
                  </a:lnTo>
                  <a:lnTo>
                    <a:pt x="7747" y="843534"/>
                  </a:lnTo>
                  <a:lnTo>
                    <a:pt x="17145" y="895096"/>
                  </a:lnTo>
                  <a:lnTo>
                    <a:pt x="30099" y="945388"/>
                  </a:lnTo>
                  <a:lnTo>
                    <a:pt x="46355" y="994029"/>
                  </a:lnTo>
                  <a:lnTo>
                    <a:pt x="65913" y="1041146"/>
                  </a:lnTo>
                  <a:lnTo>
                    <a:pt x="88392" y="1086358"/>
                  </a:lnTo>
                  <a:lnTo>
                    <a:pt x="113906" y="1129919"/>
                  </a:lnTo>
                  <a:lnTo>
                    <a:pt x="142113" y="1171448"/>
                  </a:lnTo>
                  <a:lnTo>
                    <a:pt x="172834" y="1210818"/>
                  </a:lnTo>
                  <a:lnTo>
                    <a:pt x="205994" y="1248156"/>
                  </a:lnTo>
                  <a:lnTo>
                    <a:pt x="716534" y="736600"/>
                  </a:lnTo>
                  <a:close/>
                </a:path>
                <a:path w="1470025" h="1473200">
                  <a:moveTo>
                    <a:pt x="1470025" y="727329"/>
                  </a:moveTo>
                  <a:lnTo>
                    <a:pt x="1467739" y="679577"/>
                  </a:lnTo>
                  <a:lnTo>
                    <a:pt x="1462532" y="632714"/>
                  </a:lnTo>
                  <a:lnTo>
                    <a:pt x="1454404" y="586740"/>
                  </a:lnTo>
                  <a:lnTo>
                    <a:pt x="1429893" y="497840"/>
                  </a:lnTo>
                  <a:lnTo>
                    <a:pt x="1413764" y="455168"/>
                  </a:lnTo>
                  <a:lnTo>
                    <a:pt x="1394968" y="413766"/>
                  </a:lnTo>
                  <a:lnTo>
                    <a:pt x="1373886" y="373761"/>
                  </a:lnTo>
                  <a:lnTo>
                    <a:pt x="1350391" y="335153"/>
                  </a:lnTo>
                  <a:lnTo>
                    <a:pt x="1324737" y="298196"/>
                  </a:lnTo>
                  <a:lnTo>
                    <a:pt x="1296797" y="262890"/>
                  </a:lnTo>
                  <a:lnTo>
                    <a:pt x="1266952" y="229489"/>
                  </a:lnTo>
                  <a:lnTo>
                    <a:pt x="1235202" y="197866"/>
                  </a:lnTo>
                  <a:lnTo>
                    <a:pt x="1201420" y="168148"/>
                  </a:lnTo>
                  <a:lnTo>
                    <a:pt x="1165987" y="140589"/>
                  </a:lnTo>
                  <a:lnTo>
                    <a:pt x="1128903" y="115189"/>
                  </a:lnTo>
                  <a:lnTo>
                    <a:pt x="1090168" y="92075"/>
                  </a:lnTo>
                  <a:lnTo>
                    <a:pt x="1050036" y="71247"/>
                  </a:lnTo>
                  <a:lnTo>
                    <a:pt x="1008507" y="52959"/>
                  </a:lnTo>
                  <a:lnTo>
                    <a:pt x="965581" y="37211"/>
                  </a:lnTo>
                  <a:lnTo>
                    <a:pt x="921512" y="24003"/>
                  </a:lnTo>
                  <a:lnTo>
                    <a:pt x="876300" y="13716"/>
                  </a:lnTo>
                  <a:lnTo>
                    <a:pt x="830072" y="6096"/>
                  </a:lnTo>
                  <a:lnTo>
                    <a:pt x="782955" y="1524"/>
                  </a:lnTo>
                  <a:lnTo>
                    <a:pt x="735076" y="0"/>
                  </a:lnTo>
                  <a:lnTo>
                    <a:pt x="681101" y="1905"/>
                  </a:lnTo>
                  <a:lnTo>
                    <a:pt x="628269" y="7747"/>
                  </a:lnTo>
                  <a:lnTo>
                    <a:pt x="576707" y="17145"/>
                  </a:lnTo>
                  <a:lnTo>
                    <a:pt x="526669" y="30099"/>
                  </a:lnTo>
                  <a:lnTo>
                    <a:pt x="478028" y="46482"/>
                  </a:lnTo>
                  <a:lnTo>
                    <a:pt x="431165" y="66040"/>
                  </a:lnTo>
                  <a:lnTo>
                    <a:pt x="385826" y="88646"/>
                  </a:lnTo>
                  <a:lnTo>
                    <a:pt x="342519" y="114046"/>
                  </a:lnTo>
                  <a:lnTo>
                    <a:pt x="301117" y="142367"/>
                  </a:lnTo>
                  <a:lnTo>
                    <a:pt x="261747" y="173228"/>
                  </a:lnTo>
                  <a:lnTo>
                    <a:pt x="224536" y="206502"/>
                  </a:lnTo>
                  <a:lnTo>
                    <a:pt x="735076" y="721106"/>
                  </a:lnTo>
                  <a:lnTo>
                    <a:pt x="879602" y="573278"/>
                  </a:lnTo>
                  <a:lnTo>
                    <a:pt x="898017" y="591693"/>
                  </a:lnTo>
                  <a:lnTo>
                    <a:pt x="753491" y="736600"/>
                  </a:lnTo>
                  <a:lnTo>
                    <a:pt x="827278" y="810514"/>
                  </a:lnTo>
                  <a:lnTo>
                    <a:pt x="808863" y="829056"/>
                  </a:lnTo>
                  <a:lnTo>
                    <a:pt x="735076" y="755015"/>
                  </a:lnTo>
                  <a:lnTo>
                    <a:pt x="224536" y="1266571"/>
                  </a:lnTo>
                  <a:lnTo>
                    <a:pt x="261747" y="1299972"/>
                  </a:lnTo>
                  <a:lnTo>
                    <a:pt x="301117" y="1330706"/>
                  </a:lnTo>
                  <a:lnTo>
                    <a:pt x="342519" y="1359027"/>
                  </a:lnTo>
                  <a:lnTo>
                    <a:pt x="385826" y="1384554"/>
                  </a:lnTo>
                  <a:lnTo>
                    <a:pt x="431165" y="1407033"/>
                  </a:lnTo>
                  <a:lnTo>
                    <a:pt x="478028" y="1426591"/>
                  </a:lnTo>
                  <a:lnTo>
                    <a:pt x="526669" y="1442974"/>
                  </a:lnTo>
                  <a:lnTo>
                    <a:pt x="576707" y="1455928"/>
                  </a:lnTo>
                  <a:lnTo>
                    <a:pt x="628269" y="1465326"/>
                  </a:lnTo>
                  <a:lnTo>
                    <a:pt x="681101" y="1471168"/>
                  </a:lnTo>
                  <a:lnTo>
                    <a:pt x="735076" y="1473073"/>
                  </a:lnTo>
                  <a:lnTo>
                    <a:pt x="782574" y="1471549"/>
                  </a:lnTo>
                  <a:lnTo>
                    <a:pt x="829437" y="1467104"/>
                  </a:lnTo>
                  <a:lnTo>
                    <a:pt x="875284" y="1459750"/>
                  </a:lnTo>
                  <a:lnTo>
                    <a:pt x="920242" y="1449451"/>
                  </a:lnTo>
                  <a:lnTo>
                    <a:pt x="964057" y="1436624"/>
                  </a:lnTo>
                  <a:lnTo>
                    <a:pt x="1006729" y="1421003"/>
                  </a:lnTo>
                  <a:lnTo>
                    <a:pt x="1048131" y="1402969"/>
                  </a:lnTo>
                  <a:lnTo>
                    <a:pt x="1088136" y="1382522"/>
                  </a:lnTo>
                  <a:lnTo>
                    <a:pt x="1126744" y="1359662"/>
                  </a:lnTo>
                  <a:lnTo>
                    <a:pt x="1163828" y="1334643"/>
                  </a:lnTo>
                  <a:lnTo>
                    <a:pt x="1199134" y="1307465"/>
                  </a:lnTo>
                  <a:lnTo>
                    <a:pt x="1232789" y="1278128"/>
                  </a:lnTo>
                  <a:lnTo>
                    <a:pt x="1264666" y="1246886"/>
                  </a:lnTo>
                  <a:lnTo>
                    <a:pt x="1294638" y="1213739"/>
                  </a:lnTo>
                  <a:lnTo>
                    <a:pt x="1322451" y="1178941"/>
                  </a:lnTo>
                  <a:lnTo>
                    <a:pt x="1348232" y="1142238"/>
                  </a:lnTo>
                  <a:lnTo>
                    <a:pt x="1371854" y="1104138"/>
                  </a:lnTo>
                  <a:lnTo>
                    <a:pt x="1393063" y="1064387"/>
                  </a:lnTo>
                  <a:lnTo>
                    <a:pt x="1411986" y="1023239"/>
                  </a:lnTo>
                  <a:lnTo>
                    <a:pt x="1428496" y="980821"/>
                  </a:lnTo>
                  <a:lnTo>
                    <a:pt x="1442339" y="937133"/>
                  </a:lnTo>
                  <a:lnTo>
                    <a:pt x="1453515" y="892302"/>
                  </a:lnTo>
                  <a:lnTo>
                    <a:pt x="1461897" y="846455"/>
                  </a:lnTo>
                  <a:lnTo>
                    <a:pt x="1463929" y="829056"/>
                  </a:lnTo>
                  <a:lnTo>
                    <a:pt x="1467485" y="799592"/>
                  </a:lnTo>
                  <a:lnTo>
                    <a:pt x="1470025" y="751967"/>
                  </a:lnTo>
                  <a:lnTo>
                    <a:pt x="867283" y="751967"/>
                  </a:lnTo>
                  <a:lnTo>
                    <a:pt x="867283" y="727329"/>
                  </a:lnTo>
                  <a:lnTo>
                    <a:pt x="1470025" y="727329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6661404" y="3963923"/>
              <a:ext cx="528955" cy="1059180"/>
            </a:xfrm>
            <a:custGeom>
              <a:avLst/>
              <a:gdLst/>
              <a:ahLst/>
              <a:cxnLst/>
              <a:rect l="l" t="t" r="r" b="b"/>
              <a:pathLst>
                <a:path w="528954" h="1059179">
                  <a:moveTo>
                    <a:pt x="528574" y="548005"/>
                  </a:moveTo>
                  <a:lnTo>
                    <a:pt x="510032" y="529463"/>
                  </a:lnTo>
                  <a:lnTo>
                    <a:pt x="0" y="1040511"/>
                  </a:lnTo>
                  <a:lnTo>
                    <a:pt x="18415" y="1058926"/>
                  </a:lnTo>
                  <a:lnTo>
                    <a:pt x="528574" y="548005"/>
                  </a:lnTo>
                  <a:close/>
                </a:path>
                <a:path w="528954" h="1059179">
                  <a:moveTo>
                    <a:pt x="528574" y="514096"/>
                  </a:moveTo>
                  <a:lnTo>
                    <a:pt x="18415" y="0"/>
                  </a:lnTo>
                  <a:lnTo>
                    <a:pt x="0" y="18415"/>
                  </a:lnTo>
                  <a:lnTo>
                    <a:pt x="510032" y="529463"/>
                  </a:lnTo>
                  <a:lnTo>
                    <a:pt x="528574" y="514096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71944" y="4330191"/>
              <a:ext cx="180848" cy="255524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7322820" y="4483592"/>
              <a:ext cx="603885" cy="26034"/>
            </a:xfrm>
            <a:custGeom>
              <a:avLst/>
              <a:gdLst/>
              <a:ahLst/>
              <a:cxnLst/>
              <a:rect l="l" t="t" r="r" b="b"/>
              <a:pathLst>
                <a:path w="603884" h="26035">
                  <a:moveTo>
                    <a:pt x="603288" y="0"/>
                  </a:moveTo>
                  <a:lnTo>
                    <a:pt x="0" y="0"/>
                  </a:lnTo>
                  <a:lnTo>
                    <a:pt x="0" y="25796"/>
                  </a:lnTo>
                  <a:lnTo>
                    <a:pt x="603288" y="25796"/>
                  </a:lnTo>
                  <a:lnTo>
                    <a:pt x="603288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6513576" y="3816095"/>
              <a:ext cx="1353820" cy="1359535"/>
            </a:xfrm>
            <a:custGeom>
              <a:avLst/>
              <a:gdLst/>
              <a:ahLst/>
              <a:cxnLst/>
              <a:rect l="l" t="t" r="r" b="b"/>
              <a:pathLst>
                <a:path w="1353820" h="1359535">
                  <a:moveTo>
                    <a:pt x="676655" y="0"/>
                  </a:moveTo>
                  <a:lnTo>
                    <a:pt x="628142" y="1650"/>
                  </a:lnTo>
                  <a:lnTo>
                    <a:pt x="580517" y="6730"/>
                  </a:lnTo>
                  <a:lnTo>
                    <a:pt x="534034" y="14858"/>
                  </a:lnTo>
                  <a:lnTo>
                    <a:pt x="488696" y="26161"/>
                  </a:lnTo>
                  <a:lnTo>
                    <a:pt x="444753" y="40512"/>
                  </a:lnTo>
                  <a:lnTo>
                    <a:pt x="402081" y="57657"/>
                  </a:lnTo>
                  <a:lnTo>
                    <a:pt x="360933" y="77469"/>
                  </a:lnTo>
                  <a:lnTo>
                    <a:pt x="321437" y="100075"/>
                  </a:lnTo>
                  <a:lnTo>
                    <a:pt x="283718" y="125094"/>
                  </a:lnTo>
                  <a:lnTo>
                    <a:pt x="247776" y="152526"/>
                  </a:lnTo>
                  <a:lnTo>
                    <a:pt x="213868" y="182244"/>
                  </a:lnTo>
                  <a:lnTo>
                    <a:pt x="181864" y="214248"/>
                  </a:lnTo>
                  <a:lnTo>
                    <a:pt x="152273" y="248284"/>
                  </a:lnTo>
                  <a:lnTo>
                    <a:pt x="124841" y="284225"/>
                  </a:lnTo>
                  <a:lnTo>
                    <a:pt x="99822" y="322071"/>
                  </a:lnTo>
                  <a:lnTo>
                    <a:pt x="77343" y="361695"/>
                  </a:lnTo>
                  <a:lnTo>
                    <a:pt x="57530" y="402843"/>
                  </a:lnTo>
                  <a:lnTo>
                    <a:pt x="40385" y="445642"/>
                  </a:lnTo>
                  <a:lnTo>
                    <a:pt x="26162" y="489711"/>
                  </a:lnTo>
                  <a:lnTo>
                    <a:pt x="14858" y="535177"/>
                  </a:lnTo>
                  <a:lnTo>
                    <a:pt x="6730" y="581786"/>
                  </a:lnTo>
                  <a:lnTo>
                    <a:pt x="1650" y="629411"/>
                  </a:lnTo>
                  <a:lnTo>
                    <a:pt x="0" y="678052"/>
                  </a:lnTo>
                  <a:lnTo>
                    <a:pt x="1650" y="726566"/>
                  </a:lnTo>
                  <a:lnTo>
                    <a:pt x="6730" y="774318"/>
                  </a:lnTo>
                  <a:lnTo>
                    <a:pt x="14858" y="820927"/>
                  </a:lnTo>
                  <a:lnTo>
                    <a:pt x="26162" y="866520"/>
                  </a:lnTo>
                  <a:lnTo>
                    <a:pt x="40385" y="910716"/>
                  </a:lnTo>
                  <a:lnTo>
                    <a:pt x="57530" y="953642"/>
                  </a:lnTo>
                  <a:lnTo>
                    <a:pt x="77343" y="994917"/>
                  </a:lnTo>
                  <a:lnTo>
                    <a:pt x="99822" y="1034795"/>
                  </a:lnTo>
                  <a:lnTo>
                    <a:pt x="124841" y="1072768"/>
                  </a:lnTo>
                  <a:lnTo>
                    <a:pt x="152273" y="1108964"/>
                  </a:lnTo>
                  <a:lnTo>
                    <a:pt x="181864" y="1143127"/>
                  </a:lnTo>
                  <a:lnTo>
                    <a:pt x="213868" y="1175384"/>
                  </a:lnTo>
                  <a:lnTo>
                    <a:pt x="247776" y="1205356"/>
                  </a:lnTo>
                  <a:lnTo>
                    <a:pt x="283718" y="1232915"/>
                  </a:lnTo>
                  <a:lnTo>
                    <a:pt x="321437" y="1258189"/>
                  </a:lnTo>
                  <a:lnTo>
                    <a:pt x="360933" y="1280921"/>
                  </a:lnTo>
                  <a:lnTo>
                    <a:pt x="402081" y="1300987"/>
                  </a:lnTo>
                  <a:lnTo>
                    <a:pt x="444753" y="1318259"/>
                  </a:lnTo>
                  <a:lnTo>
                    <a:pt x="488696" y="1332610"/>
                  </a:lnTo>
                  <a:lnTo>
                    <a:pt x="534034" y="1344040"/>
                  </a:lnTo>
                  <a:lnTo>
                    <a:pt x="580517" y="1352295"/>
                  </a:lnTo>
                  <a:lnTo>
                    <a:pt x="628142" y="1357376"/>
                  </a:lnTo>
                  <a:lnTo>
                    <a:pt x="676655" y="1359027"/>
                  </a:lnTo>
                  <a:lnTo>
                    <a:pt x="725170" y="1357376"/>
                  </a:lnTo>
                  <a:lnTo>
                    <a:pt x="772668" y="1352295"/>
                  </a:lnTo>
                  <a:lnTo>
                    <a:pt x="819150" y="1344040"/>
                  </a:lnTo>
                  <a:lnTo>
                    <a:pt x="864489" y="1332610"/>
                  </a:lnTo>
                  <a:lnTo>
                    <a:pt x="908557" y="1318259"/>
                  </a:lnTo>
                  <a:lnTo>
                    <a:pt x="951102" y="1300987"/>
                  </a:lnTo>
                  <a:lnTo>
                    <a:pt x="992251" y="1280921"/>
                  </a:lnTo>
                  <a:lnTo>
                    <a:pt x="1031748" y="1258189"/>
                  </a:lnTo>
                  <a:lnTo>
                    <a:pt x="1069594" y="1232915"/>
                  </a:lnTo>
                  <a:lnTo>
                    <a:pt x="1105534" y="1205356"/>
                  </a:lnTo>
                  <a:lnTo>
                    <a:pt x="1139444" y="1175384"/>
                  </a:lnTo>
                  <a:lnTo>
                    <a:pt x="1171321" y="1143127"/>
                  </a:lnTo>
                  <a:lnTo>
                    <a:pt x="1201039" y="1108964"/>
                  </a:lnTo>
                  <a:lnTo>
                    <a:pt x="1228471" y="1072768"/>
                  </a:lnTo>
                  <a:lnTo>
                    <a:pt x="1253490" y="1034795"/>
                  </a:lnTo>
                  <a:lnTo>
                    <a:pt x="1275969" y="994917"/>
                  </a:lnTo>
                  <a:lnTo>
                    <a:pt x="1295780" y="953642"/>
                  </a:lnTo>
                  <a:lnTo>
                    <a:pt x="1312799" y="910716"/>
                  </a:lnTo>
                  <a:lnTo>
                    <a:pt x="1327150" y="866520"/>
                  </a:lnTo>
                  <a:lnTo>
                    <a:pt x="1338326" y="820927"/>
                  </a:lnTo>
                  <a:lnTo>
                    <a:pt x="1346580" y="774318"/>
                  </a:lnTo>
                  <a:lnTo>
                    <a:pt x="1351533" y="726566"/>
                  </a:lnTo>
                  <a:lnTo>
                    <a:pt x="1353312" y="678052"/>
                  </a:lnTo>
                  <a:lnTo>
                    <a:pt x="1351533" y="629411"/>
                  </a:lnTo>
                  <a:lnTo>
                    <a:pt x="1346580" y="581786"/>
                  </a:lnTo>
                  <a:lnTo>
                    <a:pt x="1338326" y="535177"/>
                  </a:lnTo>
                  <a:lnTo>
                    <a:pt x="1327150" y="489711"/>
                  </a:lnTo>
                  <a:lnTo>
                    <a:pt x="1312799" y="445642"/>
                  </a:lnTo>
                  <a:lnTo>
                    <a:pt x="1295780" y="402843"/>
                  </a:lnTo>
                  <a:lnTo>
                    <a:pt x="1275969" y="361695"/>
                  </a:lnTo>
                  <a:lnTo>
                    <a:pt x="1253490" y="322071"/>
                  </a:lnTo>
                  <a:lnTo>
                    <a:pt x="1228471" y="284225"/>
                  </a:lnTo>
                  <a:lnTo>
                    <a:pt x="1201039" y="248284"/>
                  </a:lnTo>
                  <a:lnTo>
                    <a:pt x="1171321" y="214248"/>
                  </a:lnTo>
                  <a:lnTo>
                    <a:pt x="1139444" y="182244"/>
                  </a:lnTo>
                  <a:lnTo>
                    <a:pt x="1105534" y="152526"/>
                  </a:lnTo>
                  <a:lnTo>
                    <a:pt x="1069594" y="125094"/>
                  </a:lnTo>
                  <a:lnTo>
                    <a:pt x="1031748" y="100075"/>
                  </a:lnTo>
                  <a:lnTo>
                    <a:pt x="992251" y="77469"/>
                  </a:lnTo>
                  <a:lnTo>
                    <a:pt x="951102" y="57657"/>
                  </a:lnTo>
                  <a:lnTo>
                    <a:pt x="908557" y="40512"/>
                  </a:lnTo>
                  <a:lnTo>
                    <a:pt x="864489" y="26161"/>
                  </a:lnTo>
                  <a:lnTo>
                    <a:pt x="819150" y="14858"/>
                  </a:lnTo>
                  <a:lnTo>
                    <a:pt x="772668" y="6730"/>
                  </a:lnTo>
                  <a:lnTo>
                    <a:pt x="725170" y="1650"/>
                  </a:lnTo>
                  <a:lnTo>
                    <a:pt x="6766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5" name="object 75"/>
          <p:cNvGrpSpPr/>
          <p:nvPr/>
        </p:nvGrpSpPr>
        <p:grpSpPr>
          <a:xfrm>
            <a:off x="4916423" y="6120384"/>
            <a:ext cx="648970" cy="598805"/>
            <a:chOff x="4916423" y="6120384"/>
            <a:chExt cx="648970" cy="598805"/>
          </a:xfrm>
        </p:grpSpPr>
        <p:sp>
          <p:nvSpPr>
            <p:cNvPr id="76" name="object 76"/>
            <p:cNvSpPr/>
            <p:nvPr/>
          </p:nvSpPr>
          <p:spPr>
            <a:xfrm>
              <a:off x="4916424" y="6120384"/>
              <a:ext cx="648970" cy="598805"/>
            </a:xfrm>
            <a:custGeom>
              <a:avLst/>
              <a:gdLst/>
              <a:ahLst/>
              <a:cxnLst/>
              <a:rect l="l" t="t" r="r" b="b"/>
              <a:pathLst>
                <a:path w="648970" h="598804">
                  <a:moveTo>
                    <a:pt x="310515" y="0"/>
                  </a:moveTo>
                  <a:lnTo>
                    <a:pt x="264541" y="5041"/>
                  </a:lnTo>
                  <a:lnTo>
                    <a:pt x="220599" y="16484"/>
                  </a:lnTo>
                  <a:lnTo>
                    <a:pt x="179324" y="33845"/>
                  </a:lnTo>
                  <a:lnTo>
                    <a:pt x="141224" y="56629"/>
                  </a:lnTo>
                  <a:lnTo>
                    <a:pt x="106553" y="84353"/>
                  </a:lnTo>
                  <a:lnTo>
                    <a:pt x="75946" y="116522"/>
                  </a:lnTo>
                  <a:lnTo>
                    <a:pt x="49911" y="152654"/>
                  </a:lnTo>
                  <a:lnTo>
                    <a:pt x="28702" y="192278"/>
                  </a:lnTo>
                  <a:lnTo>
                    <a:pt x="13081" y="234873"/>
                  </a:lnTo>
                  <a:lnTo>
                    <a:pt x="3302" y="279984"/>
                  </a:lnTo>
                  <a:lnTo>
                    <a:pt x="0" y="327113"/>
                  </a:lnTo>
                  <a:lnTo>
                    <a:pt x="3556" y="375005"/>
                  </a:lnTo>
                  <a:lnTo>
                    <a:pt x="13716" y="420712"/>
                  </a:lnTo>
                  <a:lnTo>
                    <a:pt x="29972" y="463727"/>
                  </a:lnTo>
                  <a:lnTo>
                    <a:pt x="52070" y="503567"/>
                  </a:lnTo>
                  <a:lnTo>
                    <a:pt x="79121" y="539711"/>
                  </a:lnTo>
                  <a:lnTo>
                    <a:pt x="110998" y="571677"/>
                  </a:lnTo>
                  <a:lnTo>
                    <a:pt x="146304" y="598398"/>
                  </a:lnTo>
                  <a:lnTo>
                    <a:pt x="310515" y="598398"/>
                  </a:lnTo>
                  <a:lnTo>
                    <a:pt x="310515" y="0"/>
                  </a:lnTo>
                  <a:close/>
                </a:path>
                <a:path w="648970" h="598804">
                  <a:moveTo>
                    <a:pt x="544322" y="86410"/>
                  </a:moveTo>
                  <a:lnTo>
                    <a:pt x="508889" y="58762"/>
                  </a:lnTo>
                  <a:lnTo>
                    <a:pt x="469773" y="35547"/>
                  </a:lnTo>
                  <a:lnTo>
                    <a:pt x="427355" y="17526"/>
                  </a:lnTo>
                  <a:lnTo>
                    <a:pt x="382270" y="5435"/>
                  </a:lnTo>
                  <a:lnTo>
                    <a:pt x="335153" y="0"/>
                  </a:lnTo>
                  <a:lnTo>
                    <a:pt x="335153" y="296252"/>
                  </a:lnTo>
                  <a:lnTo>
                    <a:pt x="544322" y="86410"/>
                  </a:lnTo>
                  <a:close/>
                </a:path>
                <a:path w="648970" h="598804">
                  <a:moveTo>
                    <a:pt x="648843" y="327113"/>
                  </a:moveTo>
                  <a:lnTo>
                    <a:pt x="644906" y="276453"/>
                  </a:lnTo>
                  <a:lnTo>
                    <a:pt x="633603" y="228460"/>
                  </a:lnTo>
                  <a:lnTo>
                    <a:pt x="615569" y="183578"/>
                  </a:lnTo>
                  <a:lnTo>
                    <a:pt x="591693" y="142252"/>
                  </a:lnTo>
                  <a:lnTo>
                    <a:pt x="562737" y="104927"/>
                  </a:lnTo>
                  <a:lnTo>
                    <a:pt x="335153" y="330200"/>
                  </a:lnTo>
                  <a:lnTo>
                    <a:pt x="335153" y="598398"/>
                  </a:lnTo>
                  <a:lnTo>
                    <a:pt x="501650" y="598398"/>
                  </a:lnTo>
                  <a:lnTo>
                    <a:pt x="537337" y="571677"/>
                  </a:lnTo>
                  <a:lnTo>
                    <a:pt x="569341" y="539711"/>
                  </a:lnTo>
                  <a:lnTo>
                    <a:pt x="596646" y="503567"/>
                  </a:lnTo>
                  <a:lnTo>
                    <a:pt x="618744" y="463727"/>
                  </a:lnTo>
                  <a:lnTo>
                    <a:pt x="635127" y="420712"/>
                  </a:lnTo>
                  <a:lnTo>
                    <a:pt x="645287" y="375005"/>
                  </a:lnTo>
                  <a:lnTo>
                    <a:pt x="648843" y="327113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5227320" y="6120384"/>
              <a:ext cx="24765" cy="598805"/>
            </a:xfrm>
            <a:custGeom>
              <a:avLst/>
              <a:gdLst/>
              <a:ahLst/>
              <a:cxnLst/>
              <a:rect l="l" t="t" r="r" b="b"/>
              <a:pathLst>
                <a:path w="24764" h="598804">
                  <a:moveTo>
                    <a:pt x="24257" y="0"/>
                  </a:moveTo>
                  <a:lnTo>
                    <a:pt x="0" y="0"/>
                  </a:lnTo>
                  <a:lnTo>
                    <a:pt x="0" y="598398"/>
                  </a:lnTo>
                  <a:lnTo>
                    <a:pt x="24257" y="598398"/>
                  </a:lnTo>
                  <a:lnTo>
                    <a:pt x="24257" y="336372"/>
                  </a:lnTo>
                  <a:lnTo>
                    <a:pt x="24257" y="330200"/>
                  </a:lnTo>
                  <a:lnTo>
                    <a:pt x="21209" y="336372"/>
                  </a:lnTo>
                  <a:lnTo>
                    <a:pt x="6096" y="317855"/>
                  </a:lnTo>
                  <a:lnTo>
                    <a:pt x="24257" y="296252"/>
                  </a:lnTo>
                  <a:lnTo>
                    <a:pt x="24257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33415" y="6207252"/>
              <a:ext cx="246887" cy="249935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4940807" y="6144768"/>
              <a:ext cx="600710" cy="574675"/>
            </a:xfrm>
            <a:custGeom>
              <a:avLst/>
              <a:gdLst/>
              <a:ahLst/>
              <a:cxnLst/>
              <a:rect l="l" t="t" r="r" b="b"/>
              <a:pathLst>
                <a:path w="600710" h="574675">
                  <a:moveTo>
                    <a:pt x="298576" y="0"/>
                  </a:moveTo>
                  <a:lnTo>
                    <a:pt x="250570" y="3975"/>
                  </a:lnTo>
                  <a:lnTo>
                    <a:pt x="204977" y="15468"/>
                  </a:lnTo>
                  <a:lnTo>
                    <a:pt x="162178" y="33858"/>
                  </a:lnTo>
                  <a:lnTo>
                    <a:pt x="123062" y="58496"/>
                  </a:lnTo>
                  <a:lnTo>
                    <a:pt x="88137" y="88785"/>
                  </a:lnTo>
                  <a:lnTo>
                    <a:pt x="58165" y="124066"/>
                  </a:lnTo>
                  <a:lnTo>
                    <a:pt x="33654" y="163728"/>
                  </a:lnTo>
                  <a:lnTo>
                    <a:pt x="15366" y="207136"/>
                  </a:lnTo>
                  <a:lnTo>
                    <a:pt x="3937" y="253644"/>
                  </a:lnTo>
                  <a:lnTo>
                    <a:pt x="0" y="302640"/>
                  </a:lnTo>
                  <a:lnTo>
                    <a:pt x="3937" y="351561"/>
                  </a:lnTo>
                  <a:lnTo>
                    <a:pt x="15366" y="397840"/>
                  </a:lnTo>
                  <a:lnTo>
                    <a:pt x="33654" y="440893"/>
                  </a:lnTo>
                  <a:lnTo>
                    <a:pt x="58165" y="480136"/>
                  </a:lnTo>
                  <a:lnTo>
                    <a:pt x="88137" y="514959"/>
                  </a:lnTo>
                  <a:lnTo>
                    <a:pt x="123062" y="544791"/>
                  </a:lnTo>
                  <a:lnTo>
                    <a:pt x="162178" y="569023"/>
                  </a:lnTo>
                  <a:lnTo>
                    <a:pt x="174243" y="574128"/>
                  </a:lnTo>
                  <a:lnTo>
                    <a:pt x="424814" y="574128"/>
                  </a:lnTo>
                  <a:lnTo>
                    <a:pt x="476630" y="544791"/>
                  </a:lnTo>
                  <a:lnTo>
                    <a:pt x="511809" y="514959"/>
                  </a:lnTo>
                  <a:lnTo>
                    <a:pt x="542036" y="480136"/>
                  </a:lnTo>
                  <a:lnTo>
                    <a:pt x="566546" y="440893"/>
                  </a:lnTo>
                  <a:lnTo>
                    <a:pt x="584962" y="397840"/>
                  </a:lnTo>
                  <a:lnTo>
                    <a:pt x="596391" y="351561"/>
                  </a:lnTo>
                  <a:lnTo>
                    <a:pt x="600328" y="302640"/>
                  </a:lnTo>
                  <a:lnTo>
                    <a:pt x="596391" y="253644"/>
                  </a:lnTo>
                  <a:lnTo>
                    <a:pt x="584962" y="207136"/>
                  </a:lnTo>
                  <a:lnTo>
                    <a:pt x="566546" y="163728"/>
                  </a:lnTo>
                  <a:lnTo>
                    <a:pt x="542036" y="124066"/>
                  </a:lnTo>
                  <a:lnTo>
                    <a:pt x="511809" y="88785"/>
                  </a:lnTo>
                  <a:lnTo>
                    <a:pt x="476630" y="58496"/>
                  </a:lnTo>
                  <a:lnTo>
                    <a:pt x="437133" y="33858"/>
                  </a:lnTo>
                  <a:lnTo>
                    <a:pt x="393826" y="15468"/>
                  </a:lnTo>
                  <a:lnTo>
                    <a:pt x="347471" y="3975"/>
                  </a:lnTo>
                  <a:lnTo>
                    <a:pt x="298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0" name="object 80"/>
          <p:cNvGrpSpPr/>
          <p:nvPr/>
        </p:nvGrpSpPr>
        <p:grpSpPr>
          <a:xfrm>
            <a:off x="1114044" y="3488435"/>
            <a:ext cx="652145" cy="654050"/>
            <a:chOff x="1114044" y="3488435"/>
            <a:chExt cx="652145" cy="654050"/>
          </a:xfrm>
        </p:grpSpPr>
        <p:sp>
          <p:nvSpPr>
            <p:cNvPr id="81" name="object 81"/>
            <p:cNvSpPr/>
            <p:nvPr/>
          </p:nvSpPr>
          <p:spPr>
            <a:xfrm>
              <a:off x="1114044" y="3488435"/>
              <a:ext cx="652145" cy="654050"/>
            </a:xfrm>
            <a:custGeom>
              <a:avLst/>
              <a:gdLst/>
              <a:ahLst/>
              <a:cxnLst/>
              <a:rect l="l" t="t" r="r" b="b"/>
              <a:pathLst>
                <a:path w="652144" h="654050">
                  <a:moveTo>
                    <a:pt x="313563" y="320675"/>
                  </a:moveTo>
                  <a:lnTo>
                    <a:pt x="92227" y="98679"/>
                  </a:lnTo>
                  <a:lnTo>
                    <a:pt x="61391" y="136271"/>
                  </a:lnTo>
                  <a:lnTo>
                    <a:pt x="35864" y="178562"/>
                  </a:lnTo>
                  <a:lnTo>
                    <a:pt x="16522" y="224790"/>
                  </a:lnTo>
                  <a:lnTo>
                    <a:pt x="4279" y="274447"/>
                  </a:lnTo>
                  <a:lnTo>
                    <a:pt x="0" y="326898"/>
                  </a:lnTo>
                  <a:lnTo>
                    <a:pt x="3937" y="377571"/>
                  </a:lnTo>
                  <a:lnTo>
                    <a:pt x="15252" y="425450"/>
                  </a:lnTo>
                  <a:lnTo>
                    <a:pt x="33197" y="470281"/>
                  </a:lnTo>
                  <a:lnTo>
                    <a:pt x="57061" y="511683"/>
                  </a:lnTo>
                  <a:lnTo>
                    <a:pt x="86080" y="548894"/>
                  </a:lnTo>
                  <a:lnTo>
                    <a:pt x="313563" y="320675"/>
                  </a:lnTo>
                  <a:close/>
                </a:path>
                <a:path w="652144" h="654050">
                  <a:moveTo>
                    <a:pt x="547243" y="86372"/>
                  </a:moveTo>
                  <a:lnTo>
                    <a:pt x="510032" y="57277"/>
                  </a:lnTo>
                  <a:lnTo>
                    <a:pt x="468884" y="33274"/>
                  </a:lnTo>
                  <a:lnTo>
                    <a:pt x="424180" y="15240"/>
                  </a:lnTo>
                  <a:lnTo>
                    <a:pt x="376301" y="3937"/>
                  </a:lnTo>
                  <a:lnTo>
                    <a:pt x="325882" y="0"/>
                  </a:lnTo>
                  <a:lnTo>
                    <a:pt x="277241" y="3683"/>
                  </a:lnTo>
                  <a:lnTo>
                    <a:pt x="231140" y="14224"/>
                  </a:lnTo>
                  <a:lnTo>
                    <a:pt x="187706" y="31369"/>
                  </a:lnTo>
                  <a:lnTo>
                    <a:pt x="147523" y="54495"/>
                  </a:lnTo>
                  <a:lnTo>
                    <a:pt x="110680" y="83312"/>
                  </a:lnTo>
                  <a:lnTo>
                    <a:pt x="331978" y="302260"/>
                  </a:lnTo>
                  <a:lnTo>
                    <a:pt x="547243" y="86372"/>
                  </a:lnTo>
                  <a:close/>
                </a:path>
                <a:path w="652144" h="654050">
                  <a:moveTo>
                    <a:pt x="553339" y="561213"/>
                  </a:moveTo>
                  <a:lnTo>
                    <a:pt x="331978" y="339217"/>
                  </a:lnTo>
                  <a:lnTo>
                    <a:pt x="104521" y="564388"/>
                  </a:lnTo>
                  <a:lnTo>
                    <a:pt x="141719" y="594995"/>
                  </a:lnTo>
                  <a:lnTo>
                    <a:pt x="182880" y="619760"/>
                  </a:lnTo>
                  <a:lnTo>
                    <a:pt x="227584" y="638302"/>
                  </a:lnTo>
                  <a:lnTo>
                    <a:pt x="275463" y="649859"/>
                  </a:lnTo>
                  <a:lnTo>
                    <a:pt x="325882" y="653796"/>
                  </a:lnTo>
                  <a:lnTo>
                    <a:pt x="376682" y="649478"/>
                  </a:lnTo>
                  <a:lnTo>
                    <a:pt x="425450" y="637159"/>
                  </a:lnTo>
                  <a:lnTo>
                    <a:pt x="471551" y="617855"/>
                  </a:lnTo>
                  <a:lnTo>
                    <a:pt x="514350" y="592201"/>
                  </a:lnTo>
                  <a:lnTo>
                    <a:pt x="553339" y="561213"/>
                  </a:lnTo>
                  <a:close/>
                </a:path>
                <a:path w="652144" h="654050">
                  <a:moveTo>
                    <a:pt x="651764" y="326898"/>
                  </a:moveTo>
                  <a:lnTo>
                    <a:pt x="647827" y="276225"/>
                  </a:lnTo>
                  <a:lnTo>
                    <a:pt x="636270" y="228346"/>
                  </a:lnTo>
                  <a:lnTo>
                    <a:pt x="617855" y="183515"/>
                  </a:lnTo>
                  <a:lnTo>
                    <a:pt x="593090" y="142113"/>
                  </a:lnTo>
                  <a:lnTo>
                    <a:pt x="562610" y="104902"/>
                  </a:lnTo>
                  <a:lnTo>
                    <a:pt x="347345" y="320675"/>
                  </a:lnTo>
                  <a:lnTo>
                    <a:pt x="568706" y="542798"/>
                  </a:lnTo>
                  <a:lnTo>
                    <a:pt x="597408" y="505841"/>
                  </a:lnTo>
                  <a:lnTo>
                    <a:pt x="620522" y="465455"/>
                  </a:lnTo>
                  <a:lnTo>
                    <a:pt x="637540" y="422021"/>
                  </a:lnTo>
                  <a:lnTo>
                    <a:pt x="648081" y="375666"/>
                  </a:lnTo>
                  <a:lnTo>
                    <a:pt x="651764" y="326898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9388" y="3572255"/>
              <a:ext cx="482981" cy="481076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1138428" y="3512819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10" h="601979">
                  <a:moveTo>
                    <a:pt x="301752" y="0"/>
                  </a:moveTo>
                  <a:lnTo>
                    <a:pt x="252856" y="3937"/>
                  </a:lnTo>
                  <a:lnTo>
                    <a:pt x="206502" y="15493"/>
                  </a:lnTo>
                  <a:lnTo>
                    <a:pt x="163194" y="33781"/>
                  </a:lnTo>
                  <a:lnTo>
                    <a:pt x="123685" y="58419"/>
                  </a:lnTo>
                  <a:lnTo>
                    <a:pt x="88506" y="88645"/>
                  </a:lnTo>
                  <a:lnTo>
                    <a:pt x="58318" y="123951"/>
                  </a:lnTo>
                  <a:lnTo>
                    <a:pt x="33743" y="163575"/>
                  </a:lnTo>
                  <a:lnTo>
                    <a:pt x="15417" y="206882"/>
                  </a:lnTo>
                  <a:lnTo>
                    <a:pt x="3962" y="253364"/>
                  </a:lnTo>
                  <a:lnTo>
                    <a:pt x="0" y="302386"/>
                  </a:lnTo>
                  <a:lnTo>
                    <a:pt x="3962" y="351281"/>
                  </a:lnTo>
                  <a:lnTo>
                    <a:pt x="15417" y="397509"/>
                  </a:lnTo>
                  <a:lnTo>
                    <a:pt x="33743" y="440435"/>
                  </a:lnTo>
                  <a:lnTo>
                    <a:pt x="58318" y="479678"/>
                  </a:lnTo>
                  <a:lnTo>
                    <a:pt x="88506" y="514476"/>
                  </a:lnTo>
                  <a:lnTo>
                    <a:pt x="123685" y="544321"/>
                  </a:lnTo>
                  <a:lnTo>
                    <a:pt x="163194" y="568451"/>
                  </a:lnTo>
                  <a:lnTo>
                    <a:pt x="206502" y="586485"/>
                  </a:lnTo>
                  <a:lnTo>
                    <a:pt x="252856" y="597788"/>
                  </a:lnTo>
                  <a:lnTo>
                    <a:pt x="301752" y="601598"/>
                  </a:lnTo>
                  <a:lnTo>
                    <a:pt x="350519" y="597788"/>
                  </a:lnTo>
                  <a:lnTo>
                    <a:pt x="396621" y="586485"/>
                  </a:lnTo>
                  <a:lnTo>
                    <a:pt x="439547" y="568451"/>
                  </a:lnTo>
                  <a:lnTo>
                    <a:pt x="478663" y="544321"/>
                  </a:lnTo>
                  <a:lnTo>
                    <a:pt x="513334" y="514476"/>
                  </a:lnTo>
                  <a:lnTo>
                    <a:pt x="543052" y="479678"/>
                  </a:lnTo>
                  <a:lnTo>
                    <a:pt x="567309" y="440435"/>
                  </a:lnTo>
                  <a:lnTo>
                    <a:pt x="585216" y="397509"/>
                  </a:lnTo>
                  <a:lnTo>
                    <a:pt x="596519" y="351281"/>
                  </a:lnTo>
                  <a:lnTo>
                    <a:pt x="600329" y="302386"/>
                  </a:lnTo>
                  <a:lnTo>
                    <a:pt x="596519" y="253364"/>
                  </a:lnTo>
                  <a:lnTo>
                    <a:pt x="585216" y="206882"/>
                  </a:lnTo>
                  <a:lnTo>
                    <a:pt x="567309" y="163575"/>
                  </a:lnTo>
                  <a:lnTo>
                    <a:pt x="543052" y="123951"/>
                  </a:lnTo>
                  <a:lnTo>
                    <a:pt x="513334" y="88645"/>
                  </a:lnTo>
                  <a:lnTo>
                    <a:pt x="478663" y="58419"/>
                  </a:lnTo>
                  <a:lnTo>
                    <a:pt x="439547" y="33781"/>
                  </a:lnTo>
                  <a:lnTo>
                    <a:pt x="396621" y="15493"/>
                  </a:lnTo>
                  <a:lnTo>
                    <a:pt x="350519" y="3937"/>
                  </a:lnTo>
                  <a:lnTo>
                    <a:pt x="3017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4" name="object 84"/>
          <p:cNvGrpSpPr/>
          <p:nvPr/>
        </p:nvGrpSpPr>
        <p:grpSpPr>
          <a:xfrm>
            <a:off x="10058400" y="4166615"/>
            <a:ext cx="648970" cy="654050"/>
            <a:chOff x="10058400" y="4166615"/>
            <a:chExt cx="648970" cy="654050"/>
          </a:xfrm>
        </p:grpSpPr>
        <p:sp>
          <p:nvSpPr>
            <p:cNvPr id="85" name="object 85"/>
            <p:cNvSpPr/>
            <p:nvPr/>
          </p:nvSpPr>
          <p:spPr>
            <a:xfrm>
              <a:off x="10058400" y="4169663"/>
              <a:ext cx="648970" cy="650240"/>
            </a:xfrm>
            <a:custGeom>
              <a:avLst/>
              <a:gdLst/>
              <a:ahLst/>
              <a:cxnLst/>
              <a:rect l="l" t="t" r="r" b="b"/>
              <a:pathLst>
                <a:path w="648970" h="650239">
                  <a:moveTo>
                    <a:pt x="295148" y="314325"/>
                  </a:moveTo>
                  <a:lnTo>
                    <a:pt x="86106" y="104775"/>
                  </a:lnTo>
                  <a:lnTo>
                    <a:pt x="57404" y="140208"/>
                  </a:lnTo>
                  <a:lnTo>
                    <a:pt x="34036" y="179451"/>
                  </a:lnTo>
                  <a:lnTo>
                    <a:pt x="16637" y="221869"/>
                  </a:lnTo>
                  <a:lnTo>
                    <a:pt x="5080" y="267081"/>
                  </a:lnTo>
                  <a:lnTo>
                    <a:pt x="0" y="314325"/>
                  </a:lnTo>
                  <a:lnTo>
                    <a:pt x="295148" y="314325"/>
                  </a:lnTo>
                  <a:close/>
                </a:path>
                <a:path w="648970" h="650239">
                  <a:moveTo>
                    <a:pt x="313690" y="338963"/>
                  </a:moveTo>
                  <a:lnTo>
                    <a:pt x="0" y="338963"/>
                  </a:lnTo>
                  <a:lnTo>
                    <a:pt x="6477" y="388747"/>
                  </a:lnTo>
                  <a:lnTo>
                    <a:pt x="19939" y="435864"/>
                  </a:lnTo>
                  <a:lnTo>
                    <a:pt x="39878" y="479806"/>
                  </a:lnTo>
                  <a:lnTo>
                    <a:pt x="65659" y="519938"/>
                  </a:lnTo>
                  <a:lnTo>
                    <a:pt x="96901" y="555879"/>
                  </a:lnTo>
                  <a:lnTo>
                    <a:pt x="132842" y="586740"/>
                  </a:lnTo>
                  <a:lnTo>
                    <a:pt x="173101" y="612267"/>
                  </a:lnTo>
                  <a:lnTo>
                    <a:pt x="216916" y="631698"/>
                  </a:lnTo>
                  <a:lnTo>
                    <a:pt x="264033" y="644525"/>
                  </a:lnTo>
                  <a:lnTo>
                    <a:pt x="313690" y="650240"/>
                  </a:lnTo>
                  <a:lnTo>
                    <a:pt x="313690" y="338963"/>
                  </a:lnTo>
                  <a:close/>
                </a:path>
                <a:path w="648970" h="650239">
                  <a:moveTo>
                    <a:pt x="313690" y="0"/>
                  </a:moveTo>
                  <a:lnTo>
                    <a:pt x="265049" y="5080"/>
                  </a:lnTo>
                  <a:lnTo>
                    <a:pt x="219075" y="16637"/>
                  </a:lnTo>
                  <a:lnTo>
                    <a:pt x="176149" y="34163"/>
                  </a:lnTo>
                  <a:lnTo>
                    <a:pt x="136779" y="57531"/>
                  </a:lnTo>
                  <a:lnTo>
                    <a:pt x="101473" y="86233"/>
                  </a:lnTo>
                  <a:lnTo>
                    <a:pt x="313690" y="295783"/>
                  </a:lnTo>
                  <a:lnTo>
                    <a:pt x="313690" y="0"/>
                  </a:lnTo>
                  <a:close/>
                </a:path>
                <a:path w="648970" h="650239">
                  <a:moveTo>
                    <a:pt x="544322" y="563880"/>
                  </a:moveTo>
                  <a:lnTo>
                    <a:pt x="338201" y="357505"/>
                  </a:lnTo>
                  <a:lnTo>
                    <a:pt x="338201" y="650240"/>
                  </a:lnTo>
                  <a:lnTo>
                    <a:pt x="385064" y="644779"/>
                  </a:lnTo>
                  <a:lnTo>
                    <a:pt x="429387" y="632714"/>
                  </a:lnTo>
                  <a:lnTo>
                    <a:pt x="470916" y="614680"/>
                  </a:lnTo>
                  <a:lnTo>
                    <a:pt x="509270" y="591566"/>
                  </a:lnTo>
                  <a:lnTo>
                    <a:pt x="544322" y="563880"/>
                  </a:lnTo>
                  <a:close/>
                </a:path>
                <a:path w="648970" h="650239">
                  <a:moveTo>
                    <a:pt x="648843" y="323596"/>
                  </a:moveTo>
                  <a:lnTo>
                    <a:pt x="645414" y="276606"/>
                  </a:lnTo>
                  <a:lnTo>
                    <a:pt x="635762" y="231775"/>
                  </a:lnTo>
                  <a:lnTo>
                    <a:pt x="620014" y="189484"/>
                  </a:lnTo>
                  <a:lnTo>
                    <a:pt x="598932" y="150241"/>
                  </a:lnTo>
                  <a:lnTo>
                    <a:pt x="572897" y="114554"/>
                  </a:lnTo>
                  <a:lnTo>
                    <a:pt x="542290" y="82931"/>
                  </a:lnTo>
                  <a:lnTo>
                    <a:pt x="507619" y="55626"/>
                  </a:lnTo>
                  <a:lnTo>
                    <a:pt x="469519" y="33274"/>
                  </a:lnTo>
                  <a:lnTo>
                    <a:pt x="428244" y="16256"/>
                  </a:lnTo>
                  <a:lnTo>
                    <a:pt x="384302" y="4953"/>
                  </a:lnTo>
                  <a:lnTo>
                    <a:pt x="338201" y="0"/>
                  </a:lnTo>
                  <a:lnTo>
                    <a:pt x="338201" y="320421"/>
                  </a:lnTo>
                  <a:lnTo>
                    <a:pt x="562737" y="545465"/>
                  </a:lnTo>
                  <a:lnTo>
                    <a:pt x="592963" y="509270"/>
                  </a:lnTo>
                  <a:lnTo>
                    <a:pt x="616966" y="468249"/>
                  </a:lnTo>
                  <a:lnTo>
                    <a:pt x="634492" y="422910"/>
                  </a:lnTo>
                  <a:lnTo>
                    <a:pt x="645160" y="374396"/>
                  </a:lnTo>
                  <a:lnTo>
                    <a:pt x="648843" y="323596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8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43743" y="4256023"/>
              <a:ext cx="228219" cy="228219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10371963" y="4166615"/>
              <a:ext cx="24765" cy="654050"/>
            </a:xfrm>
            <a:custGeom>
              <a:avLst/>
              <a:gdLst/>
              <a:ahLst/>
              <a:cxnLst/>
              <a:rect l="l" t="t" r="r" b="b"/>
              <a:pathLst>
                <a:path w="24765" h="654050">
                  <a:moveTo>
                    <a:pt x="24638" y="360807"/>
                  </a:moveTo>
                  <a:lnTo>
                    <a:pt x="6096" y="342265"/>
                  </a:lnTo>
                  <a:lnTo>
                    <a:pt x="0" y="342265"/>
                  </a:lnTo>
                  <a:lnTo>
                    <a:pt x="0" y="653796"/>
                  </a:lnTo>
                  <a:lnTo>
                    <a:pt x="24638" y="653796"/>
                  </a:lnTo>
                  <a:lnTo>
                    <a:pt x="24638" y="360807"/>
                  </a:lnTo>
                  <a:close/>
                </a:path>
                <a:path w="24765" h="654050">
                  <a:moveTo>
                    <a:pt x="24638" y="3048"/>
                  </a:moveTo>
                  <a:lnTo>
                    <a:pt x="18415" y="0"/>
                  </a:lnTo>
                  <a:lnTo>
                    <a:pt x="3048" y="0"/>
                  </a:lnTo>
                  <a:lnTo>
                    <a:pt x="0" y="3048"/>
                  </a:lnTo>
                  <a:lnTo>
                    <a:pt x="0" y="299085"/>
                  </a:lnTo>
                  <a:lnTo>
                    <a:pt x="24638" y="323850"/>
                  </a:lnTo>
                  <a:lnTo>
                    <a:pt x="24638" y="3048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72343" y="4465319"/>
              <a:ext cx="249300" cy="268731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10058400" y="4483607"/>
              <a:ext cx="313690" cy="26034"/>
            </a:xfrm>
            <a:custGeom>
              <a:avLst/>
              <a:gdLst/>
              <a:ahLst/>
              <a:cxnLst/>
              <a:rect l="l" t="t" r="r" b="b"/>
              <a:pathLst>
                <a:path w="313690" h="26035">
                  <a:moveTo>
                    <a:pt x="295021" y="0"/>
                  </a:moveTo>
                  <a:lnTo>
                    <a:pt x="0" y="0"/>
                  </a:lnTo>
                  <a:lnTo>
                    <a:pt x="0" y="25781"/>
                  </a:lnTo>
                  <a:lnTo>
                    <a:pt x="313435" y="25781"/>
                  </a:lnTo>
                  <a:lnTo>
                    <a:pt x="313435" y="19304"/>
                  </a:lnTo>
                  <a:lnTo>
                    <a:pt x="295021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0352532" y="4483607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19304" y="0"/>
                  </a:moveTo>
                  <a:lnTo>
                    <a:pt x="0" y="0"/>
                  </a:lnTo>
                  <a:lnTo>
                    <a:pt x="19304" y="19304"/>
                  </a:lnTo>
                  <a:lnTo>
                    <a:pt x="19304" y="0"/>
                  </a:lnTo>
                  <a:close/>
                </a:path>
                <a:path w="26034" h="26035">
                  <a:moveTo>
                    <a:pt x="25781" y="25781"/>
                  </a:moveTo>
                  <a:lnTo>
                    <a:pt x="19304" y="19304"/>
                  </a:lnTo>
                  <a:lnTo>
                    <a:pt x="19304" y="25781"/>
                  </a:lnTo>
                  <a:lnTo>
                    <a:pt x="25781" y="25781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0372343" y="4483607"/>
              <a:ext cx="12065" cy="26034"/>
            </a:xfrm>
            <a:custGeom>
              <a:avLst/>
              <a:gdLst/>
              <a:ahLst/>
              <a:cxnLst/>
              <a:rect l="l" t="t" r="r" b="b"/>
              <a:pathLst>
                <a:path w="12065" h="26035">
                  <a:moveTo>
                    <a:pt x="11810" y="0"/>
                  </a:moveTo>
                  <a:lnTo>
                    <a:pt x="0" y="0"/>
                  </a:lnTo>
                  <a:lnTo>
                    <a:pt x="0" y="19304"/>
                  </a:lnTo>
                  <a:lnTo>
                    <a:pt x="5969" y="25781"/>
                  </a:lnTo>
                  <a:lnTo>
                    <a:pt x="11810" y="25781"/>
                  </a:lnTo>
                  <a:lnTo>
                    <a:pt x="11810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0082783" y="4194047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09" h="601979">
                  <a:moveTo>
                    <a:pt x="301751" y="0"/>
                  </a:moveTo>
                  <a:lnTo>
                    <a:pt x="252857" y="3937"/>
                  </a:lnTo>
                  <a:lnTo>
                    <a:pt x="206501" y="15112"/>
                  </a:lnTo>
                  <a:lnTo>
                    <a:pt x="163195" y="33146"/>
                  </a:lnTo>
                  <a:lnTo>
                    <a:pt x="123698" y="57403"/>
                  </a:lnTo>
                  <a:lnTo>
                    <a:pt x="88519" y="87121"/>
                  </a:lnTo>
                  <a:lnTo>
                    <a:pt x="58293" y="121919"/>
                  </a:lnTo>
                  <a:lnTo>
                    <a:pt x="33782" y="161162"/>
                  </a:lnTo>
                  <a:lnTo>
                    <a:pt x="15367" y="204215"/>
                  </a:lnTo>
                  <a:lnTo>
                    <a:pt x="3937" y="250444"/>
                  </a:lnTo>
                  <a:lnTo>
                    <a:pt x="0" y="299212"/>
                  </a:lnTo>
                  <a:lnTo>
                    <a:pt x="3937" y="348233"/>
                  </a:lnTo>
                  <a:lnTo>
                    <a:pt x="15367" y="394715"/>
                  </a:lnTo>
                  <a:lnTo>
                    <a:pt x="33782" y="438022"/>
                  </a:lnTo>
                  <a:lnTo>
                    <a:pt x="58293" y="477646"/>
                  </a:lnTo>
                  <a:lnTo>
                    <a:pt x="88519" y="512952"/>
                  </a:lnTo>
                  <a:lnTo>
                    <a:pt x="123698" y="543178"/>
                  </a:lnTo>
                  <a:lnTo>
                    <a:pt x="163195" y="567816"/>
                  </a:lnTo>
                  <a:lnTo>
                    <a:pt x="206501" y="586232"/>
                  </a:lnTo>
                  <a:lnTo>
                    <a:pt x="252857" y="597662"/>
                  </a:lnTo>
                  <a:lnTo>
                    <a:pt x="301751" y="601599"/>
                  </a:lnTo>
                  <a:lnTo>
                    <a:pt x="350520" y="597662"/>
                  </a:lnTo>
                  <a:lnTo>
                    <a:pt x="396621" y="586232"/>
                  </a:lnTo>
                  <a:lnTo>
                    <a:pt x="439547" y="567816"/>
                  </a:lnTo>
                  <a:lnTo>
                    <a:pt x="478663" y="543178"/>
                  </a:lnTo>
                  <a:lnTo>
                    <a:pt x="513334" y="512952"/>
                  </a:lnTo>
                  <a:lnTo>
                    <a:pt x="543051" y="477646"/>
                  </a:lnTo>
                  <a:lnTo>
                    <a:pt x="567309" y="438022"/>
                  </a:lnTo>
                  <a:lnTo>
                    <a:pt x="585216" y="394715"/>
                  </a:lnTo>
                  <a:lnTo>
                    <a:pt x="596519" y="348233"/>
                  </a:lnTo>
                  <a:lnTo>
                    <a:pt x="600329" y="299212"/>
                  </a:lnTo>
                  <a:lnTo>
                    <a:pt x="596519" y="250444"/>
                  </a:lnTo>
                  <a:lnTo>
                    <a:pt x="585216" y="204215"/>
                  </a:lnTo>
                  <a:lnTo>
                    <a:pt x="567309" y="161162"/>
                  </a:lnTo>
                  <a:lnTo>
                    <a:pt x="543051" y="121919"/>
                  </a:lnTo>
                  <a:lnTo>
                    <a:pt x="513334" y="87121"/>
                  </a:lnTo>
                  <a:lnTo>
                    <a:pt x="478663" y="57403"/>
                  </a:lnTo>
                  <a:lnTo>
                    <a:pt x="439547" y="33146"/>
                  </a:lnTo>
                  <a:lnTo>
                    <a:pt x="396621" y="15112"/>
                  </a:lnTo>
                  <a:lnTo>
                    <a:pt x="350520" y="3937"/>
                  </a:lnTo>
                  <a:lnTo>
                    <a:pt x="301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3" name="object 93"/>
          <p:cNvGrpSpPr/>
          <p:nvPr/>
        </p:nvGrpSpPr>
        <p:grpSpPr>
          <a:xfrm>
            <a:off x="2385060" y="2215895"/>
            <a:ext cx="652145" cy="650240"/>
            <a:chOff x="2385060" y="2215895"/>
            <a:chExt cx="652145" cy="650240"/>
          </a:xfrm>
        </p:grpSpPr>
        <p:sp>
          <p:nvSpPr>
            <p:cNvPr id="94" name="object 94"/>
            <p:cNvSpPr/>
            <p:nvPr/>
          </p:nvSpPr>
          <p:spPr>
            <a:xfrm>
              <a:off x="2385060" y="2215895"/>
              <a:ext cx="652145" cy="650240"/>
            </a:xfrm>
            <a:custGeom>
              <a:avLst/>
              <a:gdLst/>
              <a:ahLst/>
              <a:cxnLst/>
              <a:rect l="l" t="t" r="r" b="b"/>
              <a:pathLst>
                <a:path w="652144" h="650239">
                  <a:moveTo>
                    <a:pt x="313563" y="354330"/>
                  </a:moveTo>
                  <a:lnTo>
                    <a:pt x="104521" y="563880"/>
                  </a:lnTo>
                  <a:lnTo>
                    <a:pt x="139827" y="592709"/>
                  </a:lnTo>
                  <a:lnTo>
                    <a:pt x="178943" y="616077"/>
                  </a:lnTo>
                  <a:lnTo>
                    <a:pt x="221361" y="633603"/>
                  </a:lnTo>
                  <a:lnTo>
                    <a:pt x="266446" y="645033"/>
                  </a:lnTo>
                  <a:lnTo>
                    <a:pt x="313563" y="650240"/>
                  </a:lnTo>
                  <a:lnTo>
                    <a:pt x="313563" y="354330"/>
                  </a:lnTo>
                  <a:close/>
                </a:path>
                <a:path w="652144" h="650239">
                  <a:moveTo>
                    <a:pt x="313563" y="0"/>
                  </a:moveTo>
                  <a:lnTo>
                    <a:pt x="267462" y="5080"/>
                  </a:lnTo>
                  <a:lnTo>
                    <a:pt x="223393" y="16510"/>
                  </a:lnTo>
                  <a:lnTo>
                    <a:pt x="181864" y="33782"/>
                  </a:lnTo>
                  <a:lnTo>
                    <a:pt x="143256" y="56515"/>
                  </a:lnTo>
                  <a:lnTo>
                    <a:pt x="108204" y="84201"/>
                  </a:lnTo>
                  <a:lnTo>
                    <a:pt x="77216" y="116332"/>
                  </a:lnTo>
                  <a:lnTo>
                    <a:pt x="50800" y="152400"/>
                  </a:lnTo>
                  <a:lnTo>
                    <a:pt x="29337" y="192024"/>
                  </a:lnTo>
                  <a:lnTo>
                    <a:pt x="13335" y="234569"/>
                  </a:lnTo>
                  <a:lnTo>
                    <a:pt x="3429" y="279527"/>
                  </a:lnTo>
                  <a:lnTo>
                    <a:pt x="0" y="326644"/>
                  </a:lnTo>
                  <a:lnTo>
                    <a:pt x="3937" y="376047"/>
                  </a:lnTo>
                  <a:lnTo>
                    <a:pt x="15494" y="423672"/>
                  </a:lnTo>
                  <a:lnTo>
                    <a:pt x="33909" y="468376"/>
                  </a:lnTo>
                  <a:lnTo>
                    <a:pt x="58674" y="509397"/>
                  </a:lnTo>
                  <a:lnTo>
                    <a:pt x="89154" y="545465"/>
                  </a:lnTo>
                  <a:lnTo>
                    <a:pt x="313563" y="320421"/>
                  </a:lnTo>
                  <a:lnTo>
                    <a:pt x="313563" y="0"/>
                  </a:lnTo>
                  <a:close/>
                </a:path>
                <a:path w="652144" h="650239">
                  <a:moveTo>
                    <a:pt x="651764" y="338963"/>
                  </a:moveTo>
                  <a:lnTo>
                    <a:pt x="338201" y="338963"/>
                  </a:lnTo>
                  <a:lnTo>
                    <a:pt x="338201" y="650240"/>
                  </a:lnTo>
                  <a:lnTo>
                    <a:pt x="387858" y="644525"/>
                  </a:lnTo>
                  <a:lnTo>
                    <a:pt x="435102" y="631698"/>
                  </a:lnTo>
                  <a:lnTo>
                    <a:pt x="479298" y="612267"/>
                  </a:lnTo>
                  <a:lnTo>
                    <a:pt x="519811" y="586740"/>
                  </a:lnTo>
                  <a:lnTo>
                    <a:pt x="556133" y="555879"/>
                  </a:lnTo>
                  <a:lnTo>
                    <a:pt x="587375" y="519938"/>
                  </a:lnTo>
                  <a:lnTo>
                    <a:pt x="613283" y="479806"/>
                  </a:lnTo>
                  <a:lnTo>
                    <a:pt x="632968" y="435864"/>
                  </a:lnTo>
                  <a:lnTo>
                    <a:pt x="646049" y="388747"/>
                  </a:lnTo>
                  <a:lnTo>
                    <a:pt x="651764" y="338963"/>
                  </a:lnTo>
                  <a:close/>
                </a:path>
                <a:path w="652144" h="650239">
                  <a:moveTo>
                    <a:pt x="651764" y="314325"/>
                  </a:moveTo>
                  <a:lnTo>
                    <a:pt x="646938" y="268986"/>
                  </a:lnTo>
                  <a:lnTo>
                    <a:pt x="635889" y="225552"/>
                  </a:lnTo>
                  <a:lnTo>
                    <a:pt x="619252" y="184531"/>
                  </a:lnTo>
                  <a:lnTo>
                    <a:pt x="597535" y="146558"/>
                  </a:lnTo>
                  <a:lnTo>
                    <a:pt x="570992" y="111887"/>
                  </a:lnTo>
                  <a:lnTo>
                    <a:pt x="540131" y="81026"/>
                  </a:lnTo>
                  <a:lnTo>
                    <a:pt x="505587" y="54356"/>
                  </a:lnTo>
                  <a:lnTo>
                    <a:pt x="467614" y="32512"/>
                  </a:lnTo>
                  <a:lnTo>
                    <a:pt x="426720" y="15875"/>
                  </a:lnTo>
                  <a:lnTo>
                    <a:pt x="383413" y="4826"/>
                  </a:lnTo>
                  <a:lnTo>
                    <a:pt x="338201" y="0"/>
                  </a:lnTo>
                  <a:lnTo>
                    <a:pt x="338201" y="314325"/>
                  </a:lnTo>
                  <a:lnTo>
                    <a:pt x="651764" y="314325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2699004" y="2215895"/>
              <a:ext cx="24765" cy="650240"/>
            </a:xfrm>
            <a:custGeom>
              <a:avLst/>
              <a:gdLst/>
              <a:ahLst/>
              <a:cxnLst/>
              <a:rect l="l" t="t" r="r" b="b"/>
              <a:pathLst>
                <a:path w="24764" h="650239">
                  <a:moveTo>
                    <a:pt x="24257" y="338963"/>
                  </a:moveTo>
                  <a:lnTo>
                    <a:pt x="18161" y="338963"/>
                  </a:lnTo>
                  <a:lnTo>
                    <a:pt x="0" y="354330"/>
                  </a:lnTo>
                  <a:lnTo>
                    <a:pt x="0" y="650240"/>
                  </a:lnTo>
                  <a:lnTo>
                    <a:pt x="24257" y="650240"/>
                  </a:lnTo>
                  <a:lnTo>
                    <a:pt x="24257" y="338963"/>
                  </a:lnTo>
                  <a:close/>
                </a:path>
                <a:path w="24764" h="650239">
                  <a:moveTo>
                    <a:pt x="24257" y="0"/>
                  </a:moveTo>
                  <a:lnTo>
                    <a:pt x="0" y="0"/>
                  </a:lnTo>
                  <a:lnTo>
                    <a:pt x="0" y="320421"/>
                  </a:lnTo>
                  <a:lnTo>
                    <a:pt x="3048" y="317373"/>
                  </a:lnTo>
                  <a:lnTo>
                    <a:pt x="12065" y="326644"/>
                  </a:lnTo>
                  <a:lnTo>
                    <a:pt x="12065" y="317373"/>
                  </a:lnTo>
                  <a:lnTo>
                    <a:pt x="12065" y="314325"/>
                  </a:lnTo>
                  <a:lnTo>
                    <a:pt x="24257" y="314325"/>
                  </a:lnTo>
                  <a:lnTo>
                    <a:pt x="24257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9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73452" y="2532887"/>
              <a:ext cx="243839" cy="246887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2723388" y="2529824"/>
              <a:ext cx="313690" cy="26034"/>
            </a:xfrm>
            <a:custGeom>
              <a:avLst/>
              <a:gdLst/>
              <a:ahLst/>
              <a:cxnLst/>
              <a:rect l="l" t="t" r="r" b="b"/>
              <a:pathLst>
                <a:path w="313689" h="26035">
                  <a:moveTo>
                    <a:pt x="313448" y="0"/>
                  </a:moveTo>
                  <a:lnTo>
                    <a:pt x="0" y="0"/>
                  </a:lnTo>
                  <a:lnTo>
                    <a:pt x="0" y="25796"/>
                  </a:lnTo>
                  <a:lnTo>
                    <a:pt x="313448" y="25796"/>
                  </a:lnTo>
                  <a:lnTo>
                    <a:pt x="313448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2711196" y="2529839"/>
              <a:ext cx="12065" cy="26034"/>
            </a:xfrm>
            <a:custGeom>
              <a:avLst/>
              <a:gdLst/>
              <a:ahLst/>
              <a:cxnLst/>
              <a:rect l="l" t="t" r="r" b="b"/>
              <a:pathLst>
                <a:path w="12064" h="26035">
                  <a:moveTo>
                    <a:pt x="11811" y="0"/>
                  </a:moveTo>
                  <a:lnTo>
                    <a:pt x="0" y="0"/>
                  </a:lnTo>
                  <a:lnTo>
                    <a:pt x="0" y="12954"/>
                  </a:lnTo>
                  <a:lnTo>
                    <a:pt x="8890" y="19304"/>
                  </a:lnTo>
                  <a:lnTo>
                    <a:pt x="5968" y="25781"/>
                  </a:lnTo>
                  <a:lnTo>
                    <a:pt x="11811" y="25781"/>
                  </a:lnTo>
                  <a:lnTo>
                    <a:pt x="11811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2711196" y="2542031"/>
              <a:ext cx="8890" cy="13335"/>
            </a:xfrm>
            <a:custGeom>
              <a:avLst/>
              <a:gdLst/>
              <a:ahLst/>
              <a:cxnLst/>
              <a:rect l="l" t="t" r="r" b="b"/>
              <a:pathLst>
                <a:path w="8889" h="13335">
                  <a:moveTo>
                    <a:pt x="0" y="0"/>
                  </a:moveTo>
                  <a:lnTo>
                    <a:pt x="0" y="13334"/>
                  </a:lnTo>
                  <a:lnTo>
                    <a:pt x="5968" y="13334"/>
                  </a:lnTo>
                  <a:lnTo>
                    <a:pt x="8890" y="66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2412492" y="2240279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10" h="601980">
                  <a:moveTo>
                    <a:pt x="298576" y="0"/>
                  </a:moveTo>
                  <a:lnTo>
                    <a:pt x="249808" y="3937"/>
                  </a:lnTo>
                  <a:lnTo>
                    <a:pt x="203707" y="15494"/>
                  </a:lnTo>
                  <a:lnTo>
                    <a:pt x="160781" y="33782"/>
                  </a:lnTo>
                  <a:lnTo>
                    <a:pt x="121665" y="58420"/>
                  </a:lnTo>
                  <a:lnTo>
                    <a:pt x="86994" y="88646"/>
                  </a:lnTo>
                  <a:lnTo>
                    <a:pt x="57276" y="123952"/>
                  </a:lnTo>
                  <a:lnTo>
                    <a:pt x="33019" y="163575"/>
                  </a:lnTo>
                  <a:lnTo>
                    <a:pt x="15112" y="206883"/>
                  </a:lnTo>
                  <a:lnTo>
                    <a:pt x="3809" y="253365"/>
                  </a:lnTo>
                  <a:lnTo>
                    <a:pt x="0" y="302387"/>
                  </a:lnTo>
                  <a:lnTo>
                    <a:pt x="3809" y="350520"/>
                  </a:lnTo>
                  <a:lnTo>
                    <a:pt x="15112" y="396240"/>
                  </a:lnTo>
                  <a:lnTo>
                    <a:pt x="33019" y="439166"/>
                  </a:lnTo>
                  <a:lnTo>
                    <a:pt x="57276" y="478409"/>
                  </a:lnTo>
                  <a:lnTo>
                    <a:pt x="86994" y="513334"/>
                  </a:lnTo>
                  <a:lnTo>
                    <a:pt x="121665" y="543433"/>
                  </a:lnTo>
                  <a:lnTo>
                    <a:pt x="160781" y="567944"/>
                  </a:lnTo>
                  <a:lnTo>
                    <a:pt x="203707" y="586232"/>
                  </a:lnTo>
                  <a:lnTo>
                    <a:pt x="249808" y="597662"/>
                  </a:lnTo>
                  <a:lnTo>
                    <a:pt x="298576" y="601599"/>
                  </a:lnTo>
                  <a:lnTo>
                    <a:pt x="347471" y="597662"/>
                  </a:lnTo>
                  <a:lnTo>
                    <a:pt x="393826" y="586232"/>
                  </a:lnTo>
                  <a:lnTo>
                    <a:pt x="437133" y="567944"/>
                  </a:lnTo>
                  <a:lnTo>
                    <a:pt x="476631" y="543433"/>
                  </a:lnTo>
                  <a:lnTo>
                    <a:pt x="511809" y="513334"/>
                  </a:lnTo>
                  <a:lnTo>
                    <a:pt x="542035" y="478409"/>
                  </a:lnTo>
                  <a:lnTo>
                    <a:pt x="566546" y="439166"/>
                  </a:lnTo>
                  <a:lnTo>
                    <a:pt x="584962" y="396240"/>
                  </a:lnTo>
                  <a:lnTo>
                    <a:pt x="596391" y="350520"/>
                  </a:lnTo>
                  <a:lnTo>
                    <a:pt x="600328" y="302387"/>
                  </a:lnTo>
                  <a:lnTo>
                    <a:pt x="596391" y="253365"/>
                  </a:lnTo>
                  <a:lnTo>
                    <a:pt x="584962" y="206883"/>
                  </a:lnTo>
                  <a:lnTo>
                    <a:pt x="566546" y="163575"/>
                  </a:lnTo>
                  <a:lnTo>
                    <a:pt x="542035" y="123952"/>
                  </a:lnTo>
                  <a:lnTo>
                    <a:pt x="511809" y="88646"/>
                  </a:lnTo>
                  <a:lnTo>
                    <a:pt x="476631" y="58420"/>
                  </a:lnTo>
                  <a:lnTo>
                    <a:pt x="437133" y="33782"/>
                  </a:lnTo>
                  <a:lnTo>
                    <a:pt x="393826" y="15494"/>
                  </a:lnTo>
                  <a:lnTo>
                    <a:pt x="347471" y="3937"/>
                  </a:lnTo>
                  <a:lnTo>
                    <a:pt x="298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1" name="object 101"/>
          <p:cNvGrpSpPr/>
          <p:nvPr/>
        </p:nvGrpSpPr>
        <p:grpSpPr>
          <a:xfrm>
            <a:off x="8107680" y="2215895"/>
            <a:ext cx="648970" cy="650240"/>
            <a:chOff x="8107680" y="2215895"/>
            <a:chExt cx="648970" cy="650240"/>
          </a:xfrm>
        </p:grpSpPr>
        <p:sp>
          <p:nvSpPr>
            <p:cNvPr id="102" name="object 102"/>
            <p:cNvSpPr/>
            <p:nvPr/>
          </p:nvSpPr>
          <p:spPr>
            <a:xfrm>
              <a:off x="8107680" y="2215895"/>
              <a:ext cx="648970" cy="650240"/>
            </a:xfrm>
            <a:custGeom>
              <a:avLst/>
              <a:gdLst/>
              <a:ahLst/>
              <a:cxnLst/>
              <a:rect l="l" t="t" r="r" b="b"/>
              <a:pathLst>
                <a:path w="648970" h="650239">
                  <a:moveTo>
                    <a:pt x="295148" y="314325"/>
                  </a:moveTo>
                  <a:lnTo>
                    <a:pt x="86106" y="104775"/>
                  </a:lnTo>
                  <a:lnTo>
                    <a:pt x="57404" y="139827"/>
                  </a:lnTo>
                  <a:lnTo>
                    <a:pt x="34036" y="178562"/>
                  </a:lnTo>
                  <a:lnTo>
                    <a:pt x="16637" y="220599"/>
                  </a:lnTo>
                  <a:lnTo>
                    <a:pt x="5080" y="265938"/>
                  </a:lnTo>
                  <a:lnTo>
                    <a:pt x="0" y="314325"/>
                  </a:lnTo>
                  <a:lnTo>
                    <a:pt x="295148" y="314325"/>
                  </a:lnTo>
                  <a:close/>
                </a:path>
                <a:path w="648970" h="650239">
                  <a:moveTo>
                    <a:pt x="544322" y="563880"/>
                  </a:moveTo>
                  <a:lnTo>
                    <a:pt x="319786" y="338963"/>
                  </a:lnTo>
                  <a:lnTo>
                    <a:pt x="0" y="338963"/>
                  </a:lnTo>
                  <a:lnTo>
                    <a:pt x="4953" y="385064"/>
                  </a:lnTo>
                  <a:lnTo>
                    <a:pt x="16129" y="429133"/>
                  </a:lnTo>
                  <a:lnTo>
                    <a:pt x="33147" y="470408"/>
                  </a:lnTo>
                  <a:lnTo>
                    <a:pt x="55499" y="508762"/>
                  </a:lnTo>
                  <a:lnTo>
                    <a:pt x="82677" y="543433"/>
                  </a:lnTo>
                  <a:lnTo>
                    <a:pt x="114300" y="574040"/>
                  </a:lnTo>
                  <a:lnTo>
                    <a:pt x="149987" y="600202"/>
                  </a:lnTo>
                  <a:lnTo>
                    <a:pt x="189103" y="621411"/>
                  </a:lnTo>
                  <a:lnTo>
                    <a:pt x="231267" y="637032"/>
                  </a:lnTo>
                  <a:lnTo>
                    <a:pt x="275971" y="646811"/>
                  </a:lnTo>
                  <a:lnTo>
                    <a:pt x="322834" y="650240"/>
                  </a:lnTo>
                  <a:lnTo>
                    <a:pt x="373380" y="646557"/>
                  </a:lnTo>
                  <a:lnTo>
                    <a:pt x="421132" y="635762"/>
                  </a:lnTo>
                  <a:lnTo>
                    <a:pt x="465836" y="618236"/>
                  </a:lnTo>
                  <a:lnTo>
                    <a:pt x="507111" y="594233"/>
                  </a:lnTo>
                  <a:lnTo>
                    <a:pt x="544322" y="563880"/>
                  </a:lnTo>
                  <a:close/>
                </a:path>
                <a:path w="648970" h="650239">
                  <a:moveTo>
                    <a:pt x="648843" y="338963"/>
                  </a:moveTo>
                  <a:lnTo>
                    <a:pt x="353568" y="338963"/>
                  </a:lnTo>
                  <a:lnTo>
                    <a:pt x="562737" y="545465"/>
                  </a:lnTo>
                  <a:lnTo>
                    <a:pt x="590296" y="510286"/>
                  </a:lnTo>
                  <a:lnTo>
                    <a:pt x="613410" y="471805"/>
                  </a:lnTo>
                  <a:lnTo>
                    <a:pt x="631317" y="430276"/>
                  </a:lnTo>
                  <a:lnTo>
                    <a:pt x="643382" y="385826"/>
                  </a:lnTo>
                  <a:lnTo>
                    <a:pt x="648843" y="338963"/>
                  </a:lnTo>
                  <a:close/>
                </a:path>
                <a:path w="648970" h="650239">
                  <a:moveTo>
                    <a:pt x="648843" y="314325"/>
                  </a:moveTo>
                  <a:lnTo>
                    <a:pt x="643763" y="267462"/>
                  </a:lnTo>
                  <a:lnTo>
                    <a:pt x="632333" y="222758"/>
                  </a:lnTo>
                  <a:lnTo>
                    <a:pt x="615061" y="180975"/>
                  </a:lnTo>
                  <a:lnTo>
                    <a:pt x="592328" y="142240"/>
                  </a:lnTo>
                  <a:lnTo>
                    <a:pt x="564769" y="107315"/>
                  </a:lnTo>
                  <a:lnTo>
                    <a:pt x="532765" y="76454"/>
                  </a:lnTo>
                  <a:lnTo>
                    <a:pt x="496697" y="50165"/>
                  </a:lnTo>
                  <a:lnTo>
                    <a:pt x="457200" y="28829"/>
                  </a:lnTo>
                  <a:lnTo>
                    <a:pt x="414782" y="13081"/>
                  </a:lnTo>
                  <a:lnTo>
                    <a:pt x="369824" y="3302"/>
                  </a:lnTo>
                  <a:lnTo>
                    <a:pt x="322834" y="0"/>
                  </a:lnTo>
                  <a:lnTo>
                    <a:pt x="273558" y="3937"/>
                  </a:lnTo>
                  <a:lnTo>
                    <a:pt x="225933" y="15240"/>
                  </a:lnTo>
                  <a:lnTo>
                    <a:pt x="180721" y="33274"/>
                  </a:lnTo>
                  <a:lnTo>
                    <a:pt x="138938" y="57150"/>
                  </a:lnTo>
                  <a:lnTo>
                    <a:pt x="101473" y="86233"/>
                  </a:lnTo>
                  <a:lnTo>
                    <a:pt x="329057" y="314325"/>
                  </a:lnTo>
                  <a:lnTo>
                    <a:pt x="648843" y="314325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8107680" y="2530347"/>
              <a:ext cx="320040" cy="24765"/>
            </a:xfrm>
            <a:custGeom>
              <a:avLst/>
              <a:gdLst/>
              <a:ahLst/>
              <a:cxnLst/>
              <a:rect l="l" t="t" r="r" b="b"/>
              <a:pathLst>
                <a:path w="320040" h="24764">
                  <a:moveTo>
                    <a:pt x="295148" y="0"/>
                  </a:moveTo>
                  <a:lnTo>
                    <a:pt x="0" y="0"/>
                  </a:lnTo>
                  <a:lnTo>
                    <a:pt x="0" y="24511"/>
                  </a:lnTo>
                  <a:lnTo>
                    <a:pt x="319786" y="24511"/>
                  </a:lnTo>
                  <a:lnTo>
                    <a:pt x="295148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" name="object 10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93786" y="2302763"/>
              <a:ext cx="242950" cy="227584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8427466" y="2530347"/>
              <a:ext cx="329565" cy="249554"/>
            </a:xfrm>
            <a:custGeom>
              <a:avLst/>
              <a:gdLst/>
              <a:ahLst/>
              <a:cxnLst/>
              <a:rect l="l" t="t" r="r" b="b"/>
              <a:pathLst>
                <a:path w="329565" h="249555">
                  <a:moveTo>
                    <a:pt x="242951" y="230505"/>
                  </a:moveTo>
                  <a:lnTo>
                    <a:pt x="33782" y="24511"/>
                  </a:lnTo>
                  <a:lnTo>
                    <a:pt x="0" y="24511"/>
                  </a:lnTo>
                  <a:lnTo>
                    <a:pt x="224409" y="249047"/>
                  </a:lnTo>
                  <a:lnTo>
                    <a:pt x="242951" y="230505"/>
                  </a:lnTo>
                  <a:close/>
                </a:path>
                <a:path w="329565" h="249555">
                  <a:moveTo>
                    <a:pt x="329057" y="0"/>
                  </a:moveTo>
                  <a:lnTo>
                    <a:pt x="9271" y="0"/>
                  </a:lnTo>
                  <a:lnTo>
                    <a:pt x="33782" y="24511"/>
                  </a:lnTo>
                  <a:lnTo>
                    <a:pt x="329057" y="24511"/>
                  </a:lnTo>
                  <a:lnTo>
                    <a:pt x="329057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8403336" y="2529839"/>
              <a:ext cx="57785" cy="26034"/>
            </a:xfrm>
            <a:custGeom>
              <a:avLst/>
              <a:gdLst/>
              <a:ahLst/>
              <a:cxnLst/>
              <a:rect l="l" t="t" r="r" b="b"/>
              <a:pathLst>
                <a:path w="57784" h="26035">
                  <a:moveTo>
                    <a:pt x="33147" y="0"/>
                  </a:moveTo>
                  <a:lnTo>
                    <a:pt x="0" y="0"/>
                  </a:lnTo>
                  <a:lnTo>
                    <a:pt x="24130" y="25781"/>
                  </a:lnTo>
                  <a:lnTo>
                    <a:pt x="57277" y="25781"/>
                  </a:lnTo>
                  <a:lnTo>
                    <a:pt x="33147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8132064" y="2240279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09" h="601980">
                  <a:moveTo>
                    <a:pt x="298576" y="0"/>
                  </a:moveTo>
                  <a:lnTo>
                    <a:pt x="249808" y="3937"/>
                  </a:lnTo>
                  <a:lnTo>
                    <a:pt x="203707" y="15494"/>
                  </a:lnTo>
                  <a:lnTo>
                    <a:pt x="160781" y="33782"/>
                  </a:lnTo>
                  <a:lnTo>
                    <a:pt x="121665" y="58420"/>
                  </a:lnTo>
                  <a:lnTo>
                    <a:pt x="86994" y="88646"/>
                  </a:lnTo>
                  <a:lnTo>
                    <a:pt x="57276" y="123952"/>
                  </a:lnTo>
                  <a:lnTo>
                    <a:pt x="33019" y="163575"/>
                  </a:lnTo>
                  <a:lnTo>
                    <a:pt x="15112" y="206883"/>
                  </a:lnTo>
                  <a:lnTo>
                    <a:pt x="3809" y="253365"/>
                  </a:lnTo>
                  <a:lnTo>
                    <a:pt x="0" y="302387"/>
                  </a:lnTo>
                  <a:lnTo>
                    <a:pt x="3809" y="350520"/>
                  </a:lnTo>
                  <a:lnTo>
                    <a:pt x="15112" y="396240"/>
                  </a:lnTo>
                  <a:lnTo>
                    <a:pt x="33019" y="439166"/>
                  </a:lnTo>
                  <a:lnTo>
                    <a:pt x="57276" y="478409"/>
                  </a:lnTo>
                  <a:lnTo>
                    <a:pt x="86994" y="513334"/>
                  </a:lnTo>
                  <a:lnTo>
                    <a:pt x="121665" y="543433"/>
                  </a:lnTo>
                  <a:lnTo>
                    <a:pt x="160781" y="567944"/>
                  </a:lnTo>
                  <a:lnTo>
                    <a:pt x="203707" y="586232"/>
                  </a:lnTo>
                  <a:lnTo>
                    <a:pt x="249808" y="597662"/>
                  </a:lnTo>
                  <a:lnTo>
                    <a:pt x="298576" y="601599"/>
                  </a:lnTo>
                  <a:lnTo>
                    <a:pt x="347471" y="597662"/>
                  </a:lnTo>
                  <a:lnTo>
                    <a:pt x="393826" y="586232"/>
                  </a:lnTo>
                  <a:lnTo>
                    <a:pt x="437133" y="567944"/>
                  </a:lnTo>
                  <a:lnTo>
                    <a:pt x="476630" y="543433"/>
                  </a:lnTo>
                  <a:lnTo>
                    <a:pt x="511809" y="513334"/>
                  </a:lnTo>
                  <a:lnTo>
                    <a:pt x="542035" y="478409"/>
                  </a:lnTo>
                  <a:lnTo>
                    <a:pt x="566546" y="439166"/>
                  </a:lnTo>
                  <a:lnTo>
                    <a:pt x="584961" y="396240"/>
                  </a:lnTo>
                  <a:lnTo>
                    <a:pt x="596391" y="350520"/>
                  </a:lnTo>
                  <a:lnTo>
                    <a:pt x="600328" y="302387"/>
                  </a:lnTo>
                  <a:lnTo>
                    <a:pt x="596391" y="253365"/>
                  </a:lnTo>
                  <a:lnTo>
                    <a:pt x="584961" y="206883"/>
                  </a:lnTo>
                  <a:lnTo>
                    <a:pt x="566546" y="163575"/>
                  </a:lnTo>
                  <a:lnTo>
                    <a:pt x="542035" y="123952"/>
                  </a:lnTo>
                  <a:lnTo>
                    <a:pt x="511809" y="88646"/>
                  </a:lnTo>
                  <a:lnTo>
                    <a:pt x="476630" y="58420"/>
                  </a:lnTo>
                  <a:lnTo>
                    <a:pt x="437133" y="33782"/>
                  </a:lnTo>
                  <a:lnTo>
                    <a:pt x="393826" y="15494"/>
                  </a:lnTo>
                  <a:lnTo>
                    <a:pt x="347471" y="3937"/>
                  </a:lnTo>
                  <a:lnTo>
                    <a:pt x="298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8" name="object 108"/>
          <p:cNvGrpSpPr/>
          <p:nvPr/>
        </p:nvGrpSpPr>
        <p:grpSpPr>
          <a:xfrm>
            <a:off x="2385060" y="554736"/>
            <a:ext cx="652145" cy="650240"/>
            <a:chOff x="2385060" y="554736"/>
            <a:chExt cx="652145" cy="650240"/>
          </a:xfrm>
        </p:grpSpPr>
        <p:sp>
          <p:nvSpPr>
            <p:cNvPr id="109" name="object 109"/>
            <p:cNvSpPr/>
            <p:nvPr/>
          </p:nvSpPr>
          <p:spPr>
            <a:xfrm>
              <a:off x="2385060" y="554735"/>
              <a:ext cx="652145" cy="650240"/>
            </a:xfrm>
            <a:custGeom>
              <a:avLst/>
              <a:gdLst/>
              <a:ahLst/>
              <a:cxnLst/>
              <a:rect l="l" t="t" r="r" b="b"/>
              <a:pathLst>
                <a:path w="652144" h="650240">
                  <a:moveTo>
                    <a:pt x="313563" y="0"/>
                  </a:moveTo>
                  <a:lnTo>
                    <a:pt x="267462" y="5080"/>
                  </a:lnTo>
                  <a:lnTo>
                    <a:pt x="223393" y="16510"/>
                  </a:lnTo>
                  <a:lnTo>
                    <a:pt x="181864" y="33782"/>
                  </a:lnTo>
                  <a:lnTo>
                    <a:pt x="143256" y="56515"/>
                  </a:lnTo>
                  <a:lnTo>
                    <a:pt x="108204" y="84201"/>
                  </a:lnTo>
                  <a:lnTo>
                    <a:pt x="77216" y="116332"/>
                  </a:lnTo>
                  <a:lnTo>
                    <a:pt x="50800" y="152400"/>
                  </a:lnTo>
                  <a:lnTo>
                    <a:pt x="29337" y="192024"/>
                  </a:lnTo>
                  <a:lnTo>
                    <a:pt x="13335" y="234569"/>
                  </a:lnTo>
                  <a:lnTo>
                    <a:pt x="3429" y="279527"/>
                  </a:lnTo>
                  <a:lnTo>
                    <a:pt x="0" y="326644"/>
                  </a:lnTo>
                  <a:lnTo>
                    <a:pt x="3429" y="372872"/>
                  </a:lnTo>
                  <a:lnTo>
                    <a:pt x="13335" y="417322"/>
                  </a:lnTo>
                  <a:lnTo>
                    <a:pt x="29337" y="459359"/>
                  </a:lnTo>
                  <a:lnTo>
                    <a:pt x="50800" y="498602"/>
                  </a:lnTo>
                  <a:lnTo>
                    <a:pt x="77216" y="534289"/>
                  </a:lnTo>
                  <a:lnTo>
                    <a:pt x="108204" y="566293"/>
                  </a:lnTo>
                  <a:lnTo>
                    <a:pt x="143256" y="593852"/>
                  </a:lnTo>
                  <a:lnTo>
                    <a:pt x="181864" y="616458"/>
                  </a:lnTo>
                  <a:lnTo>
                    <a:pt x="223393" y="633730"/>
                  </a:lnTo>
                  <a:lnTo>
                    <a:pt x="267462" y="645160"/>
                  </a:lnTo>
                  <a:lnTo>
                    <a:pt x="313563" y="650240"/>
                  </a:lnTo>
                  <a:lnTo>
                    <a:pt x="313563" y="0"/>
                  </a:lnTo>
                  <a:close/>
                </a:path>
                <a:path w="652144" h="650240">
                  <a:moveTo>
                    <a:pt x="651764" y="326644"/>
                  </a:moveTo>
                  <a:lnTo>
                    <a:pt x="648335" y="279527"/>
                  </a:lnTo>
                  <a:lnTo>
                    <a:pt x="638429" y="234569"/>
                  </a:lnTo>
                  <a:lnTo>
                    <a:pt x="622427" y="192024"/>
                  </a:lnTo>
                  <a:lnTo>
                    <a:pt x="600964" y="152400"/>
                  </a:lnTo>
                  <a:lnTo>
                    <a:pt x="574548" y="116332"/>
                  </a:lnTo>
                  <a:lnTo>
                    <a:pt x="543433" y="84201"/>
                  </a:lnTo>
                  <a:lnTo>
                    <a:pt x="508508" y="56515"/>
                  </a:lnTo>
                  <a:lnTo>
                    <a:pt x="469900" y="33782"/>
                  </a:lnTo>
                  <a:lnTo>
                    <a:pt x="428371" y="16510"/>
                  </a:lnTo>
                  <a:lnTo>
                    <a:pt x="384302" y="5080"/>
                  </a:lnTo>
                  <a:lnTo>
                    <a:pt x="338201" y="0"/>
                  </a:lnTo>
                  <a:lnTo>
                    <a:pt x="338201" y="650240"/>
                  </a:lnTo>
                  <a:lnTo>
                    <a:pt x="384302" y="645160"/>
                  </a:lnTo>
                  <a:lnTo>
                    <a:pt x="428371" y="633730"/>
                  </a:lnTo>
                  <a:lnTo>
                    <a:pt x="469900" y="616458"/>
                  </a:lnTo>
                  <a:lnTo>
                    <a:pt x="508508" y="593852"/>
                  </a:lnTo>
                  <a:lnTo>
                    <a:pt x="543433" y="566293"/>
                  </a:lnTo>
                  <a:lnTo>
                    <a:pt x="574548" y="534289"/>
                  </a:lnTo>
                  <a:lnTo>
                    <a:pt x="600964" y="498602"/>
                  </a:lnTo>
                  <a:lnTo>
                    <a:pt x="622427" y="459359"/>
                  </a:lnTo>
                  <a:lnTo>
                    <a:pt x="638429" y="417322"/>
                  </a:lnTo>
                  <a:lnTo>
                    <a:pt x="648335" y="372872"/>
                  </a:lnTo>
                  <a:lnTo>
                    <a:pt x="651764" y="326644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2699004" y="554736"/>
              <a:ext cx="24765" cy="650240"/>
            </a:xfrm>
            <a:custGeom>
              <a:avLst/>
              <a:gdLst/>
              <a:ahLst/>
              <a:cxnLst/>
              <a:rect l="l" t="t" r="r" b="b"/>
              <a:pathLst>
                <a:path w="24764" h="650240">
                  <a:moveTo>
                    <a:pt x="24256" y="0"/>
                  </a:moveTo>
                  <a:lnTo>
                    <a:pt x="0" y="0"/>
                  </a:lnTo>
                  <a:lnTo>
                    <a:pt x="0" y="650239"/>
                  </a:lnTo>
                  <a:lnTo>
                    <a:pt x="24256" y="650239"/>
                  </a:lnTo>
                  <a:lnTo>
                    <a:pt x="24256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2412492" y="579120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10" h="601980">
                  <a:moveTo>
                    <a:pt x="298576" y="0"/>
                  </a:moveTo>
                  <a:lnTo>
                    <a:pt x="249808" y="3937"/>
                  </a:lnTo>
                  <a:lnTo>
                    <a:pt x="203707" y="15493"/>
                  </a:lnTo>
                  <a:lnTo>
                    <a:pt x="160781" y="33781"/>
                  </a:lnTo>
                  <a:lnTo>
                    <a:pt x="121665" y="58419"/>
                  </a:lnTo>
                  <a:lnTo>
                    <a:pt x="86994" y="88645"/>
                  </a:lnTo>
                  <a:lnTo>
                    <a:pt x="57276" y="123951"/>
                  </a:lnTo>
                  <a:lnTo>
                    <a:pt x="33019" y="163575"/>
                  </a:lnTo>
                  <a:lnTo>
                    <a:pt x="15112" y="206882"/>
                  </a:lnTo>
                  <a:lnTo>
                    <a:pt x="3809" y="253364"/>
                  </a:lnTo>
                  <a:lnTo>
                    <a:pt x="0" y="302387"/>
                  </a:lnTo>
                  <a:lnTo>
                    <a:pt x="3809" y="350519"/>
                  </a:lnTo>
                  <a:lnTo>
                    <a:pt x="15112" y="396239"/>
                  </a:lnTo>
                  <a:lnTo>
                    <a:pt x="33019" y="439165"/>
                  </a:lnTo>
                  <a:lnTo>
                    <a:pt x="57276" y="478408"/>
                  </a:lnTo>
                  <a:lnTo>
                    <a:pt x="86994" y="513333"/>
                  </a:lnTo>
                  <a:lnTo>
                    <a:pt x="121665" y="543432"/>
                  </a:lnTo>
                  <a:lnTo>
                    <a:pt x="160781" y="567943"/>
                  </a:lnTo>
                  <a:lnTo>
                    <a:pt x="203707" y="586231"/>
                  </a:lnTo>
                  <a:lnTo>
                    <a:pt x="249808" y="597662"/>
                  </a:lnTo>
                  <a:lnTo>
                    <a:pt x="298576" y="601599"/>
                  </a:lnTo>
                  <a:lnTo>
                    <a:pt x="347471" y="597662"/>
                  </a:lnTo>
                  <a:lnTo>
                    <a:pt x="393826" y="586231"/>
                  </a:lnTo>
                  <a:lnTo>
                    <a:pt x="437133" y="567943"/>
                  </a:lnTo>
                  <a:lnTo>
                    <a:pt x="476631" y="543432"/>
                  </a:lnTo>
                  <a:lnTo>
                    <a:pt x="511809" y="513333"/>
                  </a:lnTo>
                  <a:lnTo>
                    <a:pt x="542035" y="478408"/>
                  </a:lnTo>
                  <a:lnTo>
                    <a:pt x="566546" y="439165"/>
                  </a:lnTo>
                  <a:lnTo>
                    <a:pt x="584962" y="396239"/>
                  </a:lnTo>
                  <a:lnTo>
                    <a:pt x="596391" y="350519"/>
                  </a:lnTo>
                  <a:lnTo>
                    <a:pt x="600328" y="302387"/>
                  </a:lnTo>
                  <a:lnTo>
                    <a:pt x="596391" y="253364"/>
                  </a:lnTo>
                  <a:lnTo>
                    <a:pt x="584962" y="206882"/>
                  </a:lnTo>
                  <a:lnTo>
                    <a:pt x="566546" y="163575"/>
                  </a:lnTo>
                  <a:lnTo>
                    <a:pt x="542035" y="123951"/>
                  </a:lnTo>
                  <a:lnTo>
                    <a:pt x="511809" y="88645"/>
                  </a:lnTo>
                  <a:lnTo>
                    <a:pt x="476631" y="58419"/>
                  </a:lnTo>
                  <a:lnTo>
                    <a:pt x="437133" y="33781"/>
                  </a:lnTo>
                  <a:lnTo>
                    <a:pt x="393826" y="15493"/>
                  </a:lnTo>
                  <a:lnTo>
                    <a:pt x="347471" y="3937"/>
                  </a:lnTo>
                  <a:lnTo>
                    <a:pt x="298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9" name="object 119"/>
          <p:cNvSpPr txBox="1">
            <a:spLocks noGrp="1"/>
          </p:cNvSpPr>
          <p:nvPr>
            <p:ph type="title"/>
          </p:nvPr>
        </p:nvSpPr>
        <p:spPr>
          <a:xfrm>
            <a:off x="492507" y="730121"/>
            <a:ext cx="633793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70" dirty="0"/>
              <a:t>Business</a:t>
            </a:r>
            <a:r>
              <a:rPr spc="-360" dirty="0"/>
              <a:t> </a:t>
            </a:r>
            <a:r>
              <a:rPr spc="-265" dirty="0"/>
              <a:t>vs</a:t>
            </a:r>
            <a:r>
              <a:rPr spc="-385" dirty="0"/>
              <a:t> </a:t>
            </a:r>
            <a:r>
              <a:rPr spc="-240" dirty="0"/>
              <a:t>Personal</a:t>
            </a:r>
            <a:r>
              <a:rPr spc="-350" dirty="0"/>
              <a:t> </a:t>
            </a:r>
            <a:r>
              <a:rPr spc="-110" dirty="0"/>
              <a:t>Profile</a:t>
            </a:r>
          </a:p>
        </p:txBody>
      </p:sp>
      <p:sp>
        <p:nvSpPr>
          <p:cNvPr id="120" name="object 120"/>
          <p:cNvSpPr txBox="1"/>
          <p:nvPr/>
        </p:nvSpPr>
        <p:spPr>
          <a:xfrm>
            <a:off x="394843" y="2228859"/>
            <a:ext cx="4437380" cy="3659976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sz="3200" spc="280" dirty="0">
                <a:solidFill>
                  <a:srgbClr val="3E4D5A"/>
                </a:solidFill>
                <a:latin typeface="Tahoma"/>
                <a:cs typeface="Tahoma"/>
              </a:rPr>
              <a:t>A</a:t>
            </a:r>
            <a:r>
              <a:rPr sz="3200" spc="-41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200" spc="-25" dirty="0">
                <a:solidFill>
                  <a:srgbClr val="3E4D5A"/>
                </a:solidFill>
                <a:latin typeface="Tahoma"/>
                <a:cs typeface="Tahoma"/>
              </a:rPr>
              <a:t>business</a:t>
            </a:r>
            <a:r>
              <a:rPr sz="3200" spc="-39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200" spc="55" dirty="0">
                <a:solidFill>
                  <a:srgbClr val="3E4D5A"/>
                </a:solidFill>
                <a:latin typeface="Tahoma"/>
                <a:cs typeface="Tahoma"/>
              </a:rPr>
              <a:t>profile</a:t>
            </a:r>
            <a:r>
              <a:rPr sz="3200" spc="-41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200" spc="-80" dirty="0">
                <a:solidFill>
                  <a:srgbClr val="3E4D5A"/>
                </a:solidFill>
                <a:latin typeface="Tahoma"/>
                <a:cs typeface="Tahoma"/>
              </a:rPr>
              <a:t>has:</a:t>
            </a:r>
            <a:endParaRPr sz="3200" dirty="0">
              <a:latin typeface="Tahoma"/>
              <a:cs typeface="Tahoma"/>
            </a:endParaRPr>
          </a:p>
          <a:p>
            <a:pPr marL="278765" indent="-266065">
              <a:lnSpc>
                <a:spcPct val="100000"/>
              </a:lnSpc>
              <a:spcBef>
                <a:spcPts val="900"/>
              </a:spcBef>
              <a:buSzPct val="94444"/>
              <a:buChar char="•"/>
              <a:tabLst>
                <a:tab pos="278765" algn="l"/>
              </a:tabLst>
            </a:pPr>
            <a:r>
              <a:rPr sz="3200" spc="-60" dirty="0">
                <a:solidFill>
                  <a:srgbClr val="3E4D5A"/>
                </a:solidFill>
                <a:latin typeface="Tahoma"/>
                <a:cs typeface="Tahoma"/>
              </a:rPr>
              <a:t>Instagram</a:t>
            </a:r>
            <a:r>
              <a:rPr sz="3200" spc="-40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200" spc="-10" dirty="0">
                <a:solidFill>
                  <a:srgbClr val="3E4D5A"/>
                </a:solidFill>
                <a:latin typeface="Tahoma"/>
                <a:cs typeface="Tahoma"/>
              </a:rPr>
              <a:t>Insights</a:t>
            </a:r>
            <a:endParaRPr sz="3200" dirty="0">
              <a:latin typeface="Tahoma"/>
              <a:cs typeface="Tahoma"/>
            </a:endParaRPr>
          </a:p>
          <a:p>
            <a:pPr marL="278765" indent="-266065">
              <a:lnSpc>
                <a:spcPct val="100000"/>
              </a:lnSpc>
              <a:spcBef>
                <a:spcPts val="900"/>
              </a:spcBef>
              <a:buSzPct val="94444"/>
              <a:buChar char="•"/>
              <a:tabLst>
                <a:tab pos="278765" algn="l"/>
              </a:tabLst>
            </a:pPr>
            <a:r>
              <a:rPr sz="3200" spc="-10" dirty="0">
                <a:solidFill>
                  <a:srgbClr val="3E4D5A"/>
                </a:solidFill>
                <a:latin typeface="Tahoma"/>
                <a:cs typeface="Tahoma"/>
              </a:rPr>
              <a:t>Address</a:t>
            </a:r>
            <a:endParaRPr sz="3200" dirty="0">
              <a:latin typeface="Tahoma"/>
              <a:cs typeface="Tahoma"/>
            </a:endParaRPr>
          </a:p>
          <a:p>
            <a:pPr marL="278765" indent="-266065">
              <a:lnSpc>
                <a:spcPct val="100000"/>
              </a:lnSpc>
              <a:spcBef>
                <a:spcPts val="900"/>
              </a:spcBef>
              <a:buSzPct val="94444"/>
              <a:buChar char="•"/>
              <a:tabLst>
                <a:tab pos="278765" algn="l"/>
              </a:tabLst>
            </a:pPr>
            <a:r>
              <a:rPr sz="3200" spc="75" dirty="0">
                <a:solidFill>
                  <a:srgbClr val="3E4D5A"/>
                </a:solidFill>
                <a:latin typeface="Tahoma"/>
                <a:cs typeface="Tahoma"/>
              </a:rPr>
              <a:t>Contact</a:t>
            </a:r>
            <a:r>
              <a:rPr sz="3200" spc="-45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200" spc="60" dirty="0">
                <a:solidFill>
                  <a:srgbClr val="3E4D5A"/>
                </a:solidFill>
                <a:latin typeface="Tahoma"/>
                <a:cs typeface="Tahoma"/>
              </a:rPr>
              <a:t>Button</a:t>
            </a:r>
            <a:endParaRPr sz="3200" dirty="0">
              <a:latin typeface="Tahoma"/>
              <a:cs typeface="Tahoma"/>
            </a:endParaRPr>
          </a:p>
          <a:p>
            <a:pPr marL="278765" indent="-266065">
              <a:lnSpc>
                <a:spcPct val="100000"/>
              </a:lnSpc>
              <a:spcBef>
                <a:spcPts val="900"/>
              </a:spcBef>
              <a:buSzPct val="94444"/>
              <a:buChar char="•"/>
              <a:tabLst>
                <a:tab pos="278765" algn="l"/>
              </a:tabLst>
            </a:pPr>
            <a:r>
              <a:rPr sz="3200" spc="40" dirty="0">
                <a:solidFill>
                  <a:srgbClr val="3E4D5A"/>
                </a:solidFill>
                <a:latin typeface="Tahoma"/>
                <a:cs typeface="Tahoma"/>
              </a:rPr>
              <a:t>Category</a:t>
            </a:r>
            <a:endParaRPr sz="3200" dirty="0">
              <a:latin typeface="Tahoma"/>
              <a:cs typeface="Tahoma"/>
            </a:endParaRPr>
          </a:p>
          <a:p>
            <a:pPr marL="278765" indent="-266065">
              <a:lnSpc>
                <a:spcPct val="100000"/>
              </a:lnSpc>
              <a:spcBef>
                <a:spcPts val="905"/>
              </a:spcBef>
              <a:buSzPct val="94444"/>
              <a:buChar char="•"/>
              <a:tabLst>
                <a:tab pos="278765" algn="l"/>
              </a:tabLst>
            </a:pPr>
            <a:r>
              <a:rPr sz="3200" spc="-10" dirty="0">
                <a:solidFill>
                  <a:srgbClr val="3E4D5A"/>
                </a:solidFill>
                <a:latin typeface="Tahoma"/>
                <a:cs typeface="Tahoma"/>
              </a:rPr>
              <a:t>Advertising</a:t>
            </a:r>
            <a:endParaRPr sz="3200" dirty="0">
              <a:latin typeface="Tahoma"/>
              <a:cs typeface="Tahoma"/>
            </a:endParaRPr>
          </a:p>
        </p:txBody>
      </p:sp>
      <p:grpSp>
        <p:nvGrpSpPr>
          <p:cNvPr id="121" name="object 121"/>
          <p:cNvGrpSpPr/>
          <p:nvPr/>
        </p:nvGrpSpPr>
        <p:grpSpPr>
          <a:xfrm>
            <a:off x="4817364" y="1798319"/>
            <a:ext cx="3263265" cy="5059680"/>
            <a:chOff x="4817364" y="1798319"/>
            <a:chExt cx="3263265" cy="5059680"/>
          </a:xfrm>
        </p:grpSpPr>
        <p:pic>
          <p:nvPicPr>
            <p:cNvPr id="122" name="object 1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13960" y="1981198"/>
              <a:ext cx="2906267" cy="4876797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17364" y="1798319"/>
              <a:ext cx="3262884" cy="5059678"/>
            </a:xfrm>
            <a:prstGeom prst="rect">
              <a:avLst/>
            </a:prstGeom>
          </p:spPr>
        </p:pic>
      </p:grpSp>
      <p:grpSp>
        <p:nvGrpSpPr>
          <p:cNvPr id="124" name="object 124"/>
          <p:cNvGrpSpPr/>
          <p:nvPr/>
        </p:nvGrpSpPr>
        <p:grpSpPr>
          <a:xfrm>
            <a:off x="8500871" y="1798319"/>
            <a:ext cx="3263265" cy="5059680"/>
            <a:chOff x="8500871" y="1798319"/>
            <a:chExt cx="3263265" cy="5059680"/>
          </a:xfrm>
        </p:grpSpPr>
        <p:pic>
          <p:nvPicPr>
            <p:cNvPr id="125" name="object 1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697467" y="1981198"/>
              <a:ext cx="2904744" cy="4876798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500871" y="1798319"/>
              <a:ext cx="3262883" cy="50596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8689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943587" cy="67177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73276" y="2224227"/>
            <a:ext cx="5427980" cy="2175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0" indent="-114300">
              <a:lnSpc>
                <a:spcPct val="100000"/>
              </a:lnSpc>
              <a:spcBef>
                <a:spcPts val="100"/>
              </a:spcBef>
              <a:buSzPts val="750"/>
              <a:buChar char="•"/>
              <a:tabLst>
                <a:tab pos="127000" algn="l"/>
              </a:tabLst>
            </a:pPr>
            <a:r>
              <a:rPr sz="3000" spc="114" dirty="0">
                <a:solidFill>
                  <a:srgbClr val="FB4B50"/>
                </a:solidFill>
                <a:latin typeface="Tahoma"/>
                <a:cs typeface="Tahoma"/>
              </a:rPr>
              <a:t>How</a:t>
            </a:r>
            <a:r>
              <a:rPr sz="3000" spc="-335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3000" spc="75" dirty="0">
                <a:solidFill>
                  <a:srgbClr val="FB4B50"/>
                </a:solidFill>
                <a:latin typeface="Tahoma"/>
                <a:cs typeface="Tahoma"/>
              </a:rPr>
              <a:t>to</a:t>
            </a:r>
            <a:r>
              <a:rPr sz="3000" spc="-340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FB4B50"/>
                </a:solidFill>
                <a:latin typeface="Tahoma"/>
                <a:cs typeface="Tahoma"/>
              </a:rPr>
              <a:t>show</a:t>
            </a:r>
            <a:r>
              <a:rPr sz="3000" spc="-355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3000" spc="-25" dirty="0">
                <a:solidFill>
                  <a:srgbClr val="FB4B50"/>
                </a:solidFill>
                <a:latin typeface="Tahoma"/>
                <a:cs typeface="Tahoma"/>
              </a:rPr>
              <a:t>up</a:t>
            </a:r>
            <a:r>
              <a:rPr sz="3000" spc="-345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FB4B50"/>
                </a:solidFill>
                <a:latin typeface="Tahoma"/>
                <a:cs typeface="Tahoma"/>
              </a:rPr>
              <a:t>on</a:t>
            </a:r>
            <a:r>
              <a:rPr sz="3000" spc="-340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3000" spc="-10" dirty="0">
                <a:solidFill>
                  <a:srgbClr val="FB4B50"/>
                </a:solidFill>
                <a:latin typeface="Tahoma"/>
                <a:cs typeface="Tahoma"/>
              </a:rPr>
              <a:t>search:</a:t>
            </a:r>
            <a:endParaRPr sz="3000">
              <a:latin typeface="Tahoma"/>
              <a:cs typeface="Tahoma"/>
            </a:endParaRPr>
          </a:p>
          <a:p>
            <a:pPr marL="388620" lvl="1" indent="-282575">
              <a:lnSpc>
                <a:spcPct val="100000"/>
              </a:lnSpc>
              <a:spcBef>
                <a:spcPts val="2715"/>
              </a:spcBef>
              <a:buSzPct val="96153"/>
              <a:buAutoNum type="arabicPeriod"/>
              <a:tabLst>
                <a:tab pos="388620" algn="l"/>
              </a:tabLst>
            </a:pPr>
            <a:r>
              <a:rPr sz="2600" dirty="0">
                <a:solidFill>
                  <a:srgbClr val="3E4D5A"/>
                </a:solidFill>
                <a:latin typeface="Tahoma"/>
                <a:cs typeface="Tahoma"/>
              </a:rPr>
              <a:t>Handle</a:t>
            </a:r>
            <a:r>
              <a:rPr sz="2600" spc="-16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spc="-20" dirty="0">
                <a:solidFill>
                  <a:srgbClr val="3E4D5A"/>
                </a:solidFill>
                <a:latin typeface="Tahoma"/>
                <a:cs typeface="Tahoma"/>
              </a:rPr>
              <a:t>and</a:t>
            </a:r>
            <a:r>
              <a:rPr sz="2600" spc="-13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3E4D5A"/>
                </a:solidFill>
                <a:latin typeface="Tahoma"/>
                <a:cs typeface="Tahoma"/>
              </a:rPr>
              <a:t>profile</a:t>
            </a:r>
            <a:r>
              <a:rPr sz="2600" spc="-16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spc="-20" dirty="0">
                <a:solidFill>
                  <a:srgbClr val="3E4D5A"/>
                </a:solidFill>
                <a:latin typeface="Tahoma"/>
                <a:cs typeface="Tahoma"/>
              </a:rPr>
              <a:t>name</a:t>
            </a:r>
            <a:endParaRPr sz="2600">
              <a:latin typeface="Tahoma"/>
              <a:cs typeface="Tahoma"/>
            </a:endParaRPr>
          </a:p>
          <a:p>
            <a:pPr marL="388620" lvl="1" indent="-282575">
              <a:lnSpc>
                <a:spcPct val="100000"/>
              </a:lnSpc>
              <a:spcBef>
                <a:spcPts val="630"/>
              </a:spcBef>
              <a:buSzPct val="96153"/>
              <a:buAutoNum type="arabicPeriod"/>
              <a:tabLst>
                <a:tab pos="388620" algn="l"/>
              </a:tabLst>
            </a:pPr>
            <a:r>
              <a:rPr sz="2600" spc="55" dirty="0">
                <a:solidFill>
                  <a:srgbClr val="3E4D5A"/>
                </a:solidFill>
                <a:latin typeface="Tahoma"/>
                <a:cs typeface="Tahoma"/>
              </a:rPr>
              <a:t>Keywords</a:t>
            </a:r>
            <a:r>
              <a:rPr sz="2600" spc="-25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spc="-20" dirty="0">
                <a:solidFill>
                  <a:srgbClr val="3E4D5A"/>
                </a:solidFill>
                <a:latin typeface="Tahoma"/>
                <a:cs typeface="Tahoma"/>
              </a:rPr>
              <a:t>and</a:t>
            </a:r>
            <a:r>
              <a:rPr sz="2600" spc="-23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3E4D5A"/>
                </a:solidFill>
                <a:latin typeface="Tahoma"/>
                <a:cs typeface="Tahoma"/>
              </a:rPr>
              <a:t>locations</a:t>
            </a:r>
            <a:r>
              <a:rPr sz="2600" spc="-26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3E4D5A"/>
                </a:solidFill>
                <a:latin typeface="Tahoma"/>
                <a:cs typeface="Tahoma"/>
              </a:rPr>
              <a:t>in</a:t>
            </a:r>
            <a:r>
              <a:rPr sz="2600" spc="-22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3E4D5A"/>
                </a:solidFill>
                <a:latin typeface="Tahoma"/>
                <a:cs typeface="Tahoma"/>
              </a:rPr>
              <a:t>your</a:t>
            </a:r>
            <a:r>
              <a:rPr sz="2600" spc="-229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spc="-25" dirty="0">
                <a:solidFill>
                  <a:srgbClr val="3E4D5A"/>
                </a:solidFill>
                <a:latin typeface="Tahoma"/>
                <a:cs typeface="Tahoma"/>
              </a:rPr>
              <a:t>bio</a:t>
            </a:r>
            <a:endParaRPr sz="2600">
              <a:latin typeface="Tahoma"/>
              <a:cs typeface="Tahoma"/>
            </a:endParaRPr>
          </a:p>
          <a:p>
            <a:pPr marL="388620" lvl="1" indent="-282575">
              <a:lnSpc>
                <a:spcPct val="100000"/>
              </a:lnSpc>
              <a:spcBef>
                <a:spcPts val="620"/>
              </a:spcBef>
              <a:buSzPct val="96153"/>
              <a:buAutoNum type="arabicPeriod"/>
              <a:tabLst>
                <a:tab pos="388620" algn="l"/>
              </a:tabLst>
            </a:pPr>
            <a:r>
              <a:rPr sz="2600" spc="55" dirty="0">
                <a:solidFill>
                  <a:srgbClr val="3E4D5A"/>
                </a:solidFill>
                <a:latin typeface="Tahoma"/>
                <a:cs typeface="Tahoma"/>
              </a:rPr>
              <a:t>Keywords</a:t>
            </a:r>
            <a:r>
              <a:rPr sz="2600" spc="-30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spc="-20" dirty="0">
                <a:solidFill>
                  <a:srgbClr val="3E4D5A"/>
                </a:solidFill>
                <a:latin typeface="Tahoma"/>
                <a:cs typeface="Tahoma"/>
              </a:rPr>
              <a:t>and</a:t>
            </a:r>
            <a:r>
              <a:rPr sz="2600" spc="-29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spc="-35" dirty="0">
                <a:solidFill>
                  <a:srgbClr val="3E4D5A"/>
                </a:solidFill>
                <a:latin typeface="Tahoma"/>
                <a:cs typeface="Tahoma"/>
              </a:rPr>
              <a:t>hashtags</a:t>
            </a:r>
            <a:r>
              <a:rPr sz="2600" spc="-31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3E4D5A"/>
                </a:solidFill>
                <a:latin typeface="Tahoma"/>
                <a:cs typeface="Tahoma"/>
              </a:rPr>
              <a:t>in</a:t>
            </a:r>
            <a:r>
              <a:rPr sz="2600" spc="-28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spc="-10" dirty="0">
                <a:solidFill>
                  <a:srgbClr val="3E4D5A"/>
                </a:solidFill>
                <a:latin typeface="Tahoma"/>
                <a:cs typeface="Tahoma"/>
              </a:rPr>
              <a:t>captions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074735" y="794614"/>
            <a:ext cx="39719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40" dirty="0"/>
              <a:t>Instagram</a:t>
            </a:r>
            <a:r>
              <a:rPr spc="-365" dirty="0"/>
              <a:t> </a:t>
            </a:r>
            <a:r>
              <a:rPr spc="-285" dirty="0"/>
              <a:t>Search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8121395" y="1153666"/>
            <a:ext cx="2875915" cy="5668010"/>
            <a:chOff x="8121395" y="1153666"/>
            <a:chExt cx="2875915" cy="566801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21395" y="1153666"/>
              <a:ext cx="2875788" cy="566775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136635" y="2788919"/>
              <a:ext cx="2687320" cy="2359660"/>
            </a:xfrm>
            <a:custGeom>
              <a:avLst/>
              <a:gdLst/>
              <a:ahLst/>
              <a:cxnLst/>
              <a:rect l="l" t="t" r="r" b="b"/>
              <a:pathLst>
                <a:path w="2687320" h="2359660">
                  <a:moveTo>
                    <a:pt x="2686812" y="0"/>
                  </a:moveTo>
                  <a:lnTo>
                    <a:pt x="0" y="0"/>
                  </a:lnTo>
                  <a:lnTo>
                    <a:pt x="0" y="2359152"/>
                  </a:lnTo>
                  <a:lnTo>
                    <a:pt x="2686812" y="2359152"/>
                  </a:lnTo>
                  <a:lnTo>
                    <a:pt x="2686812" y="0"/>
                  </a:lnTo>
                  <a:close/>
                </a:path>
              </a:pathLst>
            </a:custGeom>
            <a:solidFill>
              <a:srgbClr val="000000">
                <a:alpha val="6784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12741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3884" y="2680940"/>
            <a:ext cx="5462905" cy="14154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95"/>
              </a:spcBef>
            </a:pPr>
            <a:r>
              <a:rPr sz="3800" dirty="0">
                <a:solidFill>
                  <a:srgbClr val="3E4D5A"/>
                </a:solidFill>
                <a:latin typeface="Tahoma"/>
                <a:cs typeface="Tahoma"/>
              </a:rPr>
              <a:t>Understanding</a:t>
            </a:r>
            <a:r>
              <a:rPr sz="3800" spc="-32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800" spc="-40" dirty="0">
                <a:solidFill>
                  <a:srgbClr val="3E4D5A"/>
                </a:solidFill>
                <a:latin typeface="Tahoma"/>
                <a:cs typeface="Tahoma"/>
              </a:rPr>
              <a:t>Insights</a:t>
            </a:r>
            <a:r>
              <a:rPr sz="3800" spc="-32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800" spc="55" dirty="0">
                <a:solidFill>
                  <a:srgbClr val="3E4D5A"/>
                </a:solidFill>
                <a:latin typeface="Tahoma"/>
                <a:cs typeface="Tahoma"/>
              </a:rPr>
              <a:t>to </a:t>
            </a:r>
            <a:r>
              <a:rPr sz="3800" dirty="0">
                <a:solidFill>
                  <a:srgbClr val="3E4D5A"/>
                </a:solidFill>
                <a:latin typeface="Tahoma"/>
                <a:cs typeface="Tahoma"/>
              </a:rPr>
              <a:t>help</a:t>
            </a:r>
            <a:r>
              <a:rPr sz="3800" spc="-40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800" dirty="0">
                <a:solidFill>
                  <a:srgbClr val="3E4D5A"/>
                </a:solidFill>
                <a:latin typeface="Tahoma"/>
                <a:cs typeface="Tahoma"/>
              </a:rPr>
              <a:t>you</a:t>
            </a:r>
            <a:r>
              <a:rPr sz="3800" spc="-40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800" spc="-20" dirty="0">
                <a:solidFill>
                  <a:srgbClr val="3E4D5A"/>
                </a:solidFill>
                <a:latin typeface="Tahoma"/>
                <a:cs typeface="Tahoma"/>
              </a:rPr>
              <a:t>grow</a:t>
            </a:r>
            <a:endParaRPr sz="38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63302" y="759917"/>
            <a:ext cx="211328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4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Insights</a:t>
            </a:r>
            <a:endParaRPr sz="4800" dirty="0">
              <a:solidFill>
                <a:schemeClr val="accent4">
                  <a:lumMod val="75000"/>
                </a:schemeClr>
              </a:solidFill>
              <a:latin typeface="Tahoma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67143" y="1260346"/>
            <a:ext cx="3474720" cy="552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901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62839" y="215646"/>
            <a:ext cx="386524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40" dirty="0">
                <a:solidFill>
                  <a:schemeClr val="accent4">
                    <a:lumMod val="75000"/>
                  </a:schemeClr>
                </a:solidFill>
              </a:rPr>
              <a:t>Lets</a:t>
            </a:r>
            <a:r>
              <a:rPr spc="-375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200" dirty="0">
                <a:solidFill>
                  <a:schemeClr val="accent4">
                    <a:lumMod val="75000"/>
                  </a:schemeClr>
                </a:solidFill>
              </a:rPr>
              <a:t>Play</a:t>
            </a:r>
            <a:r>
              <a:rPr spc="-37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315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spc="-365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310" dirty="0">
                <a:solidFill>
                  <a:schemeClr val="accent4">
                    <a:lumMod val="75000"/>
                  </a:schemeClr>
                </a:solidFill>
              </a:rPr>
              <a:t>Game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190500" y="1089659"/>
            <a:ext cx="11538585" cy="5768340"/>
            <a:chOff x="190500" y="1089659"/>
            <a:chExt cx="11538585" cy="576834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500" y="1089659"/>
              <a:ext cx="5641848" cy="576833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86855" y="1089659"/>
              <a:ext cx="5641848" cy="57683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68168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62839" y="215646"/>
            <a:ext cx="386524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40" dirty="0">
                <a:solidFill>
                  <a:schemeClr val="accent4">
                    <a:lumMod val="75000"/>
                  </a:schemeClr>
                </a:solidFill>
              </a:rPr>
              <a:t>Lets</a:t>
            </a:r>
            <a:r>
              <a:rPr spc="-375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200" dirty="0">
                <a:solidFill>
                  <a:schemeClr val="accent4">
                    <a:lumMod val="75000"/>
                  </a:schemeClr>
                </a:solidFill>
              </a:rPr>
              <a:t>Play</a:t>
            </a:r>
            <a:r>
              <a:rPr spc="-37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315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spc="-365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310" dirty="0">
                <a:solidFill>
                  <a:schemeClr val="accent4">
                    <a:lumMod val="75000"/>
                  </a:schemeClr>
                </a:solidFill>
              </a:rPr>
              <a:t>Game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528317" y="1748739"/>
            <a:ext cx="3443604" cy="8312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533400" marR="5080" indent="-521334">
              <a:lnSpc>
                <a:spcPct val="100000"/>
              </a:lnSpc>
              <a:spcBef>
                <a:spcPts val="90"/>
              </a:spcBef>
            </a:pPr>
            <a:r>
              <a:rPr sz="2650" spc="150" dirty="0">
                <a:solidFill>
                  <a:srgbClr val="3E4D5A"/>
                </a:solidFill>
                <a:latin typeface="Tahoma"/>
                <a:cs typeface="Tahoma"/>
              </a:rPr>
              <a:t>YOUR</a:t>
            </a:r>
            <a:r>
              <a:rPr sz="2650" spc="-31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50" spc="135" dirty="0">
                <a:solidFill>
                  <a:srgbClr val="3E4D5A"/>
                </a:solidFill>
                <a:latin typeface="Tahoma"/>
                <a:cs typeface="Tahoma"/>
              </a:rPr>
              <a:t>FACE</a:t>
            </a:r>
            <a:r>
              <a:rPr sz="2650" spc="-30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50" spc="140" dirty="0">
                <a:solidFill>
                  <a:srgbClr val="3E4D5A"/>
                </a:solidFill>
                <a:latin typeface="Tahoma"/>
                <a:cs typeface="Tahoma"/>
              </a:rPr>
              <a:t>OR</a:t>
            </a:r>
            <a:r>
              <a:rPr sz="2650" spc="-31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50" spc="130" dirty="0">
                <a:solidFill>
                  <a:srgbClr val="3E4D5A"/>
                </a:solidFill>
                <a:latin typeface="Tahoma"/>
                <a:cs typeface="Tahoma"/>
              </a:rPr>
              <a:t>LOGO </a:t>
            </a:r>
            <a:r>
              <a:rPr sz="2650" dirty="0">
                <a:solidFill>
                  <a:srgbClr val="3E4D5A"/>
                </a:solidFill>
                <a:latin typeface="Tahoma"/>
                <a:cs typeface="Tahoma"/>
              </a:rPr>
              <a:t>IN</a:t>
            </a:r>
            <a:r>
              <a:rPr sz="2650" spc="-29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50" spc="55" dirty="0">
                <a:solidFill>
                  <a:srgbClr val="3E4D5A"/>
                </a:solidFill>
                <a:latin typeface="Tahoma"/>
                <a:cs typeface="Tahoma"/>
              </a:rPr>
              <a:t>PROFILE</a:t>
            </a:r>
            <a:r>
              <a:rPr sz="2650" spc="-29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50" spc="25" dirty="0">
                <a:solidFill>
                  <a:srgbClr val="3E4D5A"/>
                </a:solidFill>
                <a:latin typeface="Tahoma"/>
                <a:cs typeface="Tahoma"/>
              </a:rPr>
              <a:t>PIC</a:t>
            </a:r>
            <a:endParaRPr sz="26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90535" y="1748739"/>
            <a:ext cx="3124200" cy="8312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37160" marR="5080" indent="-125095">
              <a:lnSpc>
                <a:spcPct val="100000"/>
              </a:lnSpc>
              <a:spcBef>
                <a:spcPts val="90"/>
              </a:spcBef>
            </a:pPr>
            <a:r>
              <a:rPr sz="2650" spc="210" dirty="0">
                <a:solidFill>
                  <a:srgbClr val="3E4D5A"/>
                </a:solidFill>
                <a:latin typeface="Tahoma"/>
                <a:cs typeface="Tahoma"/>
              </a:rPr>
              <a:t>RANDOM</a:t>
            </a:r>
            <a:r>
              <a:rPr sz="2650" spc="-29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50" spc="40" dirty="0">
                <a:solidFill>
                  <a:srgbClr val="3E4D5A"/>
                </a:solidFill>
                <a:latin typeface="Tahoma"/>
                <a:cs typeface="Tahoma"/>
              </a:rPr>
              <a:t>OBJECTS, </a:t>
            </a:r>
            <a:r>
              <a:rPr sz="2650" spc="55" dirty="0">
                <a:solidFill>
                  <a:srgbClr val="3E4D5A"/>
                </a:solidFill>
                <a:latin typeface="Tahoma"/>
                <a:cs typeface="Tahoma"/>
              </a:rPr>
              <a:t>PEOPLE,</a:t>
            </a:r>
            <a:r>
              <a:rPr sz="2650" spc="-29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50" spc="95" dirty="0">
                <a:solidFill>
                  <a:srgbClr val="3E4D5A"/>
                </a:solidFill>
                <a:latin typeface="Tahoma"/>
                <a:cs typeface="Tahoma"/>
              </a:rPr>
              <a:t>ANIMALS</a:t>
            </a:r>
            <a:endParaRPr sz="265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469136" y="1680972"/>
            <a:ext cx="9465945" cy="2298700"/>
            <a:chOff x="1469136" y="1680972"/>
            <a:chExt cx="9465945" cy="229870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43244" y="1680972"/>
              <a:ext cx="114300" cy="221132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201918" y="1719834"/>
              <a:ext cx="1905" cy="2117090"/>
            </a:xfrm>
            <a:custGeom>
              <a:avLst/>
              <a:gdLst/>
              <a:ahLst/>
              <a:cxnLst/>
              <a:rect l="l" t="t" r="r" b="b"/>
              <a:pathLst>
                <a:path w="1904" h="2117090">
                  <a:moveTo>
                    <a:pt x="0" y="2116835"/>
                  </a:moveTo>
                  <a:lnTo>
                    <a:pt x="1524" y="0"/>
                  </a:lnTo>
                </a:path>
              </a:pathLst>
            </a:custGeom>
            <a:ln w="38100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69136" y="2909315"/>
              <a:ext cx="9465945" cy="1069975"/>
            </a:xfrm>
            <a:custGeom>
              <a:avLst/>
              <a:gdLst/>
              <a:ahLst/>
              <a:cxnLst/>
              <a:rect l="l" t="t" r="r" b="b"/>
              <a:pathLst>
                <a:path w="9465945" h="1069975">
                  <a:moveTo>
                    <a:pt x="3564636" y="0"/>
                  </a:moveTo>
                  <a:lnTo>
                    <a:pt x="0" y="0"/>
                  </a:lnTo>
                  <a:lnTo>
                    <a:pt x="0" y="1069848"/>
                  </a:lnTo>
                  <a:lnTo>
                    <a:pt x="3564636" y="1069848"/>
                  </a:lnTo>
                  <a:lnTo>
                    <a:pt x="3564636" y="0"/>
                  </a:lnTo>
                  <a:close/>
                </a:path>
                <a:path w="9465945" h="1069975">
                  <a:moveTo>
                    <a:pt x="9465564" y="0"/>
                  </a:moveTo>
                  <a:lnTo>
                    <a:pt x="5900928" y="0"/>
                  </a:lnTo>
                  <a:lnTo>
                    <a:pt x="5900928" y="1069848"/>
                  </a:lnTo>
                  <a:lnTo>
                    <a:pt x="9465564" y="1069848"/>
                  </a:lnTo>
                  <a:lnTo>
                    <a:pt x="9465564" y="0"/>
                  </a:lnTo>
                  <a:close/>
                </a:path>
              </a:pathLst>
            </a:custGeom>
            <a:solidFill>
              <a:srgbClr val="FFE3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907794" y="3059048"/>
            <a:ext cx="26866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155" dirty="0">
                <a:solidFill>
                  <a:srgbClr val="3E4D5A"/>
                </a:solidFill>
                <a:latin typeface="Tahoma"/>
                <a:cs typeface="Tahoma"/>
              </a:rPr>
              <a:t>5</a:t>
            </a:r>
            <a:r>
              <a:rPr sz="4800" spc="-5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4800" spc="100" dirty="0">
                <a:solidFill>
                  <a:srgbClr val="3E4D5A"/>
                </a:solidFill>
                <a:latin typeface="Tahoma"/>
                <a:cs typeface="Tahoma"/>
              </a:rPr>
              <a:t>POINTS</a:t>
            </a:r>
            <a:endParaRPr sz="48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809992" y="3059048"/>
            <a:ext cx="26866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155" dirty="0">
                <a:solidFill>
                  <a:srgbClr val="3E4D5A"/>
                </a:solidFill>
                <a:latin typeface="Tahoma"/>
                <a:cs typeface="Tahoma"/>
              </a:rPr>
              <a:t>0</a:t>
            </a:r>
            <a:r>
              <a:rPr sz="4800" spc="-5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4800" spc="100" dirty="0">
                <a:solidFill>
                  <a:srgbClr val="3E4D5A"/>
                </a:solidFill>
                <a:latin typeface="Tahoma"/>
                <a:cs typeface="Tahoma"/>
              </a:rPr>
              <a:t>POINTS</a:t>
            </a:r>
            <a:endParaRPr sz="4800">
              <a:latin typeface="Tahoma"/>
              <a:cs typeface="Tahom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464303" y="3948937"/>
            <a:ext cx="3931920" cy="2909570"/>
            <a:chOff x="4464303" y="3948937"/>
            <a:chExt cx="3931920" cy="2909570"/>
          </a:xfrm>
        </p:grpSpPr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90490" y="4182744"/>
              <a:ext cx="3481323" cy="267525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64303" y="3948937"/>
              <a:ext cx="3931920" cy="29090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74380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262839" y="215646"/>
            <a:ext cx="386524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24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Lets</a:t>
            </a:r>
            <a:r>
              <a:rPr sz="4000" b="1" spc="-375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4000" b="1" spc="-2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Play</a:t>
            </a:r>
            <a:r>
              <a:rPr sz="4000" b="1" spc="-37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4000" b="1" spc="-315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a</a:t>
            </a:r>
            <a:r>
              <a:rPr sz="4000" b="1" spc="-365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4000" b="1" spc="-31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Game</a:t>
            </a:r>
            <a:endParaRPr sz="4000" dirty="0">
              <a:solidFill>
                <a:schemeClr val="accent4">
                  <a:lumMod val="75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14829" y="1748739"/>
            <a:ext cx="2872105" cy="8312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547370" marR="5080" indent="-535305">
              <a:lnSpc>
                <a:spcPct val="100000"/>
              </a:lnSpc>
              <a:spcBef>
                <a:spcPts val="90"/>
              </a:spcBef>
            </a:pPr>
            <a:r>
              <a:rPr sz="2650" spc="155" dirty="0">
                <a:solidFill>
                  <a:srgbClr val="3E4D5A"/>
                </a:solidFill>
                <a:latin typeface="Tahoma"/>
                <a:cs typeface="Tahoma"/>
              </a:rPr>
              <a:t>KEYWORD</a:t>
            </a:r>
            <a:r>
              <a:rPr sz="2650" spc="-28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50" dirty="0">
                <a:solidFill>
                  <a:srgbClr val="3E4D5A"/>
                </a:solidFill>
                <a:latin typeface="Tahoma"/>
                <a:cs typeface="Tahoma"/>
              </a:rPr>
              <a:t>IN</a:t>
            </a:r>
            <a:r>
              <a:rPr sz="2650" spc="-29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50" spc="55" dirty="0">
                <a:solidFill>
                  <a:srgbClr val="3E4D5A"/>
                </a:solidFill>
                <a:latin typeface="Tahoma"/>
                <a:cs typeface="Tahoma"/>
              </a:rPr>
              <a:t>THE </a:t>
            </a:r>
            <a:r>
              <a:rPr sz="2650" spc="204" dirty="0">
                <a:solidFill>
                  <a:srgbClr val="3E4D5A"/>
                </a:solidFill>
                <a:latin typeface="Tahoma"/>
                <a:cs typeface="Tahoma"/>
              </a:rPr>
              <a:t>NAME</a:t>
            </a:r>
            <a:r>
              <a:rPr sz="2650" spc="-30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50" spc="-20" dirty="0">
                <a:solidFill>
                  <a:srgbClr val="3E4D5A"/>
                </a:solidFill>
                <a:latin typeface="Tahoma"/>
                <a:cs typeface="Tahoma"/>
              </a:rPr>
              <a:t>LINE</a:t>
            </a:r>
            <a:endParaRPr sz="26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41869" y="1835658"/>
            <a:ext cx="3620770" cy="6546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100" spc="365" dirty="0">
                <a:solidFill>
                  <a:srgbClr val="3E4D5A"/>
                </a:solidFill>
                <a:latin typeface="Tahoma"/>
                <a:cs typeface="Tahoma"/>
              </a:rPr>
              <a:t>NO</a:t>
            </a:r>
            <a:r>
              <a:rPr sz="4100" spc="-4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4100" spc="265" dirty="0">
                <a:solidFill>
                  <a:srgbClr val="3E4D5A"/>
                </a:solidFill>
                <a:latin typeface="Tahoma"/>
                <a:cs typeface="Tahoma"/>
              </a:rPr>
              <a:t>KEYWORD</a:t>
            </a:r>
            <a:endParaRPr sz="41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469136" y="1680972"/>
            <a:ext cx="9465945" cy="2298700"/>
            <a:chOff x="1469136" y="1680972"/>
            <a:chExt cx="9465945" cy="229870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43244" y="1680972"/>
              <a:ext cx="114300" cy="221132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201918" y="1719834"/>
              <a:ext cx="1905" cy="2117090"/>
            </a:xfrm>
            <a:custGeom>
              <a:avLst/>
              <a:gdLst/>
              <a:ahLst/>
              <a:cxnLst/>
              <a:rect l="l" t="t" r="r" b="b"/>
              <a:pathLst>
                <a:path w="1904" h="2117090">
                  <a:moveTo>
                    <a:pt x="0" y="2116835"/>
                  </a:moveTo>
                  <a:lnTo>
                    <a:pt x="1524" y="0"/>
                  </a:lnTo>
                </a:path>
              </a:pathLst>
            </a:custGeom>
            <a:ln w="38100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69136" y="2909315"/>
              <a:ext cx="9465945" cy="1069975"/>
            </a:xfrm>
            <a:custGeom>
              <a:avLst/>
              <a:gdLst/>
              <a:ahLst/>
              <a:cxnLst/>
              <a:rect l="l" t="t" r="r" b="b"/>
              <a:pathLst>
                <a:path w="9465945" h="1069975">
                  <a:moveTo>
                    <a:pt x="3564636" y="0"/>
                  </a:moveTo>
                  <a:lnTo>
                    <a:pt x="0" y="0"/>
                  </a:lnTo>
                  <a:lnTo>
                    <a:pt x="0" y="1069848"/>
                  </a:lnTo>
                  <a:lnTo>
                    <a:pt x="3564636" y="1069848"/>
                  </a:lnTo>
                  <a:lnTo>
                    <a:pt x="3564636" y="0"/>
                  </a:lnTo>
                  <a:close/>
                </a:path>
                <a:path w="9465945" h="1069975">
                  <a:moveTo>
                    <a:pt x="9465564" y="0"/>
                  </a:moveTo>
                  <a:lnTo>
                    <a:pt x="5900928" y="0"/>
                  </a:lnTo>
                  <a:lnTo>
                    <a:pt x="5900928" y="1069848"/>
                  </a:lnTo>
                  <a:lnTo>
                    <a:pt x="9465564" y="1069848"/>
                  </a:lnTo>
                  <a:lnTo>
                    <a:pt x="9465564" y="0"/>
                  </a:lnTo>
                  <a:close/>
                </a:path>
              </a:pathLst>
            </a:custGeom>
            <a:solidFill>
              <a:srgbClr val="FFE3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907794" y="3059048"/>
            <a:ext cx="26866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155" dirty="0">
                <a:solidFill>
                  <a:srgbClr val="3E4D5A"/>
                </a:solidFill>
                <a:latin typeface="Tahoma"/>
                <a:cs typeface="Tahoma"/>
              </a:rPr>
              <a:t>5</a:t>
            </a:r>
            <a:r>
              <a:rPr sz="4800" spc="-5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4800" spc="100" dirty="0">
                <a:solidFill>
                  <a:srgbClr val="3E4D5A"/>
                </a:solidFill>
                <a:latin typeface="Tahoma"/>
                <a:cs typeface="Tahoma"/>
              </a:rPr>
              <a:t>POINTS</a:t>
            </a:r>
            <a:endParaRPr sz="48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809992" y="3059048"/>
            <a:ext cx="26866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155" dirty="0">
                <a:solidFill>
                  <a:srgbClr val="3E4D5A"/>
                </a:solidFill>
                <a:latin typeface="Tahoma"/>
                <a:cs typeface="Tahoma"/>
              </a:rPr>
              <a:t>0</a:t>
            </a:r>
            <a:r>
              <a:rPr sz="4800" spc="-5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4800" spc="100" dirty="0">
                <a:solidFill>
                  <a:srgbClr val="3E4D5A"/>
                </a:solidFill>
                <a:latin typeface="Tahoma"/>
                <a:cs typeface="Tahoma"/>
              </a:rPr>
              <a:t>POINTS</a:t>
            </a:r>
            <a:endParaRPr sz="4800">
              <a:latin typeface="Tahoma"/>
              <a:cs typeface="Tahom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570476" y="4279391"/>
            <a:ext cx="3263265" cy="2578735"/>
            <a:chOff x="4570476" y="4279391"/>
            <a:chExt cx="3263265" cy="2578735"/>
          </a:xfrm>
        </p:grpSpPr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408" y="4462271"/>
              <a:ext cx="2862072" cy="239572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0476" y="4279391"/>
              <a:ext cx="3262883" cy="257860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59452" y="6364223"/>
              <a:ext cx="1581912" cy="17682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99076" y="6384035"/>
              <a:ext cx="1507236" cy="1021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50162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62839" y="215646"/>
            <a:ext cx="386524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40" dirty="0">
                <a:solidFill>
                  <a:schemeClr val="accent4">
                    <a:lumMod val="75000"/>
                  </a:schemeClr>
                </a:solidFill>
              </a:rPr>
              <a:t>Lets</a:t>
            </a:r>
            <a:r>
              <a:rPr spc="-375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200" dirty="0">
                <a:solidFill>
                  <a:schemeClr val="accent4">
                    <a:lumMod val="75000"/>
                  </a:schemeClr>
                </a:solidFill>
              </a:rPr>
              <a:t>Play</a:t>
            </a:r>
            <a:r>
              <a:rPr spc="-37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315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spc="-365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310" dirty="0">
                <a:solidFill>
                  <a:schemeClr val="accent4">
                    <a:lumMod val="75000"/>
                  </a:schemeClr>
                </a:solidFill>
              </a:rPr>
              <a:t>Game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418589" y="1748739"/>
            <a:ext cx="3662679" cy="8312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92710">
              <a:lnSpc>
                <a:spcPct val="100000"/>
              </a:lnSpc>
              <a:spcBef>
                <a:spcPts val="90"/>
              </a:spcBef>
            </a:pPr>
            <a:r>
              <a:rPr sz="2650" spc="204" dirty="0">
                <a:solidFill>
                  <a:srgbClr val="3E4D5A"/>
                </a:solidFill>
                <a:latin typeface="Tahoma"/>
                <a:cs typeface="Tahoma"/>
              </a:rPr>
              <a:t>A</a:t>
            </a:r>
            <a:r>
              <a:rPr sz="2650" spc="-2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50" dirty="0">
                <a:solidFill>
                  <a:srgbClr val="3E4D5A"/>
                </a:solidFill>
                <a:latin typeface="Tahoma"/>
                <a:cs typeface="Tahoma"/>
              </a:rPr>
              <a:t>LINE</a:t>
            </a:r>
            <a:r>
              <a:rPr sz="2650" spc="-28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50" spc="95" dirty="0">
                <a:solidFill>
                  <a:srgbClr val="3E4D5A"/>
                </a:solidFill>
                <a:latin typeface="Tahoma"/>
                <a:cs typeface="Tahoma"/>
              </a:rPr>
              <a:t>THAT</a:t>
            </a:r>
            <a:r>
              <a:rPr sz="2650" spc="-25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50" spc="90" dirty="0">
                <a:solidFill>
                  <a:srgbClr val="3E4D5A"/>
                </a:solidFill>
                <a:latin typeface="Tahoma"/>
                <a:cs typeface="Tahoma"/>
              </a:rPr>
              <a:t>CLEARLY </a:t>
            </a:r>
            <a:r>
              <a:rPr sz="2650" dirty="0">
                <a:solidFill>
                  <a:srgbClr val="3E4D5A"/>
                </a:solidFill>
                <a:latin typeface="Tahoma"/>
                <a:cs typeface="Tahoma"/>
              </a:rPr>
              <a:t>STATES</a:t>
            </a:r>
            <a:r>
              <a:rPr sz="2650" spc="-2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50" spc="160" dirty="0">
                <a:solidFill>
                  <a:srgbClr val="3E4D5A"/>
                </a:solidFill>
                <a:latin typeface="Tahoma"/>
                <a:cs typeface="Tahoma"/>
              </a:rPr>
              <a:t>WHAT</a:t>
            </a:r>
            <a:r>
              <a:rPr sz="2650" spc="-27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50" spc="170" dirty="0">
                <a:solidFill>
                  <a:srgbClr val="3E4D5A"/>
                </a:solidFill>
                <a:latin typeface="Tahoma"/>
                <a:cs typeface="Tahoma"/>
              </a:rPr>
              <a:t>YOU</a:t>
            </a:r>
            <a:r>
              <a:rPr sz="2650" spc="-26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50" spc="175" dirty="0">
                <a:solidFill>
                  <a:srgbClr val="3E4D5A"/>
                </a:solidFill>
                <a:latin typeface="Tahoma"/>
                <a:cs typeface="Tahoma"/>
              </a:rPr>
              <a:t>DO</a:t>
            </a:r>
            <a:endParaRPr sz="26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038592" y="1748739"/>
            <a:ext cx="2228850" cy="8312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330200">
              <a:lnSpc>
                <a:spcPct val="100000"/>
              </a:lnSpc>
              <a:spcBef>
                <a:spcPts val="90"/>
              </a:spcBef>
            </a:pPr>
            <a:r>
              <a:rPr sz="2650" spc="114" dirty="0">
                <a:solidFill>
                  <a:srgbClr val="3E4D5A"/>
                </a:solidFill>
                <a:latin typeface="Tahoma"/>
                <a:cs typeface="Tahoma"/>
              </a:rPr>
              <a:t>UNCLEAR </a:t>
            </a:r>
            <a:r>
              <a:rPr sz="2650" spc="45" dirty="0">
                <a:solidFill>
                  <a:srgbClr val="3E4D5A"/>
                </a:solidFill>
                <a:latin typeface="Tahoma"/>
                <a:cs typeface="Tahoma"/>
              </a:rPr>
              <a:t>DESCRIPTION</a:t>
            </a:r>
            <a:endParaRPr sz="265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469136" y="1680972"/>
            <a:ext cx="9465945" cy="2298700"/>
            <a:chOff x="1469136" y="1680972"/>
            <a:chExt cx="9465945" cy="229870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43244" y="1680972"/>
              <a:ext cx="114300" cy="221132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201918" y="1719834"/>
              <a:ext cx="1905" cy="2117090"/>
            </a:xfrm>
            <a:custGeom>
              <a:avLst/>
              <a:gdLst/>
              <a:ahLst/>
              <a:cxnLst/>
              <a:rect l="l" t="t" r="r" b="b"/>
              <a:pathLst>
                <a:path w="1904" h="2117090">
                  <a:moveTo>
                    <a:pt x="0" y="2116835"/>
                  </a:moveTo>
                  <a:lnTo>
                    <a:pt x="1524" y="0"/>
                  </a:lnTo>
                </a:path>
              </a:pathLst>
            </a:custGeom>
            <a:ln w="38100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69136" y="2909315"/>
              <a:ext cx="9465945" cy="1069975"/>
            </a:xfrm>
            <a:custGeom>
              <a:avLst/>
              <a:gdLst/>
              <a:ahLst/>
              <a:cxnLst/>
              <a:rect l="l" t="t" r="r" b="b"/>
              <a:pathLst>
                <a:path w="9465945" h="1069975">
                  <a:moveTo>
                    <a:pt x="3564636" y="0"/>
                  </a:moveTo>
                  <a:lnTo>
                    <a:pt x="0" y="0"/>
                  </a:lnTo>
                  <a:lnTo>
                    <a:pt x="0" y="1069848"/>
                  </a:lnTo>
                  <a:lnTo>
                    <a:pt x="3564636" y="1069848"/>
                  </a:lnTo>
                  <a:lnTo>
                    <a:pt x="3564636" y="0"/>
                  </a:lnTo>
                  <a:close/>
                </a:path>
                <a:path w="9465945" h="1069975">
                  <a:moveTo>
                    <a:pt x="9465564" y="0"/>
                  </a:moveTo>
                  <a:lnTo>
                    <a:pt x="5900928" y="0"/>
                  </a:lnTo>
                  <a:lnTo>
                    <a:pt x="5900928" y="1069848"/>
                  </a:lnTo>
                  <a:lnTo>
                    <a:pt x="9465564" y="1069848"/>
                  </a:lnTo>
                  <a:lnTo>
                    <a:pt x="9465564" y="0"/>
                  </a:lnTo>
                  <a:close/>
                </a:path>
              </a:pathLst>
            </a:custGeom>
            <a:solidFill>
              <a:srgbClr val="FFE3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907794" y="3059048"/>
            <a:ext cx="26866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155" dirty="0">
                <a:solidFill>
                  <a:srgbClr val="3E4D5A"/>
                </a:solidFill>
                <a:latin typeface="Tahoma"/>
                <a:cs typeface="Tahoma"/>
              </a:rPr>
              <a:t>5</a:t>
            </a:r>
            <a:r>
              <a:rPr sz="4800" spc="-5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4800" spc="100" dirty="0">
                <a:solidFill>
                  <a:srgbClr val="3E4D5A"/>
                </a:solidFill>
                <a:latin typeface="Tahoma"/>
                <a:cs typeface="Tahoma"/>
              </a:rPr>
              <a:t>POINTS</a:t>
            </a:r>
            <a:endParaRPr sz="48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809992" y="3059048"/>
            <a:ext cx="26866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155" dirty="0">
                <a:solidFill>
                  <a:srgbClr val="3E4D5A"/>
                </a:solidFill>
                <a:latin typeface="Tahoma"/>
                <a:cs typeface="Tahoma"/>
              </a:rPr>
              <a:t>0</a:t>
            </a:r>
            <a:r>
              <a:rPr sz="4800" spc="-5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4800" spc="100" dirty="0">
                <a:solidFill>
                  <a:srgbClr val="3E4D5A"/>
                </a:solidFill>
                <a:latin typeface="Tahoma"/>
                <a:cs typeface="Tahoma"/>
              </a:rPr>
              <a:t>POINTS</a:t>
            </a:r>
            <a:endParaRPr sz="4800">
              <a:latin typeface="Tahoma"/>
              <a:cs typeface="Tahom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675632" y="4102608"/>
            <a:ext cx="3053080" cy="2755900"/>
            <a:chOff x="4675632" y="4102608"/>
            <a:chExt cx="3053080" cy="2755900"/>
          </a:xfrm>
        </p:grpSpPr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79848" y="4273296"/>
              <a:ext cx="2676144" cy="258470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75632" y="4102608"/>
              <a:ext cx="3052571" cy="275539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56988" y="6288024"/>
              <a:ext cx="2109216" cy="17682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96612" y="6307836"/>
              <a:ext cx="2034539" cy="1021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10140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62839" y="215646"/>
            <a:ext cx="386524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40" dirty="0">
                <a:solidFill>
                  <a:schemeClr val="accent4">
                    <a:lumMod val="75000"/>
                  </a:schemeClr>
                </a:solidFill>
              </a:rPr>
              <a:t>Lets</a:t>
            </a:r>
            <a:r>
              <a:rPr spc="-375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200" dirty="0">
                <a:solidFill>
                  <a:schemeClr val="accent4">
                    <a:lumMod val="75000"/>
                  </a:schemeClr>
                </a:solidFill>
              </a:rPr>
              <a:t>Play</a:t>
            </a:r>
            <a:r>
              <a:rPr spc="-37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315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spc="-365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310" dirty="0">
                <a:solidFill>
                  <a:schemeClr val="accent4">
                    <a:lumMod val="75000"/>
                  </a:schemeClr>
                </a:solidFill>
              </a:rPr>
              <a:t>Game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444497" y="1859991"/>
            <a:ext cx="3611245" cy="61150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1900" spc="50" dirty="0">
                <a:solidFill>
                  <a:srgbClr val="3E4D5A"/>
                </a:solidFill>
                <a:latin typeface="Tahoma"/>
                <a:cs typeface="Tahoma"/>
              </a:rPr>
              <a:t>DESCRIPTION</a:t>
            </a:r>
            <a:r>
              <a:rPr sz="1900" spc="-19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1900" dirty="0">
                <a:solidFill>
                  <a:srgbClr val="3E4D5A"/>
                </a:solidFill>
                <a:latin typeface="Tahoma"/>
                <a:cs typeface="Tahoma"/>
              </a:rPr>
              <a:t>IN</a:t>
            </a:r>
            <a:r>
              <a:rPr sz="1900" spc="-19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1900" spc="50" dirty="0">
                <a:solidFill>
                  <a:srgbClr val="3E4D5A"/>
                </a:solidFill>
                <a:latin typeface="Tahoma"/>
                <a:cs typeface="Tahoma"/>
              </a:rPr>
              <a:t>BIO</a:t>
            </a:r>
            <a:r>
              <a:rPr sz="1900" spc="-19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1900" spc="100" dirty="0">
                <a:solidFill>
                  <a:srgbClr val="3E4D5A"/>
                </a:solidFill>
                <a:latin typeface="Tahoma"/>
                <a:cs typeface="Tahoma"/>
              </a:rPr>
              <a:t>MATCHES</a:t>
            </a:r>
            <a:endParaRPr sz="1900">
              <a:latin typeface="Tahoma"/>
              <a:cs typeface="Tahoma"/>
            </a:endParaRPr>
          </a:p>
          <a:p>
            <a:pPr marL="635" algn="ctr">
              <a:lnSpc>
                <a:spcPct val="100000"/>
              </a:lnSpc>
              <a:spcBef>
                <a:spcPts val="25"/>
              </a:spcBef>
            </a:pPr>
            <a:r>
              <a:rPr sz="1900" spc="65" dirty="0">
                <a:solidFill>
                  <a:srgbClr val="3E4D5A"/>
                </a:solidFill>
                <a:latin typeface="Tahoma"/>
                <a:cs typeface="Tahoma"/>
              </a:rPr>
              <a:t>THE</a:t>
            </a:r>
            <a:r>
              <a:rPr sz="1900" spc="-21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1900" spc="114" dirty="0">
                <a:solidFill>
                  <a:srgbClr val="3E4D5A"/>
                </a:solidFill>
                <a:latin typeface="Tahoma"/>
                <a:cs typeface="Tahoma"/>
              </a:rPr>
              <a:t>CONTENT</a:t>
            </a:r>
            <a:r>
              <a:rPr sz="1900" spc="-22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1900" spc="180" dirty="0">
                <a:solidFill>
                  <a:srgbClr val="3E4D5A"/>
                </a:solidFill>
                <a:latin typeface="Tahoma"/>
                <a:cs typeface="Tahoma"/>
              </a:rPr>
              <a:t>ON</a:t>
            </a:r>
            <a:r>
              <a:rPr sz="1900" spc="-20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1900" spc="65" dirty="0">
                <a:solidFill>
                  <a:srgbClr val="3E4D5A"/>
                </a:solidFill>
                <a:latin typeface="Tahoma"/>
                <a:cs typeface="Tahoma"/>
              </a:rPr>
              <a:t>FEED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34250" y="1859991"/>
            <a:ext cx="3637279" cy="61150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1900" spc="50" dirty="0">
                <a:solidFill>
                  <a:srgbClr val="3E4D5A"/>
                </a:solidFill>
                <a:latin typeface="Tahoma"/>
                <a:cs typeface="Tahoma"/>
              </a:rPr>
              <a:t>DESCRIPTION</a:t>
            </a:r>
            <a:r>
              <a:rPr sz="1900" spc="-20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1900" spc="70" dirty="0">
                <a:solidFill>
                  <a:srgbClr val="3E4D5A"/>
                </a:solidFill>
                <a:latin typeface="Tahoma"/>
                <a:cs typeface="Tahoma"/>
              </a:rPr>
              <a:t>DOESN’T</a:t>
            </a:r>
            <a:r>
              <a:rPr sz="1900" spc="-1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1900" spc="140" dirty="0">
                <a:solidFill>
                  <a:srgbClr val="3E4D5A"/>
                </a:solidFill>
                <a:latin typeface="Tahoma"/>
                <a:cs typeface="Tahoma"/>
              </a:rPr>
              <a:t>MATCH</a:t>
            </a:r>
            <a:endParaRPr sz="19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900" spc="65" dirty="0">
                <a:solidFill>
                  <a:srgbClr val="3E4D5A"/>
                </a:solidFill>
                <a:latin typeface="Tahoma"/>
                <a:cs typeface="Tahoma"/>
              </a:rPr>
              <a:t>THE</a:t>
            </a:r>
            <a:r>
              <a:rPr sz="1900" spc="-21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1900" spc="114" dirty="0">
                <a:solidFill>
                  <a:srgbClr val="3E4D5A"/>
                </a:solidFill>
                <a:latin typeface="Tahoma"/>
                <a:cs typeface="Tahoma"/>
              </a:rPr>
              <a:t>CONTENT</a:t>
            </a:r>
            <a:r>
              <a:rPr sz="1900" spc="-22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1900" spc="180" dirty="0">
                <a:solidFill>
                  <a:srgbClr val="3E4D5A"/>
                </a:solidFill>
                <a:latin typeface="Tahoma"/>
                <a:cs typeface="Tahoma"/>
              </a:rPr>
              <a:t>ON</a:t>
            </a:r>
            <a:r>
              <a:rPr sz="1900" spc="-20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1900" spc="65" dirty="0">
                <a:solidFill>
                  <a:srgbClr val="3E4D5A"/>
                </a:solidFill>
                <a:latin typeface="Tahoma"/>
                <a:cs typeface="Tahoma"/>
              </a:rPr>
              <a:t>FEED</a:t>
            </a:r>
            <a:endParaRPr sz="19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469136" y="1680972"/>
            <a:ext cx="9465945" cy="2298700"/>
            <a:chOff x="1469136" y="1680972"/>
            <a:chExt cx="9465945" cy="229870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43244" y="1680972"/>
              <a:ext cx="114300" cy="221132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201918" y="1719834"/>
              <a:ext cx="1905" cy="2117090"/>
            </a:xfrm>
            <a:custGeom>
              <a:avLst/>
              <a:gdLst/>
              <a:ahLst/>
              <a:cxnLst/>
              <a:rect l="l" t="t" r="r" b="b"/>
              <a:pathLst>
                <a:path w="1904" h="2117090">
                  <a:moveTo>
                    <a:pt x="0" y="2116835"/>
                  </a:moveTo>
                  <a:lnTo>
                    <a:pt x="1524" y="0"/>
                  </a:lnTo>
                </a:path>
              </a:pathLst>
            </a:custGeom>
            <a:ln w="38100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69136" y="2909315"/>
              <a:ext cx="9465945" cy="1069975"/>
            </a:xfrm>
            <a:custGeom>
              <a:avLst/>
              <a:gdLst/>
              <a:ahLst/>
              <a:cxnLst/>
              <a:rect l="l" t="t" r="r" b="b"/>
              <a:pathLst>
                <a:path w="9465945" h="1069975">
                  <a:moveTo>
                    <a:pt x="3564636" y="0"/>
                  </a:moveTo>
                  <a:lnTo>
                    <a:pt x="0" y="0"/>
                  </a:lnTo>
                  <a:lnTo>
                    <a:pt x="0" y="1069848"/>
                  </a:lnTo>
                  <a:lnTo>
                    <a:pt x="3564636" y="1069848"/>
                  </a:lnTo>
                  <a:lnTo>
                    <a:pt x="3564636" y="0"/>
                  </a:lnTo>
                  <a:close/>
                </a:path>
                <a:path w="9465945" h="1069975">
                  <a:moveTo>
                    <a:pt x="9465564" y="0"/>
                  </a:moveTo>
                  <a:lnTo>
                    <a:pt x="5900928" y="0"/>
                  </a:lnTo>
                  <a:lnTo>
                    <a:pt x="5900928" y="1069848"/>
                  </a:lnTo>
                  <a:lnTo>
                    <a:pt x="9465564" y="1069848"/>
                  </a:lnTo>
                  <a:lnTo>
                    <a:pt x="9465564" y="0"/>
                  </a:lnTo>
                  <a:close/>
                </a:path>
              </a:pathLst>
            </a:custGeom>
            <a:solidFill>
              <a:srgbClr val="FFE3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907794" y="3059048"/>
            <a:ext cx="26866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155" dirty="0">
                <a:solidFill>
                  <a:srgbClr val="3E4D5A"/>
                </a:solidFill>
                <a:latin typeface="Tahoma"/>
                <a:cs typeface="Tahoma"/>
              </a:rPr>
              <a:t>5</a:t>
            </a:r>
            <a:r>
              <a:rPr sz="4800" spc="-5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4800" spc="100" dirty="0">
                <a:solidFill>
                  <a:srgbClr val="3E4D5A"/>
                </a:solidFill>
                <a:latin typeface="Tahoma"/>
                <a:cs typeface="Tahoma"/>
              </a:rPr>
              <a:t>POINTS</a:t>
            </a:r>
            <a:endParaRPr sz="48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809992" y="3059048"/>
            <a:ext cx="26866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155" dirty="0">
                <a:solidFill>
                  <a:srgbClr val="3E4D5A"/>
                </a:solidFill>
                <a:latin typeface="Tahoma"/>
                <a:cs typeface="Tahoma"/>
              </a:rPr>
              <a:t>0</a:t>
            </a:r>
            <a:r>
              <a:rPr sz="4800" spc="-5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4800" spc="100" dirty="0">
                <a:solidFill>
                  <a:srgbClr val="3E4D5A"/>
                </a:solidFill>
                <a:latin typeface="Tahoma"/>
                <a:cs typeface="Tahoma"/>
              </a:rPr>
              <a:t>POINTS</a:t>
            </a:r>
            <a:endParaRPr sz="4800">
              <a:latin typeface="Tahoma"/>
              <a:cs typeface="Tahom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64819" y="4942332"/>
            <a:ext cx="11275060" cy="1605280"/>
            <a:chOff x="464819" y="4942332"/>
            <a:chExt cx="11275060" cy="1605280"/>
          </a:xfrm>
        </p:grpSpPr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2439" y="4942332"/>
              <a:ext cx="11266932" cy="160477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4819" y="4942332"/>
              <a:ext cx="1612392" cy="16047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39737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62839" y="215646"/>
            <a:ext cx="3940193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40" dirty="0">
                <a:solidFill>
                  <a:schemeClr val="accent4">
                    <a:lumMod val="75000"/>
                  </a:schemeClr>
                </a:solidFill>
              </a:rPr>
              <a:t>Lets</a:t>
            </a:r>
            <a:r>
              <a:rPr spc="-375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200" dirty="0">
                <a:solidFill>
                  <a:schemeClr val="accent4">
                    <a:lumMod val="75000"/>
                  </a:schemeClr>
                </a:solidFill>
              </a:rPr>
              <a:t>Play</a:t>
            </a:r>
            <a:r>
              <a:rPr spc="-37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315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spc="-365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310" dirty="0">
                <a:solidFill>
                  <a:schemeClr val="accent4">
                    <a:lumMod val="75000"/>
                  </a:schemeClr>
                </a:solidFill>
              </a:rPr>
              <a:t>Game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563369" y="1752980"/>
            <a:ext cx="3375025" cy="1012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299"/>
              </a:lnSpc>
              <a:spcBef>
                <a:spcPts val="100"/>
              </a:spcBef>
            </a:pPr>
            <a:r>
              <a:rPr sz="2150" spc="150" dirty="0">
                <a:solidFill>
                  <a:srgbClr val="3E4D5A"/>
                </a:solidFill>
                <a:latin typeface="Tahoma"/>
                <a:cs typeface="Tahoma"/>
              </a:rPr>
              <a:t>YOU</a:t>
            </a:r>
            <a:r>
              <a:rPr sz="2150" spc="-21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150" spc="175" dirty="0">
                <a:solidFill>
                  <a:srgbClr val="3E4D5A"/>
                </a:solidFill>
                <a:latin typeface="Tahoma"/>
                <a:cs typeface="Tahoma"/>
              </a:rPr>
              <a:t>CAN</a:t>
            </a:r>
            <a:r>
              <a:rPr sz="2150" spc="-21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150" dirty="0">
                <a:solidFill>
                  <a:srgbClr val="3E4D5A"/>
                </a:solidFill>
                <a:latin typeface="Tahoma"/>
                <a:cs typeface="Tahoma"/>
              </a:rPr>
              <a:t>TELL</a:t>
            </a:r>
            <a:r>
              <a:rPr sz="2150" spc="-23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150" spc="150" dirty="0">
                <a:solidFill>
                  <a:srgbClr val="3E4D5A"/>
                </a:solidFill>
                <a:latin typeface="Tahoma"/>
                <a:cs typeface="Tahoma"/>
              </a:rPr>
              <a:t>WHAT</a:t>
            </a:r>
            <a:r>
              <a:rPr sz="2150" spc="-21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150" spc="50" dirty="0">
                <a:solidFill>
                  <a:srgbClr val="3E4D5A"/>
                </a:solidFill>
                <a:latin typeface="Tahoma"/>
                <a:cs typeface="Tahoma"/>
              </a:rPr>
              <a:t>THE </a:t>
            </a:r>
            <a:r>
              <a:rPr sz="2150" spc="55" dirty="0">
                <a:solidFill>
                  <a:srgbClr val="3E4D5A"/>
                </a:solidFill>
                <a:latin typeface="Tahoma"/>
                <a:cs typeface="Tahoma"/>
              </a:rPr>
              <a:t>PROFILE</a:t>
            </a:r>
            <a:r>
              <a:rPr sz="2150" spc="-26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150" spc="-100" dirty="0">
                <a:solidFill>
                  <a:srgbClr val="3E4D5A"/>
                </a:solidFill>
                <a:latin typeface="Tahoma"/>
                <a:cs typeface="Tahoma"/>
              </a:rPr>
              <a:t>IS</a:t>
            </a:r>
            <a:r>
              <a:rPr sz="2150" spc="-23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150" spc="130" dirty="0">
                <a:solidFill>
                  <a:srgbClr val="3E4D5A"/>
                </a:solidFill>
                <a:latin typeface="Tahoma"/>
                <a:cs typeface="Tahoma"/>
              </a:rPr>
              <a:t>ABOUT</a:t>
            </a:r>
            <a:r>
              <a:rPr sz="2150" spc="-25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150" spc="145" dirty="0">
                <a:solidFill>
                  <a:srgbClr val="3E4D5A"/>
                </a:solidFill>
                <a:latin typeface="Tahoma"/>
                <a:cs typeface="Tahoma"/>
              </a:rPr>
              <a:t>FROM </a:t>
            </a:r>
            <a:r>
              <a:rPr sz="2150" spc="75" dirty="0">
                <a:solidFill>
                  <a:srgbClr val="3E4D5A"/>
                </a:solidFill>
                <a:latin typeface="Tahoma"/>
                <a:cs typeface="Tahoma"/>
              </a:rPr>
              <a:t>THE</a:t>
            </a:r>
            <a:r>
              <a:rPr sz="2150" spc="-21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150" dirty="0">
                <a:solidFill>
                  <a:srgbClr val="3E4D5A"/>
                </a:solidFill>
                <a:latin typeface="Tahoma"/>
                <a:cs typeface="Tahoma"/>
              </a:rPr>
              <a:t>LAST</a:t>
            </a:r>
            <a:r>
              <a:rPr sz="2150" spc="-20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150" spc="70" dirty="0">
                <a:solidFill>
                  <a:srgbClr val="3E4D5A"/>
                </a:solidFill>
                <a:latin typeface="Tahoma"/>
                <a:cs typeface="Tahoma"/>
              </a:rPr>
              <a:t>9</a:t>
            </a:r>
            <a:r>
              <a:rPr sz="2150" spc="-21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150" spc="-10" dirty="0">
                <a:solidFill>
                  <a:srgbClr val="3E4D5A"/>
                </a:solidFill>
                <a:latin typeface="Tahoma"/>
                <a:cs typeface="Tahoma"/>
              </a:rPr>
              <a:t>POSTS</a:t>
            </a:r>
            <a:endParaRPr sz="21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14438" y="1748739"/>
            <a:ext cx="3676650" cy="8312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487680">
              <a:lnSpc>
                <a:spcPct val="100000"/>
              </a:lnSpc>
              <a:spcBef>
                <a:spcPts val="90"/>
              </a:spcBef>
            </a:pPr>
            <a:r>
              <a:rPr sz="2650" spc="60" dirty="0">
                <a:solidFill>
                  <a:srgbClr val="3E4D5A"/>
                </a:solidFill>
                <a:latin typeface="Tahoma"/>
                <a:cs typeface="Tahoma"/>
              </a:rPr>
              <a:t>POSTING</a:t>
            </a:r>
            <a:r>
              <a:rPr sz="2650" spc="-30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50" spc="135" dirty="0">
                <a:solidFill>
                  <a:srgbClr val="3E4D5A"/>
                </a:solidFill>
                <a:latin typeface="Tahoma"/>
                <a:cs typeface="Tahoma"/>
              </a:rPr>
              <a:t>ABOUT </a:t>
            </a:r>
            <a:r>
              <a:rPr sz="2650" spc="200" dirty="0">
                <a:solidFill>
                  <a:srgbClr val="3E4D5A"/>
                </a:solidFill>
                <a:latin typeface="Tahoma"/>
                <a:cs typeface="Tahoma"/>
              </a:rPr>
              <a:t>RANDOM</a:t>
            </a:r>
            <a:r>
              <a:rPr sz="2650" spc="-29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50" spc="50" dirty="0">
                <a:solidFill>
                  <a:srgbClr val="3E4D5A"/>
                </a:solidFill>
                <a:latin typeface="Tahoma"/>
                <a:cs typeface="Tahoma"/>
              </a:rPr>
              <a:t>CATEGORIES</a:t>
            </a:r>
            <a:endParaRPr sz="265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469136" y="1680972"/>
            <a:ext cx="9465945" cy="2298700"/>
            <a:chOff x="1469136" y="1680972"/>
            <a:chExt cx="9465945" cy="229870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43244" y="1680972"/>
              <a:ext cx="114300" cy="221132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201918" y="1719834"/>
              <a:ext cx="1905" cy="2117090"/>
            </a:xfrm>
            <a:custGeom>
              <a:avLst/>
              <a:gdLst/>
              <a:ahLst/>
              <a:cxnLst/>
              <a:rect l="l" t="t" r="r" b="b"/>
              <a:pathLst>
                <a:path w="1904" h="2117090">
                  <a:moveTo>
                    <a:pt x="0" y="2116835"/>
                  </a:moveTo>
                  <a:lnTo>
                    <a:pt x="1524" y="0"/>
                  </a:lnTo>
                </a:path>
              </a:pathLst>
            </a:custGeom>
            <a:ln w="38100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69136" y="2909315"/>
              <a:ext cx="9465945" cy="1069975"/>
            </a:xfrm>
            <a:custGeom>
              <a:avLst/>
              <a:gdLst/>
              <a:ahLst/>
              <a:cxnLst/>
              <a:rect l="l" t="t" r="r" b="b"/>
              <a:pathLst>
                <a:path w="9465945" h="1069975">
                  <a:moveTo>
                    <a:pt x="3564636" y="0"/>
                  </a:moveTo>
                  <a:lnTo>
                    <a:pt x="0" y="0"/>
                  </a:lnTo>
                  <a:lnTo>
                    <a:pt x="0" y="1069848"/>
                  </a:lnTo>
                  <a:lnTo>
                    <a:pt x="3564636" y="1069848"/>
                  </a:lnTo>
                  <a:lnTo>
                    <a:pt x="3564636" y="0"/>
                  </a:lnTo>
                  <a:close/>
                </a:path>
                <a:path w="9465945" h="1069975">
                  <a:moveTo>
                    <a:pt x="9465564" y="0"/>
                  </a:moveTo>
                  <a:lnTo>
                    <a:pt x="5900928" y="0"/>
                  </a:lnTo>
                  <a:lnTo>
                    <a:pt x="5900928" y="1069848"/>
                  </a:lnTo>
                  <a:lnTo>
                    <a:pt x="9465564" y="1069848"/>
                  </a:lnTo>
                  <a:lnTo>
                    <a:pt x="9465564" y="0"/>
                  </a:lnTo>
                  <a:close/>
                </a:path>
              </a:pathLst>
            </a:custGeom>
            <a:solidFill>
              <a:srgbClr val="FFE3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907794" y="3059048"/>
            <a:ext cx="26866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155" dirty="0">
                <a:solidFill>
                  <a:srgbClr val="3E4D5A"/>
                </a:solidFill>
                <a:latin typeface="Tahoma"/>
                <a:cs typeface="Tahoma"/>
              </a:rPr>
              <a:t>5</a:t>
            </a:r>
            <a:r>
              <a:rPr sz="4800" spc="-5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4800" spc="100" dirty="0">
                <a:solidFill>
                  <a:srgbClr val="3E4D5A"/>
                </a:solidFill>
                <a:latin typeface="Tahoma"/>
                <a:cs typeface="Tahoma"/>
              </a:rPr>
              <a:t>POINTS</a:t>
            </a:r>
            <a:endParaRPr sz="48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809992" y="3059048"/>
            <a:ext cx="26866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155" dirty="0">
                <a:solidFill>
                  <a:srgbClr val="3E4D5A"/>
                </a:solidFill>
                <a:latin typeface="Tahoma"/>
                <a:cs typeface="Tahoma"/>
              </a:rPr>
              <a:t>0</a:t>
            </a:r>
            <a:r>
              <a:rPr sz="4800" spc="-5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4800" spc="100" dirty="0">
                <a:solidFill>
                  <a:srgbClr val="3E4D5A"/>
                </a:solidFill>
                <a:latin typeface="Tahoma"/>
                <a:cs typeface="Tahoma"/>
              </a:rPr>
              <a:t>POINTS</a:t>
            </a:r>
            <a:endParaRPr sz="4800">
              <a:latin typeface="Tahoma"/>
              <a:cs typeface="Tahom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675632" y="4102608"/>
            <a:ext cx="3053080" cy="2755900"/>
            <a:chOff x="4675632" y="4102608"/>
            <a:chExt cx="3053080" cy="2755900"/>
          </a:xfrm>
        </p:grpSpPr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58512" y="4273296"/>
              <a:ext cx="2718816" cy="258470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75632" y="4102608"/>
              <a:ext cx="3052571" cy="27553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39412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62839" y="215646"/>
            <a:ext cx="386524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40" dirty="0">
                <a:solidFill>
                  <a:schemeClr val="accent4">
                    <a:lumMod val="75000"/>
                  </a:schemeClr>
                </a:solidFill>
              </a:rPr>
              <a:t>Lets</a:t>
            </a:r>
            <a:r>
              <a:rPr spc="-375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200" dirty="0">
                <a:solidFill>
                  <a:schemeClr val="accent4">
                    <a:lumMod val="75000"/>
                  </a:schemeClr>
                </a:solidFill>
              </a:rPr>
              <a:t>Play</a:t>
            </a:r>
            <a:r>
              <a:rPr spc="-37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315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spc="-365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310" dirty="0">
                <a:solidFill>
                  <a:schemeClr val="accent4">
                    <a:lumMod val="75000"/>
                  </a:schemeClr>
                </a:solidFill>
              </a:rPr>
              <a:t>Game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590802" y="1714880"/>
            <a:ext cx="3320415" cy="104965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065" marR="5080" algn="ctr">
              <a:lnSpc>
                <a:spcPts val="2590"/>
              </a:lnSpc>
              <a:spcBef>
                <a:spcPts val="425"/>
              </a:spcBef>
            </a:pPr>
            <a:r>
              <a:rPr sz="2400" spc="65" dirty="0">
                <a:solidFill>
                  <a:srgbClr val="3E4D5A"/>
                </a:solidFill>
                <a:latin typeface="Tahoma"/>
                <a:cs typeface="Tahoma"/>
              </a:rPr>
              <a:t>COHESIVE</a:t>
            </a:r>
            <a:r>
              <a:rPr sz="2400" spc="-25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400" spc="80" dirty="0">
                <a:solidFill>
                  <a:srgbClr val="3E4D5A"/>
                </a:solidFill>
                <a:latin typeface="Tahoma"/>
                <a:cs typeface="Tahoma"/>
              </a:rPr>
              <a:t>FEED</a:t>
            </a:r>
            <a:r>
              <a:rPr sz="2400" spc="-25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400" spc="45" dirty="0">
                <a:solidFill>
                  <a:srgbClr val="3E4D5A"/>
                </a:solidFill>
                <a:latin typeface="Tahoma"/>
                <a:cs typeface="Tahoma"/>
              </a:rPr>
              <a:t>(SAME </a:t>
            </a:r>
            <a:r>
              <a:rPr sz="2400" spc="55" dirty="0">
                <a:solidFill>
                  <a:srgbClr val="3E4D5A"/>
                </a:solidFill>
                <a:latin typeface="Tahoma"/>
                <a:cs typeface="Tahoma"/>
              </a:rPr>
              <a:t>COLORS,</a:t>
            </a:r>
            <a:r>
              <a:rPr sz="2400" spc="-2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3E4D5A"/>
                </a:solidFill>
                <a:latin typeface="Tahoma"/>
                <a:cs typeface="Tahoma"/>
              </a:rPr>
              <a:t>FONTS, FILTERS)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40828" y="1748739"/>
            <a:ext cx="3021965" cy="8312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71145" marR="5080" indent="-259079">
              <a:lnSpc>
                <a:spcPct val="100000"/>
              </a:lnSpc>
              <a:spcBef>
                <a:spcPts val="90"/>
              </a:spcBef>
            </a:pPr>
            <a:r>
              <a:rPr sz="2650" spc="210" dirty="0">
                <a:solidFill>
                  <a:srgbClr val="3E4D5A"/>
                </a:solidFill>
                <a:latin typeface="Tahoma"/>
                <a:cs typeface="Tahoma"/>
              </a:rPr>
              <a:t>RANDOM</a:t>
            </a:r>
            <a:r>
              <a:rPr sz="2650" spc="-29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50" spc="55" dirty="0">
                <a:solidFill>
                  <a:srgbClr val="3E4D5A"/>
                </a:solidFill>
                <a:latin typeface="Tahoma"/>
                <a:cs typeface="Tahoma"/>
              </a:rPr>
              <a:t>COLORS, </a:t>
            </a:r>
            <a:r>
              <a:rPr sz="2650" dirty="0">
                <a:solidFill>
                  <a:srgbClr val="3E4D5A"/>
                </a:solidFill>
                <a:latin typeface="Tahoma"/>
                <a:cs typeface="Tahoma"/>
              </a:rPr>
              <a:t>FONTS,</a:t>
            </a:r>
            <a:r>
              <a:rPr sz="2650" spc="-9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50" spc="-10" dirty="0">
                <a:solidFill>
                  <a:srgbClr val="3E4D5A"/>
                </a:solidFill>
                <a:latin typeface="Tahoma"/>
                <a:cs typeface="Tahoma"/>
              </a:rPr>
              <a:t>FILTERS</a:t>
            </a:r>
            <a:endParaRPr sz="265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469136" y="1680972"/>
            <a:ext cx="9465945" cy="2298700"/>
            <a:chOff x="1469136" y="1680972"/>
            <a:chExt cx="9465945" cy="229870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43244" y="1680972"/>
              <a:ext cx="114300" cy="221132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201918" y="1719834"/>
              <a:ext cx="1905" cy="2117090"/>
            </a:xfrm>
            <a:custGeom>
              <a:avLst/>
              <a:gdLst/>
              <a:ahLst/>
              <a:cxnLst/>
              <a:rect l="l" t="t" r="r" b="b"/>
              <a:pathLst>
                <a:path w="1904" h="2117090">
                  <a:moveTo>
                    <a:pt x="0" y="2116835"/>
                  </a:moveTo>
                  <a:lnTo>
                    <a:pt x="1524" y="0"/>
                  </a:lnTo>
                </a:path>
              </a:pathLst>
            </a:custGeom>
            <a:ln w="38100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69136" y="2909315"/>
              <a:ext cx="9465945" cy="1069975"/>
            </a:xfrm>
            <a:custGeom>
              <a:avLst/>
              <a:gdLst/>
              <a:ahLst/>
              <a:cxnLst/>
              <a:rect l="l" t="t" r="r" b="b"/>
              <a:pathLst>
                <a:path w="9465945" h="1069975">
                  <a:moveTo>
                    <a:pt x="3564636" y="0"/>
                  </a:moveTo>
                  <a:lnTo>
                    <a:pt x="0" y="0"/>
                  </a:lnTo>
                  <a:lnTo>
                    <a:pt x="0" y="1069848"/>
                  </a:lnTo>
                  <a:lnTo>
                    <a:pt x="3564636" y="1069848"/>
                  </a:lnTo>
                  <a:lnTo>
                    <a:pt x="3564636" y="0"/>
                  </a:lnTo>
                  <a:close/>
                </a:path>
                <a:path w="9465945" h="1069975">
                  <a:moveTo>
                    <a:pt x="9465564" y="0"/>
                  </a:moveTo>
                  <a:lnTo>
                    <a:pt x="5900928" y="0"/>
                  </a:lnTo>
                  <a:lnTo>
                    <a:pt x="5900928" y="1069848"/>
                  </a:lnTo>
                  <a:lnTo>
                    <a:pt x="9465564" y="1069848"/>
                  </a:lnTo>
                  <a:lnTo>
                    <a:pt x="9465564" y="0"/>
                  </a:lnTo>
                  <a:close/>
                </a:path>
              </a:pathLst>
            </a:custGeom>
            <a:solidFill>
              <a:srgbClr val="FFE3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907794" y="3059048"/>
            <a:ext cx="26866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155" dirty="0">
                <a:solidFill>
                  <a:srgbClr val="3E4D5A"/>
                </a:solidFill>
                <a:latin typeface="Tahoma"/>
                <a:cs typeface="Tahoma"/>
              </a:rPr>
              <a:t>5</a:t>
            </a:r>
            <a:r>
              <a:rPr sz="4800" spc="-5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4800" spc="100" dirty="0">
                <a:solidFill>
                  <a:srgbClr val="3E4D5A"/>
                </a:solidFill>
                <a:latin typeface="Tahoma"/>
                <a:cs typeface="Tahoma"/>
              </a:rPr>
              <a:t>POINTS</a:t>
            </a:r>
            <a:endParaRPr sz="48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809992" y="3059048"/>
            <a:ext cx="26866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155" dirty="0">
                <a:solidFill>
                  <a:srgbClr val="3E4D5A"/>
                </a:solidFill>
                <a:latin typeface="Tahoma"/>
                <a:cs typeface="Tahoma"/>
              </a:rPr>
              <a:t>0</a:t>
            </a:r>
            <a:r>
              <a:rPr sz="4800" spc="-5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4800" spc="100" dirty="0">
                <a:solidFill>
                  <a:srgbClr val="3E4D5A"/>
                </a:solidFill>
                <a:latin typeface="Tahoma"/>
                <a:cs typeface="Tahoma"/>
              </a:rPr>
              <a:t>POINTS</a:t>
            </a:r>
            <a:endParaRPr sz="4800">
              <a:latin typeface="Tahoma"/>
              <a:cs typeface="Tahom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675632" y="4140708"/>
            <a:ext cx="3053080" cy="2717800"/>
            <a:chOff x="4675632" y="4140708"/>
            <a:chExt cx="3053080" cy="2717800"/>
          </a:xfrm>
        </p:grpSpPr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58512" y="4311396"/>
              <a:ext cx="2718816" cy="254660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75632" y="4140708"/>
              <a:ext cx="3052571" cy="27172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0455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597788" y="437959"/>
            <a:ext cx="462343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22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What’s</a:t>
            </a:r>
            <a:r>
              <a:rPr sz="4000" b="1" spc="-34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4000" b="1" spc="-195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Your</a:t>
            </a:r>
            <a:r>
              <a:rPr sz="4000" b="1" spc="-355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4000" b="1" spc="-315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Result?</a:t>
            </a:r>
            <a:endParaRPr sz="4000" dirty="0">
              <a:solidFill>
                <a:schemeClr val="accent4">
                  <a:lumMod val="75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59218" y="1769186"/>
            <a:ext cx="3543935" cy="991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499"/>
              </a:lnSpc>
              <a:spcBef>
                <a:spcPts val="100"/>
              </a:spcBef>
            </a:pPr>
            <a:r>
              <a:rPr sz="2100" dirty="0">
                <a:solidFill>
                  <a:srgbClr val="3E4D5A"/>
                </a:solidFill>
                <a:latin typeface="Tahoma"/>
                <a:cs typeface="Tahoma"/>
              </a:rPr>
              <a:t>You</a:t>
            </a:r>
            <a:r>
              <a:rPr sz="2100" spc="-16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100" dirty="0">
                <a:solidFill>
                  <a:srgbClr val="3E4D5A"/>
                </a:solidFill>
                <a:latin typeface="Tahoma"/>
                <a:cs typeface="Tahoma"/>
              </a:rPr>
              <a:t>have</a:t>
            </a:r>
            <a:r>
              <a:rPr sz="2100" spc="-13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100" spc="55" dirty="0">
                <a:solidFill>
                  <a:srgbClr val="3E4D5A"/>
                </a:solidFill>
                <a:latin typeface="Tahoma"/>
                <a:cs typeface="Tahoma"/>
              </a:rPr>
              <a:t>to</a:t>
            </a:r>
            <a:r>
              <a:rPr sz="2100" spc="-16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100" dirty="0">
                <a:solidFill>
                  <a:srgbClr val="3E4D5A"/>
                </a:solidFill>
                <a:latin typeface="Tahoma"/>
                <a:cs typeface="Tahoma"/>
              </a:rPr>
              <a:t>start</a:t>
            </a:r>
            <a:r>
              <a:rPr sz="2100" spc="-15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100" spc="-10" dirty="0">
                <a:solidFill>
                  <a:srgbClr val="3E4D5A"/>
                </a:solidFill>
                <a:latin typeface="Tahoma"/>
                <a:cs typeface="Tahoma"/>
              </a:rPr>
              <a:t>somewhere! </a:t>
            </a:r>
            <a:r>
              <a:rPr sz="2100" spc="85" dirty="0">
                <a:solidFill>
                  <a:srgbClr val="3E4D5A"/>
                </a:solidFill>
                <a:latin typeface="Tahoma"/>
                <a:cs typeface="Tahoma"/>
              </a:rPr>
              <a:t>Go</a:t>
            </a:r>
            <a:r>
              <a:rPr sz="2100" spc="-20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100" dirty="0">
                <a:solidFill>
                  <a:srgbClr val="3E4D5A"/>
                </a:solidFill>
                <a:latin typeface="Tahoma"/>
                <a:cs typeface="Tahoma"/>
              </a:rPr>
              <a:t>through</a:t>
            </a:r>
            <a:r>
              <a:rPr sz="2100" spc="27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100" dirty="0">
                <a:solidFill>
                  <a:srgbClr val="3E4D5A"/>
                </a:solidFill>
                <a:latin typeface="Tahoma"/>
                <a:cs typeface="Tahoma"/>
              </a:rPr>
              <a:t>the</a:t>
            </a:r>
            <a:r>
              <a:rPr sz="2100" spc="-1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100" dirty="0">
                <a:solidFill>
                  <a:srgbClr val="3E4D5A"/>
                </a:solidFill>
                <a:latin typeface="Tahoma"/>
                <a:cs typeface="Tahoma"/>
              </a:rPr>
              <a:t>slides</a:t>
            </a:r>
            <a:r>
              <a:rPr sz="2100" spc="-21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100" spc="-20" dirty="0">
                <a:solidFill>
                  <a:srgbClr val="3E4D5A"/>
                </a:solidFill>
                <a:latin typeface="Tahoma"/>
                <a:cs typeface="Tahoma"/>
              </a:rPr>
              <a:t>and</a:t>
            </a:r>
            <a:r>
              <a:rPr sz="2100" spc="-18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100" spc="-25" dirty="0">
                <a:solidFill>
                  <a:srgbClr val="3E4D5A"/>
                </a:solidFill>
                <a:latin typeface="Tahoma"/>
                <a:cs typeface="Tahoma"/>
              </a:rPr>
              <a:t>see </a:t>
            </a:r>
            <a:r>
              <a:rPr sz="2100" dirty="0">
                <a:solidFill>
                  <a:srgbClr val="3E4D5A"/>
                </a:solidFill>
                <a:latin typeface="Tahoma"/>
                <a:cs typeface="Tahoma"/>
              </a:rPr>
              <a:t>what</a:t>
            </a:r>
            <a:r>
              <a:rPr sz="2100" spc="-19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100" dirty="0">
                <a:solidFill>
                  <a:srgbClr val="3E4D5A"/>
                </a:solidFill>
                <a:latin typeface="Tahoma"/>
                <a:cs typeface="Tahoma"/>
              </a:rPr>
              <a:t>you</a:t>
            </a:r>
            <a:r>
              <a:rPr sz="2100" spc="-1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100" spc="-20" dirty="0">
                <a:solidFill>
                  <a:srgbClr val="3E4D5A"/>
                </a:solidFill>
                <a:latin typeface="Tahoma"/>
                <a:cs typeface="Tahoma"/>
              </a:rPr>
              <a:t>can</a:t>
            </a:r>
            <a:r>
              <a:rPr sz="2100" spc="-18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100" spc="-10" dirty="0">
                <a:solidFill>
                  <a:srgbClr val="3E4D5A"/>
                </a:solidFill>
                <a:latin typeface="Tahoma"/>
                <a:cs typeface="Tahoma"/>
              </a:rPr>
              <a:t>improve.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469136" y="3430523"/>
            <a:ext cx="3564890" cy="1069975"/>
          </a:xfrm>
          <a:custGeom>
            <a:avLst/>
            <a:gdLst/>
            <a:ahLst/>
            <a:cxnLst/>
            <a:rect l="l" t="t" r="r" b="b"/>
            <a:pathLst>
              <a:path w="3564890" h="1069975">
                <a:moveTo>
                  <a:pt x="3564636" y="0"/>
                </a:moveTo>
                <a:lnTo>
                  <a:pt x="0" y="0"/>
                </a:lnTo>
                <a:lnTo>
                  <a:pt x="0" y="1069848"/>
                </a:lnTo>
                <a:lnTo>
                  <a:pt x="3564636" y="1069848"/>
                </a:lnTo>
                <a:lnTo>
                  <a:pt x="3564636" y="0"/>
                </a:lnTo>
                <a:close/>
              </a:path>
            </a:pathLst>
          </a:custGeom>
          <a:solidFill>
            <a:srgbClr val="FFE3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544827" y="3632708"/>
            <a:ext cx="3411220" cy="6546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100" spc="85" dirty="0">
                <a:solidFill>
                  <a:srgbClr val="3E4D5A"/>
                </a:solidFill>
                <a:latin typeface="Tahoma"/>
                <a:cs typeface="Tahoma"/>
              </a:rPr>
              <a:t>10-</a:t>
            </a:r>
            <a:r>
              <a:rPr sz="4100" spc="155" dirty="0">
                <a:solidFill>
                  <a:srgbClr val="3E4D5A"/>
                </a:solidFill>
                <a:latin typeface="Tahoma"/>
                <a:cs typeface="Tahoma"/>
              </a:rPr>
              <a:t>20</a:t>
            </a:r>
            <a:r>
              <a:rPr sz="4100" spc="-46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4100" spc="105" dirty="0">
                <a:solidFill>
                  <a:srgbClr val="3E4D5A"/>
                </a:solidFill>
                <a:latin typeface="Tahoma"/>
                <a:cs typeface="Tahoma"/>
              </a:rPr>
              <a:t>POINTS</a:t>
            </a:r>
            <a:endParaRPr sz="410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469136" y="5146547"/>
            <a:ext cx="3564890" cy="1069975"/>
          </a:xfrm>
          <a:custGeom>
            <a:avLst/>
            <a:gdLst/>
            <a:ahLst/>
            <a:cxnLst/>
            <a:rect l="l" t="t" r="r" b="b"/>
            <a:pathLst>
              <a:path w="3564890" h="1069975">
                <a:moveTo>
                  <a:pt x="3564636" y="0"/>
                </a:moveTo>
                <a:lnTo>
                  <a:pt x="0" y="0"/>
                </a:lnTo>
                <a:lnTo>
                  <a:pt x="0" y="1069847"/>
                </a:lnTo>
                <a:lnTo>
                  <a:pt x="3564636" y="1069847"/>
                </a:lnTo>
                <a:lnTo>
                  <a:pt x="3564636" y="0"/>
                </a:lnTo>
                <a:close/>
              </a:path>
            </a:pathLst>
          </a:custGeom>
          <a:solidFill>
            <a:srgbClr val="FFE3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544827" y="5348427"/>
            <a:ext cx="3412490" cy="6553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100" spc="80" dirty="0">
                <a:solidFill>
                  <a:srgbClr val="3E4D5A"/>
                </a:solidFill>
                <a:latin typeface="Tahoma"/>
                <a:cs typeface="Tahoma"/>
              </a:rPr>
              <a:t>20-</a:t>
            </a:r>
            <a:r>
              <a:rPr sz="4100" spc="155" dirty="0">
                <a:solidFill>
                  <a:srgbClr val="3E4D5A"/>
                </a:solidFill>
                <a:latin typeface="Tahoma"/>
                <a:cs typeface="Tahoma"/>
              </a:rPr>
              <a:t>30</a:t>
            </a:r>
            <a:r>
              <a:rPr sz="4100" spc="-46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4100" spc="105" dirty="0">
                <a:solidFill>
                  <a:srgbClr val="3E4D5A"/>
                </a:solidFill>
                <a:latin typeface="Tahoma"/>
                <a:cs typeface="Tahoma"/>
              </a:rPr>
              <a:t>POINTS</a:t>
            </a:r>
            <a:endParaRPr sz="4100">
              <a:latin typeface="Tahoma"/>
              <a:cs typeface="Tahom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469136" y="1732788"/>
            <a:ext cx="3564890" cy="1069975"/>
          </a:xfrm>
          <a:custGeom>
            <a:avLst/>
            <a:gdLst/>
            <a:ahLst/>
            <a:cxnLst/>
            <a:rect l="l" t="t" r="r" b="b"/>
            <a:pathLst>
              <a:path w="3564890" h="1069975">
                <a:moveTo>
                  <a:pt x="3564636" y="0"/>
                </a:moveTo>
                <a:lnTo>
                  <a:pt x="0" y="0"/>
                </a:lnTo>
                <a:lnTo>
                  <a:pt x="0" y="1069848"/>
                </a:lnTo>
                <a:lnTo>
                  <a:pt x="3564636" y="1069848"/>
                </a:lnTo>
                <a:lnTo>
                  <a:pt x="3564636" y="0"/>
                </a:lnTo>
                <a:close/>
              </a:path>
            </a:pathLst>
          </a:custGeom>
          <a:solidFill>
            <a:srgbClr val="FFE3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557019" y="1904238"/>
            <a:ext cx="3388360" cy="713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500" dirty="0">
                <a:solidFill>
                  <a:srgbClr val="3E4D5A"/>
                </a:solidFill>
                <a:latin typeface="Tahoma"/>
                <a:cs typeface="Tahoma"/>
              </a:rPr>
              <a:t>0-</a:t>
            </a:r>
            <a:r>
              <a:rPr sz="4500" spc="145" dirty="0">
                <a:solidFill>
                  <a:srgbClr val="3E4D5A"/>
                </a:solidFill>
                <a:latin typeface="Tahoma"/>
                <a:cs typeface="Tahoma"/>
              </a:rPr>
              <a:t>10</a:t>
            </a:r>
            <a:r>
              <a:rPr sz="4500" spc="-48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4500" spc="90" dirty="0">
                <a:solidFill>
                  <a:srgbClr val="3E4D5A"/>
                </a:solidFill>
                <a:latin typeface="Tahoma"/>
                <a:cs typeface="Tahoma"/>
              </a:rPr>
              <a:t>POINTS</a:t>
            </a:r>
            <a:endParaRPr sz="45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437881" y="3475101"/>
            <a:ext cx="3587750" cy="10115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2150" dirty="0">
                <a:solidFill>
                  <a:srgbClr val="3E4D5A"/>
                </a:solidFill>
                <a:latin typeface="Tahoma"/>
                <a:cs typeface="Tahoma"/>
              </a:rPr>
              <a:t>You</a:t>
            </a:r>
            <a:r>
              <a:rPr sz="2150" spc="-20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150" dirty="0">
                <a:solidFill>
                  <a:srgbClr val="3E4D5A"/>
                </a:solidFill>
                <a:latin typeface="Tahoma"/>
                <a:cs typeface="Tahoma"/>
              </a:rPr>
              <a:t>are</a:t>
            </a:r>
            <a:r>
              <a:rPr sz="2150" spc="-18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150" dirty="0">
                <a:solidFill>
                  <a:srgbClr val="3E4D5A"/>
                </a:solidFill>
                <a:latin typeface="Tahoma"/>
                <a:cs typeface="Tahoma"/>
              </a:rPr>
              <a:t>doing</a:t>
            </a:r>
            <a:r>
              <a:rPr sz="2150" spc="-21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150" spc="-10" dirty="0">
                <a:solidFill>
                  <a:srgbClr val="3E4D5A"/>
                </a:solidFill>
                <a:latin typeface="Tahoma"/>
                <a:cs typeface="Tahoma"/>
              </a:rPr>
              <a:t>great!</a:t>
            </a:r>
            <a:endParaRPr sz="2150">
              <a:latin typeface="Tahoma"/>
              <a:cs typeface="Tahoma"/>
            </a:endParaRPr>
          </a:p>
          <a:p>
            <a:pPr marL="12700" marR="5080" algn="ctr">
              <a:lnSpc>
                <a:spcPct val="100000"/>
              </a:lnSpc>
              <a:spcBef>
                <a:spcPts val="10"/>
              </a:spcBef>
            </a:pPr>
            <a:r>
              <a:rPr sz="2150" spc="90" dirty="0">
                <a:solidFill>
                  <a:srgbClr val="3E4D5A"/>
                </a:solidFill>
                <a:latin typeface="Tahoma"/>
                <a:cs typeface="Tahoma"/>
              </a:rPr>
              <a:t>Go</a:t>
            </a:r>
            <a:r>
              <a:rPr sz="2150" spc="-21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150" dirty="0">
                <a:solidFill>
                  <a:srgbClr val="3E4D5A"/>
                </a:solidFill>
                <a:latin typeface="Tahoma"/>
                <a:cs typeface="Tahoma"/>
              </a:rPr>
              <a:t>through</a:t>
            </a:r>
            <a:r>
              <a:rPr sz="2150" spc="229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150" dirty="0">
                <a:solidFill>
                  <a:srgbClr val="3E4D5A"/>
                </a:solidFill>
                <a:latin typeface="Tahoma"/>
                <a:cs typeface="Tahoma"/>
              </a:rPr>
              <a:t>the</a:t>
            </a:r>
            <a:r>
              <a:rPr sz="2150" spc="-21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150" dirty="0">
                <a:solidFill>
                  <a:srgbClr val="3E4D5A"/>
                </a:solidFill>
                <a:latin typeface="Tahoma"/>
                <a:cs typeface="Tahoma"/>
              </a:rPr>
              <a:t>slides</a:t>
            </a:r>
            <a:r>
              <a:rPr sz="2150" spc="-20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150" spc="-20" dirty="0">
                <a:solidFill>
                  <a:srgbClr val="3E4D5A"/>
                </a:solidFill>
                <a:latin typeface="Tahoma"/>
                <a:cs typeface="Tahoma"/>
              </a:rPr>
              <a:t>and</a:t>
            </a:r>
            <a:r>
              <a:rPr sz="2150" spc="-20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150" spc="-25" dirty="0">
                <a:solidFill>
                  <a:srgbClr val="3E4D5A"/>
                </a:solidFill>
                <a:latin typeface="Tahoma"/>
                <a:cs typeface="Tahoma"/>
              </a:rPr>
              <a:t>see </a:t>
            </a:r>
            <a:r>
              <a:rPr sz="2150" dirty="0">
                <a:solidFill>
                  <a:srgbClr val="3E4D5A"/>
                </a:solidFill>
                <a:latin typeface="Tahoma"/>
                <a:cs typeface="Tahoma"/>
              </a:rPr>
              <a:t>what</a:t>
            </a:r>
            <a:r>
              <a:rPr sz="2150" spc="-21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150" dirty="0">
                <a:solidFill>
                  <a:srgbClr val="3E4D5A"/>
                </a:solidFill>
                <a:latin typeface="Tahoma"/>
                <a:cs typeface="Tahoma"/>
              </a:rPr>
              <a:t>you</a:t>
            </a:r>
            <a:r>
              <a:rPr sz="2150" spc="-21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150" spc="-20" dirty="0">
                <a:solidFill>
                  <a:srgbClr val="3E4D5A"/>
                </a:solidFill>
                <a:latin typeface="Tahoma"/>
                <a:cs typeface="Tahoma"/>
              </a:rPr>
              <a:t>can</a:t>
            </a:r>
            <a:r>
              <a:rPr sz="2150" spc="-18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150" spc="-10" dirty="0">
                <a:solidFill>
                  <a:srgbClr val="3E4D5A"/>
                </a:solidFill>
                <a:latin typeface="Tahoma"/>
                <a:cs typeface="Tahoma"/>
              </a:rPr>
              <a:t>improve.</a:t>
            </a:r>
            <a:endParaRPr sz="215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445502" y="5336844"/>
            <a:ext cx="3569335" cy="68453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2150" spc="-10" dirty="0">
                <a:solidFill>
                  <a:srgbClr val="3E4D5A"/>
                </a:solidFill>
                <a:latin typeface="Tahoma"/>
                <a:cs typeface="Tahoma"/>
              </a:rPr>
              <a:t>Congrats!</a:t>
            </a:r>
            <a:endParaRPr sz="215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sz="2150" spc="50" dirty="0">
                <a:solidFill>
                  <a:srgbClr val="3E4D5A"/>
                </a:solidFill>
                <a:latin typeface="Tahoma"/>
                <a:cs typeface="Tahoma"/>
              </a:rPr>
              <a:t>Your</a:t>
            </a:r>
            <a:r>
              <a:rPr sz="2150" spc="-18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150" dirty="0">
                <a:solidFill>
                  <a:srgbClr val="3E4D5A"/>
                </a:solidFill>
                <a:latin typeface="Tahoma"/>
                <a:cs typeface="Tahoma"/>
              </a:rPr>
              <a:t>profile</a:t>
            </a:r>
            <a:r>
              <a:rPr sz="2150" spc="-20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150" dirty="0">
                <a:solidFill>
                  <a:srgbClr val="3E4D5A"/>
                </a:solidFill>
                <a:latin typeface="Tahoma"/>
                <a:cs typeface="Tahoma"/>
              </a:rPr>
              <a:t>is</a:t>
            </a:r>
            <a:r>
              <a:rPr sz="2150" spc="-19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150" spc="50" dirty="0">
                <a:solidFill>
                  <a:srgbClr val="3E4D5A"/>
                </a:solidFill>
                <a:latin typeface="Tahoma"/>
                <a:cs typeface="Tahoma"/>
              </a:rPr>
              <a:t>worth</a:t>
            </a:r>
            <a:r>
              <a:rPr sz="2150" spc="-19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150" spc="-40" dirty="0">
                <a:solidFill>
                  <a:srgbClr val="3E4D5A"/>
                </a:solidFill>
                <a:latin typeface="Tahoma"/>
                <a:cs typeface="Tahoma"/>
              </a:rPr>
              <a:t>a</a:t>
            </a:r>
            <a:r>
              <a:rPr sz="2150" spc="-18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150" spc="35" dirty="0">
                <a:solidFill>
                  <a:srgbClr val="3E4D5A"/>
                </a:solidFill>
                <a:latin typeface="Tahoma"/>
                <a:cs typeface="Tahoma"/>
              </a:rPr>
              <a:t>follow!</a:t>
            </a:r>
            <a:endParaRPr sz="2150">
              <a:latin typeface="Tahoma"/>
              <a:cs typeface="Tahom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221223" y="1719008"/>
            <a:ext cx="2356485" cy="1077595"/>
            <a:chOff x="5221223" y="1719008"/>
            <a:chExt cx="2356485" cy="1077595"/>
          </a:xfrm>
        </p:grpSpPr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21223" y="1719008"/>
              <a:ext cx="2356104" cy="107740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579363" y="2173731"/>
              <a:ext cx="1470660" cy="190500"/>
            </a:xfrm>
            <a:custGeom>
              <a:avLst/>
              <a:gdLst/>
              <a:ahLst/>
              <a:cxnLst/>
              <a:rect l="l" t="t" r="r" b="b"/>
              <a:pathLst>
                <a:path w="1470659" h="190500">
                  <a:moveTo>
                    <a:pt x="1280287" y="0"/>
                  </a:moveTo>
                  <a:lnTo>
                    <a:pt x="1280204" y="62229"/>
                  </a:lnTo>
                  <a:lnTo>
                    <a:pt x="1280159" y="95503"/>
                  </a:lnTo>
                  <a:lnTo>
                    <a:pt x="1280033" y="190500"/>
                  </a:lnTo>
                  <a:lnTo>
                    <a:pt x="1407202" y="127126"/>
                  </a:lnTo>
                  <a:lnTo>
                    <a:pt x="1311910" y="127126"/>
                  </a:lnTo>
                  <a:lnTo>
                    <a:pt x="1311910" y="63626"/>
                  </a:lnTo>
                  <a:lnTo>
                    <a:pt x="1407117" y="63626"/>
                  </a:lnTo>
                  <a:lnTo>
                    <a:pt x="1280287" y="0"/>
                  </a:lnTo>
                  <a:close/>
                </a:path>
                <a:path w="1470659" h="190500">
                  <a:moveTo>
                    <a:pt x="0" y="62229"/>
                  </a:moveTo>
                  <a:lnTo>
                    <a:pt x="0" y="125729"/>
                  </a:lnTo>
                  <a:lnTo>
                    <a:pt x="1311910" y="127126"/>
                  </a:lnTo>
                  <a:lnTo>
                    <a:pt x="1280117" y="127126"/>
                  </a:lnTo>
                  <a:lnTo>
                    <a:pt x="1280202" y="63626"/>
                  </a:lnTo>
                  <a:lnTo>
                    <a:pt x="1311910" y="63626"/>
                  </a:lnTo>
                  <a:lnTo>
                    <a:pt x="0" y="62229"/>
                  </a:lnTo>
                  <a:close/>
                </a:path>
                <a:path w="1470659" h="190500">
                  <a:moveTo>
                    <a:pt x="1407117" y="63626"/>
                  </a:moveTo>
                  <a:lnTo>
                    <a:pt x="1311910" y="63626"/>
                  </a:lnTo>
                  <a:lnTo>
                    <a:pt x="1311910" y="127126"/>
                  </a:lnTo>
                  <a:lnTo>
                    <a:pt x="1407202" y="127126"/>
                  </a:lnTo>
                  <a:lnTo>
                    <a:pt x="1470660" y="95503"/>
                  </a:lnTo>
                  <a:lnTo>
                    <a:pt x="1407117" y="63626"/>
                  </a:lnTo>
                  <a:close/>
                </a:path>
              </a:pathLst>
            </a:custGeom>
            <a:solidFill>
              <a:srgbClr val="FFE3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5221223" y="3416744"/>
            <a:ext cx="2356485" cy="1077595"/>
            <a:chOff x="5221223" y="3416744"/>
            <a:chExt cx="2356485" cy="1077595"/>
          </a:xfrm>
        </p:grpSpPr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21223" y="3416744"/>
              <a:ext cx="2356104" cy="107740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579363" y="3871468"/>
              <a:ext cx="1470660" cy="190500"/>
            </a:xfrm>
            <a:custGeom>
              <a:avLst/>
              <a:gdLst/>
              <a:ahLst/>
              <a:cxnLst/>
              <a:rect l="l" t="t" r="r" b="b"/>
              <a:pathLst>
                <a:path w="1470659" h="190500">
                  <a:moveTo>
                    <a:pt x="1280287" y="0"/>
                  </a:moveTo>
                  <a:lnTo>
                    <a:pt x="1280204" y="62229"/>
                  </a:lnTo>
                  <a:lnTo>
                    <a:pt x="1280159" y="95503"/>
                  </a:lnTo>
                  <a:lnTo>
                    <a:pt x="1280033" y="190499"/>
                  </a:lnTo>
                  <a:lnTo>
                    <a:pt x="1407202" y="127126"/>
                  </a:lnTo>
                  <a:lnTo>
                    <a:pt x="1311910" y="127126"/>
                  </a:lnTo>
                  <a:lnTo>
                    <a:pt x="1311910" y="63626"/>
                  </a:lnTo>
                  <a:lnTo>
                    <a:pt x="1407117" y="63626"/>
                  </a:lnTo>
                  <a:lnTo>
                    <a:pt x="1280287" y="0"/>
                  </a:lnTo>
                  <a:close/>
                </a:path>
                <a:path w="1470659" h="190500">
                  <a:moveTo>
                    <a:pt x="0" y="62229"/>
                  </a:moveTo>
                  <a:lnTo>
                    <a:pt x="0" y="125729"/>
                  </a:lnTo>
                  <a:lnTo>
                    <a:pt x="1311909" y="127126"/>
                  </a:lnTo>
                  <a:lnTo>
                    <a:pt x="1280117" y="127126"/>
                  </a:lnTo>
                  <a:lnTo>
                    <a:pt x="1280202" y="63626"/>
                  </a:lnTo>
                  <a:lnTo>
                    <a:pt x="1311909" y="63626"/>
                  </a:lnTo>
                  <a:lnTo>
                    <a:pt x="0" y="62229"/>
                  </a:lnTo>
                  <a:close/>
                </a:path>
                <a:path w="1470659" h="190500">
                  <a:moveTo>
                    <a:pt x="1407117" y="63626"/>
                  </a:moveTo>
                  <a:lnTo>
                    <a:pt x="1311910" y="63626"/>
                  </a:lnTo>
                  <a:lnTo>
                    <a:pt x="1311910" y="127126"/>
                  </a:lnTo>
                  <a:lnTo>
                    <a:pt x="1407202" y="127126"/>
                  </a:lnTo>
                  <a:lnTo>
                    <a:pt x="1470660" y="95503"/>
                  </a:lnTo>
                  <a:lnTo>
                    <a:pt x="1407117" y="63626"/>
                  </a:lnTo>
                  <a:close/>
                </a:path>
              </a:pathLst>
            </a:custGeom>
            <a:solidFill>
              <a:srgbClr val="FFE3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221223" y="5132832"/>
            <a:ext cx="2356485" cy="1077595"/>
            <a:chOff x="5221223" y="5132832"/>
            <a:chExt cx="2356485" cy="1077595"/>
          </a:xfrm>
        </p:grpSpPr>
        <p:pic>
          <p:nvPicPr>
            <p:cNvPr id="23" name="object 2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21223" y="5132832"/>
              <a:ext cx="2356104" cy="107740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5579363" y="5587492"/>
              <a:ext cx="1470660" cy="191135"/>
            </a:xfrm>
            <a:custGeom>
              <a:avLst/>
              <a:gdLst/>
              <a:ahLst/>
              <a:cxnLst/>
              <a:rect l="l" t="t" r="r" b="b"/>
              <a:pathLst>
                <a:path w="1470659" h="191135">
                  <a:moveTo>
                    <a:pt x="1280287" y="0"/>
                  </a:moveTo>
                  <a:lnTo>
                    <a:pt x="1280204" y="62230"/>
                  </a:lnTo>
                  <a:lnTo>
                    <a:pt x="1280159" y="95504"/>
                  </a:lnTo>
                  <a:lnTo>
                    <a:pt x="1280033" y="190550"/>
                  </a:lnTo>
                  <a:lnTo>
                    <a:pt x="1407312" y="127088"/>
                  </a:lnTo>
                  <a:lnTo>
                    <a:pt x="1311910" y="127088"/>
                  </a:lnTo>
                  <a:lnTo>
                    <a:pt x="1311910" y="63588"/>
                  </a:lnTo>
                  <a:lnTo>
                    <a:pt x="1407042" y="63588"/>
                  </a:lnTo>
                  <a:lnTo>
                    <a:pt x="1280287" y="0"/>
                  </a:lnTo>
                  <a:close/>
                </a:path>
                <a:path w="1470659" h="191135">
                  <a:moveTo>
                    <a:pt x="0" y="62230"/>
                  </a:moveTo>
                  <a:lnTo>
                    <a:pt x="0" y="125730"/>
                  </a:lnTo>
                  <a:lnTo>
                    <a:pt x="1311910" y="127088"/>
                  </a:lnTo>
                  <a:lnTo>
                    <a:pt x="1280117" y="127088"/>
                  </a:lnTo>
                  <a:lnTo>
                    <a:pt x="1280202" y="63588"/>
                  </a:lnTo>
                  <a:lnTo>
                    <a:pt x="1311910" y="63588"/>
                  </a:lnTo>
                  <a:lnTo>
                    <a:pt x="0" y="62230"/>
                  </a:lnTo>
                  <a:close/>
                </a:path>
                <a:path w="1470659" h="191135">
                  <a:moveTo>
                    <a:pt x="1407042" y="63588"/>
                  </a:moveTo>
                  <a:lnTo>
                    <a:pt x="1311910" y="63588"/>
                  </a:lnTo>
                  <a:lnTo>
                    <a:pt x="1311910" y="127088"/>
                  </a:lnTo>
                  <a:lnTo>
                    <a:pt x="1407312" y="127088"/>
                  </a:lnTo>
                  <a:lnTo>
                    <a:pt x="1470660" y="95504"/>
                  </a:lnTo>
                  <a:lnTo>
                    <a:pt x="1407042" y="63588"/>
                  </a:lnTo>
                  <a:close/>
                </a:path>
              </a:pathLst>
            </a:custGeom>
            <a:solidFill>
              <a:srgbClr val="FFE3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43206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1407140" y="-38"/>
            <a:ext cx="514984" cy="558165"/>
            <a:chOff x="11407140" y="-38"/>
            <a:chExt cx="514984" cy="558165"/>
          </a:xfrm>
        </p:grpSpPr>
        <p:sp>
          <p:nvSpPr>
            <p:cNvPr id="4" name="object 4"/>
            <p:cNvSpPr/>
            <p:nvPr/>
          </p:nvSpPr>
          <p:spPr>
            <a:xfrm>
              <a:off x="11407140" y="515117"/>
              <a:ext cx="514984" cy="43180"/>
            </a:xfrm>
            <a:custGeom>
              <a:avLst/>
              <a:gdLst/>
              <a:ahLst/>
              <a:cxnLst/>
              <a:rect l="l" t="t" r="r" b="b"/>
              <a:pathLst>
                <a:path w="514984" h="43179">
                  <a:moveTo>
                    <a:pt x="514642" y="0"/>
                  </a:moveTo>
                  <a:lnTo>
                    <a:pt x="0" y="0"/>
                  </a:lnTo>
                  <a:lnTo>
                    <a:pt x="0" y="42666"/>
                  </a:lnTo>
                  <a:lnTo>
                    <a:pt x="514642" y="42666"/>
                  </a:lnTo>
                  <a:lnTo>
                    <a:pt x="514642" y="0"/>
                  </a:lnTo>
                  <a:close/>
                </a:path>
              </a:pathLst>
            </a:custGeom>
            <a:solidFill>
              <a:srgbClr val="1E5D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407140" y="-38"/>
              <a:ext cx="514984" cy="514984"/>
            </a:xfrm>
            <a:custGeom>
              <a:avLst/>
              <a:gdLst/>
              <a:ahLst/>
              <a:cxnLst/>
              <a:rect l="l" t="t" r="r" b="b"/>
              <a:pathLst>
                <a:path w="514984" h="514984">
                  <a:moveTo>
                    <a:pt x="514642" y="0"/>
                  </a:moveTo>
                  <a:lnTo>
                    <a:pt x="0" y="0"/>
                  </a:lnTo>
                  <a:lnTo>
                    <a:pt x="0" y="514642"/>
                  </a:lnTo>
                  <a:lnTo>
                    <a:pt x="514642" y="514642"/>
                  </a:lnTo>
                  <a:lnTo>
                    <a:pt x="514642" y="0"/>
                  </a:lnTo>
                  <a:close/>
                </a:path>
              </a:pathLst>
            </a:custGeom>
            <a:solidFill>
              <a:srgbClr val="287B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3047"/>
            <a:ext cx="11943715" cy="6716395"/>
            <a:chOff x="0" y="3047"/>
            <a:chExt cx="11943715" cy="6716395"/>
          </a:xfrm>
        </p:grpSpPr>
        <p:sp>
          <p:nvSpPr>
            <p:cNvPr id="7" name="object 7"/>
            <p:cNvSpPr/>
            <p:nvPr/>
          </p:nvSpPr>
          <p:spPr>
            <a:xfrm>
              <a:off x="2699004" y="3047"/>
              <a:ext cx="9244965" cy="6716395"/>
            </a:xfrm>
            <a:custGeom>
              <a:avLst/>
              <a:gdLst/>
              <a:ahLst/>
              <a:cxnLst/>
              <a:rect l="l" t="t" r="r" b="b"/>
              <a:pathLst>
                <a:path w="9244965" h="6716395">
                  <a:moveTo>
                    <a:pt x="24599" y="2863469"/>
                  </a:moveTo>
                  <a:lnTo>
                    <a:pt x="0" y="2863469"/>
                  </a:lnTo>
                  <a:lnTo>
                    <a:pt x="0" y="4336796"/>
                  </a:lnTo>
                  <a:lnTo>
                    <a:pt x="24599" y="4336796"/>
                  </a:lnTo>
                  <a:lnTo>
                    <a:pt x="24599" y="2863469"/>
                  </a:lnTo>
                  <a:close/>
                </a:path>
                <a:path w="9244965" h="6716395">
                  <a:moveTo>
                    <a:pt x="24599" y="1202105"/>
                  </a:moveTo>
                  <a:lnTo>
                    <a:pt x="0" y="1202105"/>
                  </a:lnTo>
                  <a:lnTo>
                    <a:pt x="0" y="2213102"/>
                  </a:lnTo>
                  <a:lnTo>
                    <a:pt x="24599" y="2213102"/>
                  </a:lnTo>
                  <a:lnTo>
                    <a:pt x="24599" y="1202105"/>
                  </a:lnTo>
                  <a:close/>
                </a:path>
                <a:path w="9244965" h="6716395">
                  <a:moveTo>
                    <a:pt x="24599" y="157149"/>
                  </a:moveTo>
                  <a:lnTo>
                    <a:pt x="0" y="157149"/>
                  </a:lnTo>
                  <a:lnTo>
                    <a:pt x="0" y="551688"/>
                  </a:lnTo>
                  <a:lnTo>
                    <a:pt x="24599" y="551688"/>
                  </a:lnTo>
                  <a:lnTo>
                    <a:pt x="24599" y="157149"/>
                  </a:lnTo>
                  <a:close/>
                </a:path>
                <a:path w="9244965" h="6716395">
                  <a:moveTo>
                    <a:pt x="1830451" y="3270377"/>
                  </a:moveTo>
                  <a:lnTo>
                    <a:pt x="1812036" y="3251835"/>
                  </a:lnTo>
                  <a:lnTo>
                    <a:pt x="522986" y="4543298"/>
                  </a:lnTo>
                  <a:lnTo>
                    <a:pt x="541401" y="4561840"/>
                  </a:lnTo>
                  <a:lnTo>
                    <a:pt x="1830451" y="3270377"/>
                  </a:lnTo>
                  <a:close/>
                </a:path>
                <a:path w="9244965" h="6716395">
                  <a:moveTo>
                    <a:pt x="1830451" y="1809369"/>
                  </a:moveTo>
                  <a:lnTo>
                    <a:pt x="24638" y="0"/>
                  </a:lnTo>
                  <a:lnTo>
                    <a:pt x="9271" y="15367"/>
                  </a:lnTo>
                  <a:lnTo>
                    <a:pt x="1812036" y="1824736"/>
                  </a:lnTo>
                  <a:lnTo>
                    <a:pt x="1824355" y="1812417"/>
                  </a:lnTo>
                  <a:lnTo>
                    <a:pt x="1830451" y="1809369"/>
                  </a:lnTo>
                  <a:close/>
                </a:path>
                <a:path w="9244965" h="6716395">
                  <a:moveTo>
                    <a:pt x="2513457" y="2527554"/>
                  </a:moveTo>
                  <a:lnTo>
                    <a:pt x="1812036" y="1824736"/>
                  </a:lnTo>
                  <a:lnTo>
                    <a:pt x="1779905" y="1859534"/>
                  </a:lnTo>
                  <a:lnTo>
                    <a:pt x="1749298" y="1895856"/>
                  </a:lnTo>
                  <a:lnTo>
                    <a:pt x="1720469" y="1933575"/>
                  </a:lnTo>
                  <a:lnTo>
                    <a:pt x="1693291" y="1972691"/>
                  </a:lnTo>
                  <a:lnTo>
                    <a:pt x="1667891" y="2013077"/>
                  </a:lnTo>
                  <a:lnTo>
                    <a:pt x="1644269" y="2054733"/>
                  </a:lnTo>
                  <a:lnTo>
                    <a:pt x="1622552" y="2097532"/>
                  </a:lnTo>
                  <a:lnTo>
                    <a:pt x="1602867" y="2141474"/>
                  </a:lnTo>
                  <a:lnTo>
                    <a:pt x="1585087" y="2186432"/>
                  </a:lnTo>
                  <a:lnTo>
                    <a:pt x="1569466" y="2232533"/>
                  </a:lnTo>
                  <a:lnTo>
                    <a:pt x="1555877" y="2279523"/>
                  </a:lnTo>
                  <a:lnTo>
                    <a:pt x="1544701" y="2327529"/>
                  </a:lnTo>
                  <a:lnTo>
                    <a:pt x="1535557" y="2376297"/>
                  </a:lnTo>
                  <a:lnTo>
                    <a:pt x="1528953" y="2425954"/>
                  </a:lnTo>
                  <a:lnTo>
                    <a:pt x="1524635" y="2476373"/>
                  </a:lnTo>
                  <a:lnTo>
                    <a:pt x="1522857" y="2527528"/>
                  </a:lnTo>
                  <a:lnTo>
                    <a:pt x="338455" y="2527528"/>
                  </a:lnTo>
                  <a:lnTo>
                    <a:pt x="338455" y="2552192"/>
                  </a:lnTo>
                  <a:lnTo>
                    <a:pt x="1522869" y="2552192"/>
                  </a:lnTo>
                  <a:lnTo>
                    <a:pt x="1522869" y="2527554"/>
                  </a:lnTo>
                  <a:lnTo>
                    <a:pt x="2513457" y="2527554"/>
                  </a:lnTo>
                  <a:close/>
                </a:path>
                <a:path w="9244965" h="6716395">
                  <a:moveTo>
                    <a:pt x="2528824" y="1516507"/>
                  </a:moveTo>
                  <a:lnTo>
                    <a:pt x="2478278" y="1518285"/>
                  </a:lnTo>
                  <a:lnTo>
                    <a:pt x="2428494" y="1522603"/>
                  </a:lnTo>
                  <a:lnTo>
                    <a:pt x="2379345" y="1529334"/>
                  </a:lnTo>
                  <a:lnTo>
                    <a:pt x="2330958" y="1538351"/>
                  </a:lnTo>
                  <a:lnTo>
                    <a:pt x="2283460" y="1549781"/>
                  </a:lnTo>
                  <a:lnTo>
                    <a:pt x="2236724" y="1563370"/>
                  </a:lnTo>
                  <a:lnTo>
                    <a:pt x="2191004" y="1579118"/>
                  </a:lnTo>
                  <a:lnTo>
                    <a:pt x="2146173" y="1597025"/>
                  </a:lnTo>
                  <a:lnTo>
                    <a:pt x="2102485" y="1616964"/>
                  </a:lnTo>
                  <a:lnTo>
                    <a:pt x="2059813" y="1638935"/>
                  </a:lnTo>
                  <a:lnTo>
                    <a:pt x="2018284" y="1662811"/>
                  </a:lnTo>
                  <a:lnTo>
                    <a:pt x="1978025" y="1688592"/>
                  </a:lnTo>
                  <a:lnTo>
                    <a:pt x="1939163" y="1716151"/>
                  </a:lnTo>
                  <a:lnTo>
                    <a:pt x="1901444" y="1745488"/>
                  </a:lnTo>
                  <a:lnTo>
                    <a:pt x="1865249" y="1776603"/>
                  </a:lnTo>
                  <a:lnTo>
                    <a:pt x="1830451" y="1809369"/>
                  </a:lnTo>
                  <a:lnTo>
                    <a:pt x="2528824" y="2509012"/>
                  </a:lnTo>
                  <a:lnTo>
                    <a:pt x="2528824" y="1516507"/>
                  </a:lnTo>
                  <a:close/>
                </a:path>
                <a:path w="9244965" h="6716395">
                  <a:moveTo>
                    <a:pt x="2553424" y="3560102"/>
                  </a:moveTo>
                  <a:lnTo>
                    <a:pt x="2528824" y="3560102"/>
                  </a:lnTo>
                  <a:lnTo>
                    <a:pt x="2528824" y="6118390"/>
                  </a:lnTo>
                  <a:lnTo>
                    <a:pt x="2553424" y="6118390"/>
                  </a:lnTo>
                  <a:lnTo>
                    <a:pt x="2553424" y="3560102"/>
                  </a:lnTo>
                  <a:close/>
                </a:path>
                <a:path w="9244965" h="6716395">
                  <a:moveTo>
                    <a:pt x="2553424" y="49276"/>
                  </a:moveTo>
                  <a:lnTo>
                    <a:pt x="2528824" y="49276"/>
                  </a:lnTo>
                  <a:lnTo>
                    <a:pt x="2528824" y="1516507"/>
                  </a:lnTo>
                  <a:lnTo>
                    <a:pt x="2553424" y="1516507"/>
                  </a:lnTo>
                  <a:lnTo>
                    <a:pt x="2553424" y="49276"/>
                  </a:lnTo>
                  <a:close/>
                </a:path>
                <a:path w="9244965" h="6716395">
                  <a:moveTo>
                    <a:pt x="3254883" y="1809369"/>
                  </a:moveTo>
                  <a:lnTo>
                    <a:pt x="3220085" y="1776603"/>
                  </a:lnTo>
                  <a:lnTo>
                    <a:pt x="3183763" y="1745488"/>
                  </a:lnTo>
                  <a:lnTo>
                    <a:pt x="3146171" y="1716151"/>
                  </a:lnTo>
                  <a:lnTo>
                    <a:pt x="3107182" y="1688592"/>
                  </a:lnTo>
                  <a:lnTo>
                    <a:pt x="3066923" y="1662811"/>
                  </a:lnTo>
                  <a:lnTo>
                    <a:pt x="3025267" y="1638935"/>
                  </a:lnTo>
                  <a:lnTo>
                    <a:pt x="2982595" y="1616964"/>
                  </a:lnTo>
                  <a:lnTo>
                    <a:pt x="2938780" y="1597025"/>
                  </a:lnTo>
                  <a:lnTo>
                    <a:pt x="2893822" y="1579118"/>
                  </a:lnTo>
                  <a:lnTo>
                    <a:pt x="2847848" y="1563370"/>
                  </a:lnTo>
                  <a:lnTo>
                    <a:pt x="2800858" y="1549781"/>
                  </a:lnTo>
                  <a:lnTo>
                    <a:pt x="2752979" y="1538351"/>
                  </a:lnTo>
                  <a:lnTo>
                    <a:pt x="2704211" y="1529334"/>
                  </a:lnTo>
                  <a:lnTo>
                    <a:pt x="2654681" y="1522603"/>
                  </a:lnTo>
                  <a:lnTo>
                    <a:pt x="2604389" y="1518285"/>
                  </a:lnTo>
                  <a:lnTo>
                    <a:pt x="2553462" y="1516507"/>
                  </a:lnTo>
                  <a:lnTo>
                    <a:pt x="2553462" y="2509012"/>
                  </a:lnTo>
                  <a:lnTo>
                    <a:pt x="3254883" y="1809369"/>
                  </a:lnTo>
                  <a:close/>
                </a:path>
                <a:path w="9244965" h="6716395">
                  <a:moveTo>
                    <a:pt x="3562477" y="2527554"/>
                  </a:moveTo>
                  <a:lnTo>
                    <a:pt x="3560699" y="2476373"/>
                  </a:lnTo>
                  <a:lnTo>
                    <a:pt x="3556381" y="2425954"/>
                  </a:lnTo>
                  <a:lnTo>
                    <a:pt x="3549650" y="2376297"/>
                  </a:lnTo>
                  <a:lnTo>
                    <a:pt x="3540633" y="2327529"/>
                  </a:lnTo>
                  <a:lnTo>
                    <a:pt x="3529203" y="2279523"/>
                  </a:lnTo>
                  <a:lnTo>
                    <a:pt x="3515741" y="2232533"/>
                  </a:lnTo>
                  <a:lnTo>
                    <a:pt x="3499993" y="2186432"/>
                  </a:lnTo>
                  <a:lnTo>
                    <a:pt x="3482086" y="2141474"/>
                  </a:lnTo>
                  <a:lnTo>
                    <a:pt x="3462147" y="2097532"/>
                  </a:lnTo>
                  <a:lnTo>
                    <a:pt x="3440303" y="2054733"/>
                  </a:lnTo>
                  <a:lnTo>
                    <a:pt x="3416427" y="2013077"/>
                  </a:lnTo>
                  <a:lnTo>
                    <a:pt x="3390773" y="1972691"/>
                  </a:lnTo>
                  <a:lnTo>
                    <a:pt x="3363214" y="1933575"/>
                  </a:lnTo>
                  <a:lnTo>
                    <a:pt x="3333877" y="1895856"/>
                  </a:lnTo>
                  <a:lnTo>
                    <a:pt x="3302889" y="1859534"/>
                  </a:lnTo>
                  <a:lnTo>
                    <a:pt x="3270250" y="1824736"/>
                  </a:lnTo>
                  <a:lnTo>
                    <a:pt x="2571877" y="2527554"/>
                  </a:lnTo>
                  <a:lnTo>
                    <a:pt x="3562477" y="2527554"/>
                  </a:lnTo>
                  <a:close/>
                </a:path>
                <a:path w="9244965" h="6716395">
                  <a:moveTo>
                    <a:pt x="3916299" y="1180465"/>
                  </a:moveTo>
                  <a:lnTo>
                    <a:pt x="3897744" y="1162050"/>
                  </a:lnTo>
                  <a:lnTo>
                    <a:pt x="3254883" y="1809369"/>
                  </a:lnTo>
                  <a:lnTo>
                    <a:pt x="3260979" y="1812417"/>
                  </a:lnTo>
                  <a:lnTo>
                    <a:pt x="3264027" y="1818513"/>
                  </a:lnTo>
                  <a:lnTo>
                    <a:pt x="3270250" y="1824736"/>
                  </a:lnTo>
                  <a:lnTo>
                    <a:pt x="3916299" y="1180465"/>
                  </a:lnTo>
                  <a:close/>
                </a:path>
                <a:path w="9244965" h="6716395">
                  <a:moveTo>
                    <a:pt x="3980815" y="5021072"/>
                  </a:moveTo>
                  <a:lnTo>
                    <a:pt x="3962400" y="5002530"/>
                  </a:lnTo>
                  <a:lnTo>
                    <a:pt x="2762631" y="6204699"/>
                  </a:lnTo>
                  <a:lnTo>
                    <a:pt x="2781046" y="6223190"/>
                  </a:lnTo>
                  <a:lnTo>
                    <a:pt x="3980815" y="5021072"/>
                  </a:lnTo>
                  <a:close/>
                </a:path>
                <a:path w="9244965" h="6716395">
                  <a:moveTo>
                    <a:pt x="3980815" y="3960749"/>
                  </a:moveTo>
                  <a:lnTo>
                    <a:pt x="3270250" y="3251835"/>
                  </a:lnTo>
                  <a:lnTo>
                    <a:pt x="3264027" y="3258058"/>
                  </a:lnTo>
                  <a:lnTo>
                    <a:pt x="3260979" y="3264154"/>
                  </a:lnTo>
                  <a:lnTo>
                    <a:pt x="3254883" y="3270377"/>
                  </a:lnTo>
                  <a:lnTo>
                    <a:pt x="3962400" y="3979291"/>
                  </a:lnTo>
                  <a:lnTo>
                    <a:pt x="3980815" y="3960749"/>
                  </a:lnTo>
                  <a:close/>
                </a:path>
                <a:path w="9244965" h="6716395">
                  <a:moveTo>
                    <a:pt x="5408295" y="2527528"/>
                  </a:moveTo>
                  <a:lnTo>
                    <a:pt x="3562477" y="2527528"/>
                  </a:lnTo>
                  <a:lnTo>
                    <a:pt x="3562477" y="2552192"/>
                  </a:lnTo>
                  <a:lnTo>
                    <a:pt x="5408295" y="2552192"/>
                  </a:lnTo>
                  <a:lnTo>
                    <a:pt x="5408295" y="2527528"/>
                  </a:lnTo>
                  <a:close/>
                </a:path>
                <a:path w="9244965" h="6716395">
                  <a:moveTo>
                    <a:pt x="5509768" y="2299462"/>
                  </a:moveTo>
                  <a:lnTo>
                    <a:pt x="4374642" y="1162050"/>
                  </a:lnTo>
                  <a:lnTo>
                    <a:pt x="4368546" y="1168146"/>
                  </a:lnTo>
                  <a:lnTo>
                    <a:pt x="4365371" y="1174369"/>
                  </a:lnTo>
                  <a:lnTo>
                    <a:pt x="4359275" y="1180465"/>
                  </a:lnTo>
                  <a:lnTo>
                    <a:pt x="5494401" y="2317877"/>
                  </a:lnTo>
                  <a:lnTo>
                    <a:pt x="5500624" y="2311781"/>
                  </a:lnTo>
                  <a:lnTo>
                    <a:pt x="5503672" y="2305558"/>
                  </a:lnTo>
                  <a:lnTo>
                    <a:pt x="5509768" y="2299462"/>
                  </a:lnTo>
                  <a:close/>
                </a:path>
                <a:path w="9244965" h="6716395">
                  <a:moveTo>
                    <a:pt x="6949541" y="2527528"/>
                  </a:moveTo>
                  <a:lnTo>
                    <a:pt x="6057392" y="2527528"/>
                  </a:lnTo>
                  <a:lnTo>
                    <a:pt x="6057392" y="2552192"/>
                  </a:lnTo>
                  <a:lnTo>
                    <a:pt x="6949541" y="2552192"/>
                  </a:lnTo>
                  <a:lnTo>
                    <a:pt x="6949541" y="2527528"/>
                  </a:lnTo>
                  <a:close/>
                </a:path>
                <a:path w="9244965" h="6716395">
                  <a:moveTo>
                    <a:pt x="7358761" y="4481690"/>
                  </a:moveTo>
                  <a:lnTo>
                    <a:pt x="5226812" y="4481690"/>
                  </a:lnTo>
                  <a:lnTo>
                    <a:pt x="5226812" y="4506341"/>
                  </a:lnTo>
                  <a:lnTo>
                    <a:pt x="7358761" y="4506341"/>
                  </a:lnTo>
                  <a:lnTo>
                    <a:pt x="7358761" y="4481690"/>
                  </a:lnTo>
                  <a:close/>
                </a:path>
                <a:path w="9244965" h="6716395">
                  <a:moveTo>
                    <a:pt x="7460234" y="4253611"/>
                  </a:moveTo>
                  <a:lnTo>
                    <a:pt x="5971286" y="2758694"/>
                  </a:lnTo>
                  <a:lnTo>
                    <a:pt x="5952871" y="2777109"/>
                  </a:lnTo>
                  <a:lnTo>
                    <a:pt x="7444867" y="4272026"/>
                  </a:lnTo>
                  <a:lnTo>
                    <a:pt x="7451090" y="4265930"/>
                  </a:lnTo>
                  <a:lnTo>
                    <a:pt x="7454138" y="4259707"/>
                  </a:lnTo>
                  <a:lnTo>
                    <a:pt x="7460234" y="4253611"/>
                  </a:lnTo>
                  <a:close/>
                </a:path>
                <a:path w="9244965" h="6716395">
                  <a:moveTo>
                    <a:pt x="7697089" y="3276092"/>
                  </a:moveTo>
                  <a:lnTo>
                    <a:pt x="7672578" y="3276092"/>
                  </a:lnTo>
                  <a:lnTo>
                    <a:pt x="7672578" y="4163822"/>
                  </a:lnTo>
                  <a:lnTo>
                    <a:pt x="7672578" y="4167632"/>
                  </a:lnTo>
                  <a:lnTo>
                    <a:pt x="7674102" y="4167632"/>
                  </a:lnTo>
                  <a:lnTo>
                    <a:pt x="7674102" y="4163822"/>
                  </a:lnTo>
                  <a:lnTo>
                    <a:pt x="7694041" y="4163822"/>
                  </a:lnTo>
                  <a:lnTo>
                    <a:pt x="7694041" y="4167632"/>
                  </a:lnTo>
                  <a:lnTo>
                    <a:pt x="7697089" y="4167632"/>
                  </a:lnTo>
                  <a:lnTo>
                    <a:pt x="7697089" y="4163822"/>
                  </a:lnTo>
                  <a:lnTo>
                    <a:pt x="7697089" y="3276092"/>
                  </a:lnTo>
                  <a:close/>
                </a:path>
                <a:path w="9244965" h="6716395">
                  <a:moveTo>
                    <a:pt x="7697178" y="4817681"/>
                  </a:moveTo>
                  <a:lnTo>
                    <a:pt x="7672578" y="4817681"/>
                  </a:lnTo>
                  <a:lnTo>
                    <a:pt x="7672578" y="6716077"/>
                  </a:lnTo>
                  <a:lnTo>
                    <a:pt x="7697178" y="6716077"/>
                  </a:lnTo>
                  <a:lnTo>
                    <a:pt x="7697178" y="4817681"/>
                  </a:lnTo>
                  <a:close/>
                </a:path>
                <a:path w="9244965" h="6716395">
                  <a:moveTo>
                    <a:pt x="7697178" y="49276"/>
                  </a:moveTo>
                  <a:lnTo>
                    <a:pt x="7672578" y="49276"/>
                  </a:lnTo>
                  <a:lnTo>
                    <a:pt x="7672578" y="1803146"/>
                  </a:lnTo>
                  <a:lnTo>
                    <a:pt x="7697178" y="1803146"/>
                  </a:lnTo>
                  <a:lnTo>
                    <a:pt x="7697178" y="49276"/>
                  </a:lnTo>
                  <a:close/>
                </a:path>
                <a:path w="9244965" h="6716395">
                  <a:moveTo>
                    <a:pt x="9207640" y="2527528"/>
                  </a:moveTo>
                  <a:lnTo>
                    <a:pt x="8420100" y="2527528"/>
                  </a:lnTo>
                  <a:lnTo>
                    <a:pt x="8420100" y="2552192"/>
                  </a:lnTo>
                  <a:lnTo>
                    <a:pt x="9207640" y="2552192"/>
                  </a:lnTo>
                  <a:lnTo>
                    <a:pt x="9207640" y="2527528"/>
                  </a:lnTo>
                  <a:close/>
                </a:path>
                <a:path w="9244965" h="6716395">
                  <a:moveTo>
                    <a:pt x="9219946" y="6013589"/>
                  </a:moveTo>
                  <a:lnTo>
                    <a:pt x="7921752" y="4712843"/>
                  </a:lnTo>
                  <a:lnTo>
                    <a:pt x="7903210" y="4731385"/>
                  </a:lnTo>
                  <a:lnTo>
                    <a:pt x="9201531" y="6032081"/>
                  </a:lnTo>
                  <a:lnTo>
                    <a:pt x="9219946" y="6013589"/>
                  </a:lnTo>
                  <a:close/>
                </a:path>
                <a:path w="9244965" h="6716395">
                  <a:moveTo>
                    <a:pt x="9244584" y="986282"/>
                  </a:moveTo>
                  <a:lnTo>
                    <a:pt x="9226169" y="970915"/>
                  </a:lnTo>
                  <a:lnTo>
                    <a:pt x="8192389" y="2006600"/>
                  </a:lnTo>
                  <a:lnTo>
                    <a:pt x="8210931" y="2025142"/>
                  </a:lnTo>
                  <a:lnTo>
                    <a:pt x="9244584" y="986282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227320" y="1519428"/>
              <a:ext cx="742315" cy="1010285"/>
            </a:xfrm>
            <a:custGeom>
              <a:avLst/>
              <a:gdLst/>
              <a:ahLst/>
              <a:cxnLst/>
              <a:rect l="l" t="t" r="r" b="b"/>
              <a:pathLst>
                <a:path w="742314" h="1010285">
                  <a:moveTo>
                    <a:pt x="24637" y="0"/>
                  </a:moveTo>
                  <a:lnTo>
                    <a:pt x="0" y="0"/>
                  </a:lnTo>
                  <a:lnTo>
                    <a:pt x="0" y="991997"/>
                  </a:lnTo>
                  <a:lnTo>
                    <a:pt x="5968" y="991997"/>
                  </a:lnTo>
                  <a:lnTo>
                    <a:pt x="5968" y="1003426"/>
                  </a:lnTo>
                  <a:lnTo>
                    <a:pt x="18541" y="1003426"/>
                  </a:lnTo>
                  <a:lnTo>
                    <a:pt x="18541" y="991997"/>
                  </a:lnTo>
                  <a:lnTo>
                    <a:pt x="24637" y="991997"/>
                  </a:lnTo>
                  <a:lnTo>
                    <a:pt x="24637" y="1010158"/>
                  </a:lnTo>
                  <a:lnTo>
                    <a:pt x="43052" y="1010158"/>
                  </a:lnTo>
                  <a:lnTo>
                    <a:pt x="741933" y="308229"/>
                  </a:lnTo>
                  <a:lnTo>
                    <a:pt x="735838" y="302133"/>
                  </a:lnTo>
                  <a:lnTo>
                    <a:pt x="732789" y="295910"/>
                  </a:lnTo>
                  <a:lnTo>
                    <a:pt x="726566" y="292862"/>
                  </a:lnTo>
                  <a:lnTo>
                    <a:pt x="24637" y="991743"/>
                  </a:lnTo>
                  <a:lnTo>
                    <a:pt x="24637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239511" y="2511552"/>
              <a:ext cx="12065" cy="19685"/>
            </a:xfrm>
            <a:custGeom>
              <a:avLst/>
              <a:gdLst/>
              <a:ahLst/>
              <a:cxnLst/>
              <a:rect l="l" t="t" r="r" b="b"/>
              <a:pathLst>
                <a:path w="12064" h="19685">
                  <a:moveTo>
                    <a:pt x="11811" y="0"/>
                  </a:moveTo>
                  <a:lnTo>
                    <a:pt x="0" y="12826"/>
                  </a:lnTo>
                  <a:lnTo>
                    <a:pt x="5968" y="19176"/>
                  </a:lnTo>
                  <a:lnTo>
                    <a:pt x="11811" y="19176"/>
                  </a:lnTo>
                  <a:lnTo>
                    <a:pt x="11811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11040" y="1812036"/>
              <a:ext cx="716280" cy="718185"/>
            </a:xfrm>
            <a:custGeom>
              <a:avLst/>
              <a:gdLst/>
              <a:ahLst/>
              <a:cxnLst/>
              <a:rect l="l" t="t" r="r" b="b"/>
              <a:pathLst>
                <a:path w="716279" h="718185">
                  <a:moveTo>
                    <a:pt x="18414" y="0"/>
                  </a:moveTo>
                  <a:lnTo>
                    <a:pt x="12319" y="3048"/>
                  </a:lnTo>
                  <a:lnTo>
                    <a:pt x="0" y="15366"/>
                  </a:lnTo>
                  <a:lnTo>
                    <a:pt x="700913" y="717803"/>
                  </a:lnTo>
                  <a:lnTo>
                    <a:pt x="716280" y="717803"/>
                  </a:lnTo>
                  <a:lnTo>
                    <a:pt x="716280" y="699262"/>
                  </a:lnTo>
                  <a:lnTo>
                    <a:pt x="18414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227320" y="2511552"/>
              <a:ext cx="12065" cy="19685"/>
            </a:xfrm>
            <a:custGeom>
              <a:avLst/>
              <a:gdLst/>
              <a:ahLst/>
              <a:cxnLst/>
              <a:rect l="l" t="t" r="r" b="b"/>
              <a:pathLst>
                <a:path w="12064" h="19685">
                  <a:moveTo>
                    <a:pt x="0" y="0"/>
                  </a:moveTo>
                  <a:lnTo>
                    <a:pt x="0" y="19176"/>
                  </a:lnTo>
                  <a:lnTo>
                    <a:pt x="8889" y="19176"/>
                  </a:lnTo>
                  <a:lnTo>
                    <a:pt x="11810" y="128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236464" y="2523743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2921" y="0"/>
                  </a:moveTo>
                  <a:lnTo>
                    <a:pt x="0" y="5968"/>
                  </a:lnTo>
                  <a:lnTo>
                    <a:pt x="8889" y="5968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221480" y="2554223"/>
              <a:ext cx="2040255" cy="1008380"/>
            </a:xfrm>
            <a:custGeom>
              <a:avLst/>
              <a:gdLst/>
              <a:ahLst/>
              <a:cxnLst/>
              <a:rect l="l" t="t" r="r" b="b"/>
              <a:pathLst>
                <a:path w="2040254" h="1008379">
                  <a:moveTo>
                    <a:pt x="990854" y="0"/>
                  </a:moveTo>
                  <a:lnTo>
                    <a:pt x="0" y="0"/>
                  </a:lnTo>
                  <a:lnTo>
                    <a:pt x="1778" y="50546"/>
                  </a:lnTo>
                  <a:lnTo>
                    <a:pt x="6096" y="100584"/>
                  </a:lnTo>
                  <a:lnTo>
                    <a:pt x="12827" y="149733"/>
                  </a:lnTo>
                  <a:lnTo>
                    <a:pt x="21844" y="198247"/>
                  </a:lnTo>
                  <a:lnTo>
                    <a:pt x="33147" y="245999"/>
                  </a:lnTo>
                  <a:lnTo>
                    <a:pt x="46609" y="292735"/>
                  </a:lnTo>
                  <a:lnTo>
                    <a:pt x="62230" y="338582"/>
                  </a:lnTo>
                  <a:lnTo>
                    <a:pt x="80010" y="383540"/>
                  </a:lnTo>
                  <a:lnTo>
                    <a:pt x="99822" y="427355"/>
                  </a:lnTo>
                  <a:lnTo>
                    <a:pt x="121412" y="470154"/>
                  </a:lnTo>
                  <a:lnTo>
                    <a:pt x="145034" y="511683"/>
                  </a:lnTo>
                  <a:lnTo>
                    <a:pt x="170561" y="552069"/>
                  </a:lnTo>
                  <a:lnTo>
                    <a:pt x="197739" y="591058"/>
                  </a:lnTo>
                  <a:lnTo>
                    <a:pt x="226568" y="628777"/>
                  </a:lnTo>
                  <a:lnTo>
                    <a:pt x="257175" y="665099"/>
                  </a:lnTo>
                  <a:lnTo>
                    <a:pt x="289306" y="700024"/>
                  </a:lnTo>
                  <a:lnTo>
                    <a:pt x="990854" y="0"/>
                  </a:lnTo>
                  <a:close/>
                </a:path>
                <a:path w="2040254" h="1008379">
                  <a:moveTo>
                    <a:pt x="1006221" y="15367"/>
                  </a:moveTo>
                  <a:lnTo>
                    <a:pt x="307721" y="718439"/>
                  </a:lnTo>
                  <a:lnTo>
                    <a:pt x="342519" y="750697"/>
                  </a:lnTo>
                  <a:lnTo>
                    <a:pt x="378714" y="781304"/>
                  </a:lnTo>
                  <a:lnTo>
                    <a:pt x="416433" y="810260"/>
                  </a:lnTo>
                  <a:lnTo>
                    <a:pt x="455422" y="837438"/>
                  </a:lnTo>
                  <a:lnTo>
                    <a:pt x="495681" y="862965"/>
                  </a:lnTo>
                  <a:lnTo>
                    <a:pt x="537083" y="886587"/>
                  </a:lnTo>
                  <a:lnTo>
                    <a:pt x="579755" y="908431"/>
                  </a:lnTo>
                  <a:lnTo>
                    <a:pt x="623570" y="928116"/>
                  </a:lnTo>
                  <a:lnTo>
                    <a:pt x="668274" y="945896"/>
                  </a:lnTo>
                  <a:lnTo>
                    <a:pt x="714121" y="961644"/>
                  </a:lnTo>
                  <a:lnTo>
                    <a:pt x="760857" y="975106"/>
                  </a:lnTo>
                  <a:lnTo>
                    <a:pt x="808355" y="986536"/>
                  </a:lnTo>
                  <a:lnTo>
                    <a:pt x="856869" y="995553"/>
                  </a:lnTo>
                  <a:lnTo>
                    <a:pt x="906018" y="1002157"/>
                  </a:lnTo>
                  <a:lnTo>
                    <a:pt x="955802" y="1006475"/>
                  </a:lnTo>
                  <a:lnTo>
                    <a:pt x="1006221" y="1008380"/>
                  </a:lnTo>
                  <a:lnTo>
                    <a:pt x="1006221" y="15367"/>
                  </a:lnTo>
                  <a:close/>
                </a:path>
                <a:path w="2040254" h="1008379">
                  <a:moveTo>
                    <a:pt x="1732534" y="718439"/>
                  </a:moveTo>
                  <a:lnTo>
                    <a:pt x="1030859" y="15367"/>
                  </a:lnTo>
                  <a:lnTo>
                    <a:pt x="1030859" y="1008380"/>
                  </a:lnTo>
                  <a:lnTo>
                    <a:pt x="1081913" y="1006475"/>
                  </a:lnTo>
                  <a:lnTo>
                    <a:pt x="1132205" y="1002157"/>
                  </a:lnTo>
                  <a:lnTo>
                    <a:pt x="1181735" y="995553"/>
                  </a:lnTo>
                  <a:lnTo>
                    <a:pt x="1230503" y="986536"/>
                  </a:lnTo>
                  <a:lnTo>
                    <a:pt x="1278382" y="975106"/>
                  </a:lnTo>
                  <a:lnTo>
                    <a:pt x="1325372" y="961644"/>
                  </a:lnTo>
                  <a:lnTo>
                    <a:pt x="1371346" y="945896"/>
                  </a:lnTo>
                  <a:lnTo>
                    <a:pt x="1416304" y="928116"/>
                  </a:lnTo>
                  <a:lnTo>
                    <a:pt x="1460246" y="908431"/>
                  </a:lnTo>
                  <a:lnTo>
                    <a:pt x="1502918" y="886587"/>
                  </a:lnTo>
                  <a:lnTo>
                    <a:pt x="1544447" y="862965"/>
                  </a:lnTo>
                  <a:lnTo>
                    <a:pt x="1584833" y="837438"/>
                  </a:lnTo>
                  <a:lnTo>
                    <a:pt x="1623822" y="810260"/>
                  </a:lnTo>
                  <a:lnTo>
                    <a:pt x="1661541" y="781304"/>
                  </a:lnTo>
                  <a:lnTo>
                    <a:pt x="1697736" y="750697"/>
                  </a:lnTo>
                  <a:lnTo>
                    <a:pt x="1732534" y="718439"/>
                  </a:lnTo>
                  <a:close/>
                </a:path>
                <a:path w="2040254" h="1008379">
                  <a:moveTo>
                    <a:pt x="2040255" y="0"/>
                  </a:moveTo>
                  <a:lnTo>
                    <a:pt x="1049401" y="0"/>
                  </a:lnTo>
                  <a:lnTo>
                    <a:pt x="1747901" y="700024"/>
                  </a:lnTo>
                  <a:lnTo>
                    <a:pt x="1780540" y="665099"/>
                  </a:lnTo>
                  <a:lnTo>
                    <a:pt x="1811528" y="628777"/>
                  </a:lnTo>
                  <a:lnTo>
                    <a:pt x="1840865" y="591058"/>
                  </a:lnTo>
                  <a:lnTo>
                    <a:pt x="1868424" y="552069"/>
                  </a:lnTo>
                  <a:lnTo>
                    <a:pt x="1894205" y="511683"/>
                  </a:lnTo>
                  <a:lnTo>
                    <a:pt x="1918081" y="470154"/>
                  </a:lnTo>
                  <a:lnTo>
                    <a:pt x="1939925" y="427355"/>
                  </a:lnTo>
                  <a:lnTo>
                    <a:pt x="1959864" y="383540"/>
                  </a:lnTo>
                  <a:lnTo>
                    <a:pt x="1977771" y="338582"/>
                  </a:lnTo>
                  <a:lnTo>
                    <a:pt x="1993519" y="292735"/>
                  </a:lnTo>
                  <a:lnTo>
                    <a:pt x="2006981" y="245999"/>
                  </a:lnTo>
                  <a:lnTo>
                    <a:pt x="2018411" y="198247"/>
                  </a:lnTo>
                  <a:lnTo>
                    <a:pt x="2027428" y="149733"/>
                  </a:lnTo>
                  <a:lnTo>
                    <a:pt x="2034159" y="100584"/>
                  </a:lnTo>
                  <a:lnTo>
                    <a:pt x="2038477" y="50546"/>
                  </a:lnTo>
                  <a:lnTo>
                    <a:pt x="2040255" y="0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511040" y="2554223"/>
              <a:ext cx="741045" cy="1008380"/>
            </a:xfrm>
            <a:custGeom>
              <a:avLst/>
              <a:gdLst/>
              <a:ahLst/>
              <a:cxnLst/>
              <a:rect l="l" t="t" r="r" b="b"/>
              <a:pathLst>
                <a:path w="741045" h="1008379">
                  <a:moveTo>
                    <a:pt x="715899" y="0"/>
                  </a:moveTo>
                  <a:lnTo>
                    <a:pt x="700532" y="0"/>
                  </a:lnTo>
                  <a:lnTo>
                    <a:pt x="0" y="700024"/>
                  </a:lnTo>
                  <a:lnTo>
                    <a:pt x="18415" y="718439"/>
                  </a:lnTo>
                  <a:lnTo>
                    <a:pt x="715899" y="15367"/>
                  </a:lnTo>
                  <a:lnTo>
                    <a:pt x="715899" y="0"/>
                  </a:lnTo>
                  <a:close/>
                </a:path>
                <a:path w="741045" h="1008379">
                  <a:moveTo>
                    <a:pt x="740537" y="15367"/>
                  </a:moveTo>
                  <a:lnTo>
                    <a:pt x="728218" y="3048"/>
                  </a:lnTo>
                  <a:lnTo>
                    <a:pt x="715899" y="15367"/>
                  </a:lnTo>
                  <a:lnTo>
                    <a:pt x="715899" y="1008380"/>
                  </a:lnTo>
                  <a:lnTo>
                    <a:pt x="740537" y="1008380"/>
                  </a:lnTo>
                  <a:lnTo>
                    <a:pt x="740537" y="15367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227320" y="2554224"/>
              <a:ext cx="12065" cy="16510"/>
            </a:xfrm>
            <a:custGeom>
              <a:avLst/>
              <a:gdLst/>
              <a:ahLst/>
              <a:cxnLst/>
              <a:rect l="l" t="t" r="r" b="b"/>
              <a:pathLst>
                <a:path w="12064" h="16510">
                  <a:moveTo>
                    <a:pt x="8889" y="0"/>
                  </a:moveTo>
                  <a:lnTo>
                    <a:pt x="0" y="0"/>
                  </a:lnTo>
                  <a:lnTo>
                    <a:pt x="0" y="16255"/>
                  </a:lnTo>
                  <a:lnTo>
                    <a:pt x="11810" y="3301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251703" y="2554224"/>
              <a:ext cx="718185" cy="719455"/>
            </a:xfrm>
            <a:custGeom>
              <a:avLst/>
              <a:gdLst/>
              <a:ahLst/>
              <a:cxnLst/>
              <a:rect l="l" t="t" r="r" b="b"/>
              <a:pathLst>
                <a:path w="718185" h="719454">
                  <a:moveTo>
                    <a:pt x="18542" y="0"/>
                  </a:moveTo>
                  <a:lnTo>
                    <a:pt x="0" y="0"/>
                  </a:lnTo>
                  <a:lnTo>
                    <a:pt x="0" y="15493"/>
                  </a:lnTo>
                  <a:lnTo>
                    <a:pt x="702310" y="719327"/>
                  </a:lnTo>
                  <a:lnTo>
                    <a:pt x="708533" y="713104"/>
                  </a:lnTo>
                  <a:lnTo>
                    <a:pt x="711581" y="706881"/>
                  </a:lnTo>
                  <a:lnTo>
                    <a:pt x="717804" y="700786"/>
                  </a:lnTo>
                  <a:lnTo>
                    <a:pt x="18542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239511" y="2554224"/>
              <a:ext cx="12065" cy="16510"/>
            </a:xfrm>
            <a:custGeom>
              <a:avLst/>
              <a:gdLst/>
              <a:ahLst/>
              <a:cxnLst/>
              <a:rect l="l" t="t" r="r" b="b"/>
              <a:pathLst>
                <a:path w="12064" h="16510">
                  <a:moveTo>
                    <a:pt x="11811" y="0"/>
                  </a:moveTo>
                  <a:lnTo>
                    <a:pt x="5968" y="0"/>
                  </a:lnTo>
                  <a:lnTo>
                    <a:pt x="0" y="3301"/>
                  </a:lnTo>
                  <a:lnTo>
                    <a:pt x="11811" y="16255"/>
                  </a:lnTo>
                  <a:lnTo>
                    <a:pt x="11811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236464" y="2554224"/>
              <a:ext cx="8890" cy="4445"/>
            </a:xfrm>
            <a:custGeom>
              <a:avLst/>
              <a:gdLst/>
              <a:ahLst/>
              <a:cxnLst/>
              <a:rect l="l" t="t" r="r" b="b"/>
              <a:pathLst>
                <a:path w="8889" h="4444">
                  <a:moveTo>
                    <a:pt x="8889" y="0"/>
                  </a:moveTo>
                  <a:lnTo>
                    <a:pt x="0" y="0"/>
                  </a:lnTo>
                  <a:lnTo>
                    <a:pt x="2921" y="4445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221480" y="2529839"/>
              <a:ext cx="2040255" cy="26034"/>
            </a:xfrm>
            <a:custGeom>
              <a:avLst/>
              <a:gdLst/>
              <a:ahLst/>
              <a:cxnLst/>
              <a:rect l="l" t="t" r="r" b="b"/>
              <a:pathLst>
                <a:path w="2040254" h="26035">
                  <a:moveTo>
                    <a:pt x="996950" y="12700"/>
                  </a:moveTo>
                  <a:lnTo>
                    <a:pt x="996873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25400"/>
                  </a:lnTo>
                  <a:lnTo>
                    <a:pt x="996950" y="25400"/>
                  </a:lnTo>
                  <a:lnTo>
                    <a:pt x="996950" y="12700"/>
                  </a:lnTo>
                  <a:close/>
                </a:path>
                <a:path w="2040254" h="26035">
                  <a:moveTo>
                    <a:pt x="2040255" y="0"/>
                  </a:moveTo>
                  <a:lnTo>
                    <a:pt x="1043432" y="0"/>
                  </a:lnTo>
                  <a:lnTo>
                    <a:pt x="1043305" y="25908"/>
                  </a:lnTo>
                  <a:lnTo>
                    <a:pt x="2040255" y="25908"/>
                  </a:lnTo>
                  <a:lnTo>
                    <a:pt x="2040255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212080" y="2529839"/>
              <a:ext cx="59055" cy="26034"/>
            </a:xfrm>
            <a:custGeom>
              <a:avLst/>
              <a:gdLst/>
              <a:ahLst/>
              <a:cxnLst/>
              <a:rect l="l" t="t" r="r" b="b"/>
              <a:pathLst>
                <a:path w="59054" h="26035">
                  <a:moveTo>
                    <a:pt x="15494" y="16129"/>
                  </a:moveTo>
                  <a:lnTo>
                    <a:pt x="12446" y="12954"/>
                  </a:lnTo>
                  <a:lnTo>
                    <a:pt x="0" y="25781"/>
                  </a:lnTo>
                  <a:lnTo>
                    <a:pt x="15494" y="25781"/>
                  </a:lnTo>
                  <a:lnTo>
                    <a:pt x="15494" y="16129"/>
                  </a:lnTo>
                  <a:close/>
                </a:path>
                <a:path w="59054" h="26035">
                  <a:moveTo>
                    <a:pt x="58801" y="0"/>
                  </a:moveTo>
                  <a:lnTo>
                    <a:pt x="40259" y="0"/>
                  </a:lnTo>
                  <a:lnTo>
                    <a:pt x="40259" y="6477"/>
                  </a:lnTo>
                  <a:lnTo>
                    <a:pt x="46482" y="12954"/>
                  </a:lnTo>
                  <a:lnTo>
                    <a:pt x="58801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227320" y="2529839"/>
              <a:ext cx="24765" cy="26034"/>
            </a:xfrm>
            <a:custGeom>
              <a:avLst/>
              <a:gdLst/>
              <a:ahLst/>
              <a:cxnLst/>
              <a:rect l="l" t="t" r="r" b="b"/>
              <a:pathLst>
                <a:path w="24764" h="26035">
                  <a:moveTo>
                    <a:pt x="9144" y="25781"/>
                  </a:moveTo>
                  <a:lnTo>
                    <a:pt x="0" y="16129"/>
                  </a:lnTo>
                  <a:lnTo>
                    <a:pt x="0" y="25781"/>
                  </a:lnTo>
                  <a:lnTo>
                    <a:pt x="9144" y="25781"/>
                  </a:lnTo>
                  <a:close/>
                </a:path>
                <a:path w="24764" h="26035">
                  <a:moveTo>
                    <a:pt x="24257" y="0"/>
                  </a:moveTo>
                  <a:lnTo>
                    <a:pt x="18161" y="0"/>
                  </a:lnTo>
                  <a:lnTo>
                    <a:pt x="24257" y="6477"/>
                  </a:lnTo>
                  <a:lnTo>
                    <a:pt x="24257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212080" y="2529839"/>
              <a:ext cx="59055" cy="26034"/>
            </a:xfrm>
            <a:custGeom>
              <a:avLst/>
              <a:gdLst/>
              <a:ahLst/>
              <a:cxnLst/>
              <a:rect l="l" t="t" r="r" b="b"/>
              <a:pathLst>
                <a:path w="59054" h="26035">
                  <a:moveTo>
                    <a:pt x="15494" y="0"/>
                  </a:moveTo>
                  <a:lnTo>
                    <a:pt x="0" y="0"/>
                  </a:lnTo>
                  <a:lnTo>
                    <a:pt x="12446" y="12954"/>
                  </a:lnTo>
                  <a:lnTo>
                    <a:pt x="15494" y="6477"/>
                  </a:lnTo>
                  <a:lnTo>
                    <a:pt x="15494" y="0"/>
                  </a:lnTo>
                  <a:close/>
                </a:path>
                <a:path w="59054" h="26035">
                  <a:moveTo>
                    <a:pt x="58801" y="25781"/>
                  </a:moveTo>
                  <a:lnTo>
                    <a:pt x="46482" y="12954"/>
                  </a:lnTo>
                  <a:lnTo>
                    <a:pt x="40259" y="16129"/>
                  </a:lnTo>
                  <a:lnTo>
                    <a:pt x="40259" y="25781"/>
                  </a:lnTo>
                  <a:lnTo>
                    <a:pt x="58801" y="25781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224272" y="2529839"/>
              <a:ext cx="34925" cy="26034"/>
            </a:xfrm>
            <a:custGeom>
              <a:avLst/>
              <a:gdLst/>
              <a:ahLst/>
              <a:cxnLst/>
              <a:rect l="l" t="t" r="r" b="b"/>
              <a:pathLst>
                <a:path w="34925" h="26035">
                  <a:moveTo>
                    <a:pt x="3175" y="6477"/>
                  </a:moveTo>
                  <a:lnTo>
                    <a:pt x="0" y="12954"/>
                  </a:lnTo>
                  <a:lnTo>
                    <a:pt x="3175" y="16129"/>
                  </a:lnTo>
                  <a:lnTo>
                    <a:pt x="3175" y="6477"/>
                  </a:lnTo>
                  <a:close/>
                </a:path>
                <a:path w="34925" h="26035">
                  <a:moveTo>
                    <a:pt x="12573" y="0"/>
                  </a:moveTo>
                  <a:lnTo>
                    <a:pt x="3175" y="0"/>
                  </a:lnTo>
                  <a:lnTo>
                    <a:pt x="3175" y="6477"/>
                  </a:lnTo>
                  <a:lnTo>
                    <a:pt x="12573" y="0"/>
                  </a:lnTo>
                  <a:close/>
                </a:path>
                <a:path w="34925" h="26035">
                  <a:moveTo>
                    <a:pt x="28321" y="16129"/>
                  </a:moveTo>
                  <a:lnTo>
                    <a:pt x="21971" y="25781"/>
                  </a:lnTo>
                  <a:lnTo>
                    <a:pt x="28321" y="25781"/>
                  </a:lnTo>
                  <a:lnTo>
                    <a:pt x="28321" y="16129"/>
                  </a:lnTo>
                  <a:close/>
                </a:path>
                <a:path w="34925" h="26035">
                  <a:moveTo>
                    <a:pt x="34544" y="12954"/>
                  </a:moveTo>
                  <a:lnTo>
                    <a:pt x="28321" y="6477"/>
                  </a:lnTo>
                  <a:lnTo>
                    <a:pt x="28321" y="16129"/>
                  </a:lnTo>
                  <a:lnTo>
                    <a:pt x="34544" y="12954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27320" y="2529840"/>
              <a:ext cx="24765" cy="26034"/>
            </a:xfrm>
            <a:custGeom>
              <a:avLst/>
              <a:gdLst/>
              <a:ahLst/>
              <a:cxnLst/>
              <a:rect l="l" t="t" r="r" b="b"/>
              <a:pathLst>
                <a:path w="24764" h="26035">
                  <a:moveTo>
                    <a:pt x="18160" y="0"/>
                  </a:moveTo>
                  <a:lnTo>
                    <a:pt x="9143" y="0"/>
                  </a:lnTo>
                  <a:lnTo>
                    <a:pt x="0" y="6476"/>
                  </a:lnTo>
                  <a:lnTo>
                    <a:pt x="0" y="16129"/>
                  </a:lnTo>
                  <a:lnTo>
                    <a:pt x="9143" y="25781"/>
                  </a:lnTo>
                  <a:lnTo>
                    <a:pt x="18160" y="25781"/>
                  </a:lnTo>
                  <a:lnTo>
                    <a:pt x="24256" y="16129"/>
                  </a:lnTo>
                  <a:lnTo>
                    <a:pt x="24256" y="6476"/>
                  </a:lnTo>
                  <a:lnTo>
                    <a:pt x="18160" y="0"/>
                  </a:lnTo>
                  <a:close/>
                </a:path>
              </a:pathLst>
            </a:custGeom>
            <a:solidFill>
              <a:srgbClr val="B6C1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288535" y="1586484"/>
              <a:ext cx="1905000" cy="1909445"/>
            </a:xfrm>
            <a:custGeom>
              <a:avLst/>
              <a:gdLst/>
              <a:ahLst/>
              <a:cxnLst/>
              <a:rect l="l" t="t" r="r" b="b"/>
              <a:pathLst>
                <a:path w="1905000" h="1909445">
                  <a:moveTo>
                    <a:pt x="950722" y="0"/>
                  </a:moveTo>
                  <a:lnTo>
                    <a:pt x="903224" y="1142"/>
                  </a:lnTo>
                  <a:lnTo>
                    <a:pt x="856234" y="4699"/>
                  </a:lnTo>
                  <a:lnTo>
                    <a:pt x="810005" y="10413"/>
                  </a:lnTo>
                  <a:lnTo>
                    <a:pt x="764413" y="18287"/>
                  </a:lnTo>
                  <a:lnTo>
                    <a:pt x="719709" y="28320"/>
                  </a:lnTo>
                  <a:lnTo>
                    <a:pt x="675766" y="40512"/>
                  </a:lnTo>
                  <a:lnTo>
                    <a:pt x="632713" y="54737"/>
                  </a:lnTo>
                  <a:lnTo>
                    <a:pt x="590550" y="70865"/>
                  </a:lnTo>
                  <a:lnTo>
                    <a:pt x="549401" y="89026"/>
                  </a:lnTo>
                  <a:lnTo>
                    <a:pt x="509397" y="108965"/>
                  </a:lnTo>
                  <a:lnTo>
                    <a:pt x="470408" y="130682"/>
                  </a:lnTo>
                  <a:lnTo>
                    <a:pt x="432562" y="154177"/>
                  </a:lnTo>
                  <a:lnTo>
                    <a:pt x="395986" y="179450"/>
                  </a:lnTo>
                  <a:lnTo>
                    <a:pt x="360552" y="206248"/>
                  </a:lnTo>
                  <a:lnTo>
                    <a:pt x="326516" y="234695"/>
                  </a:lnTo>
                  <a:lnTo>
                    <a:pt x="293877" y="264794"/>
                  </a:lnTo>
                  <a:lnTo>
                    <a:pt x="262636" y="296163"/>
                  </a:lnTo>
                  <a:lnTo>
                    <a:pt x="232790" y="329056"/>
                  </a:lnTo>
                  <a:lnTo>
                    <a:pt x="204597" y="363346"/>
                  </a:lnTo>
                  <a:lnTo>
                    <a:pt x="177926" y="398906"/>
                  </a:lnTo>
                  <a:lnTo>
                    <a:pt x="152908" y="435737"/>
                  </a:lnTo>
                  <a:lnTo>
                    <a:pt x="129539" y="473837"/>
                  </a:lnTo>
                  <a:lnTo>
                    <a:pt x="107950" y="513079"/>
                  </a:lnTo>
                  <a:lnTo>
                    <a:pt x="88137" y="553338"/>
                  </a:lnTo>
                  <a:lnTo>
                    <a:pt x="70230" y="594613"/>
                  </a:lnTo>
                  <a:lnTo>
                    <a:pt x="54228" y="637031"/>
                  </a:lnTo>
                  <a:lnTo>
                    <a:pt x="40131" y="680212"/>
                  </a:lnTo>
                  <a:lnTo>
                    <a:pt x="28066" y="724407"/>
                  </a:lnTo>
                  <a:lnTo>
                    <a:pt x="18161" y="769238"/>
                  </a:lnTo>
                  <a:lnTo>
                    <a:pt x="10287" y="814958"/>
                  </a:lnTo>
                  <a:lnTo>
                    <a:pt x="4572" y="861440"/>
                  </a:lnTo>
                  <a:lnTo>
                    <a:pt x="1142" y="908430"/>
                  </a:lnTo>
                  <a:lnTo>
                    <a:pt x="0" y="956182"/>
                  </a:lnTo>
                  <a:lnTo>
                    <a:pt x="1142" y="1003807"/>
                  </a:lnTo>
                  <a:lnTo>
                    <a:pt x="4572" y="1050798"/>
                  </a:lnTo>
                  <a:lnTo>
                    <a:pt x="10287" y="1097279"/>
                  </a:lnTo>
                  <a:lnTo>
                    <a:pt x="18161" y="1142873"/>
                  </a:lnTo>
                  <a:lnTo>
                    <a:pt x="28066" y="1187703"/>
                  </a:lnTo>
                  <a:lnTo>
                    <a:pt x="40131" y="1231773"/>
                  </a:lnTo>
                  <a:lnTo>
                    <a:pt x="54228" y="1274952"/>
                  </a:lnTo>
                  <a:lnTo>
                    <a:pt x="70230" y="1317116"/>
                  </a:lnTo>
                  <a:lnTo>
                    <a:pt x="88137" y="1358391"/>
                  </a:lnTo>
                  <a:lnTo>
                    <a:pt x="107950" y="1398524"/>
                  </a:lnTo>
                  <a:lnTo>
                    <a:pt x="129539" y="1437639"/>
                  </a:lnTo>
                  <a:lnTo>
                    <a:pt x="152908" y="1475613"/>
                  </a:lnTo>
                  <a:lnTo>
                    <a:pt x="177926" y="1512315"/>
                  </a:lnTo>
                  <a:lnTo>
                    <a:pt x="204597" y="1547749"/>
                  </a:lnTo>
                  <a:lnTo>
                    <a:pt x="232790" y="1581912"/>
                  </a:lnTo>
                  <a:lnTo>
                    <a:pt x="262636" y="1614551"/>
                  </a:lnTo>
                  <a:lnTo>
                    <a:pt x="293877" y="1645919"/>
                  </a:lnTo>
                  <a:lnTo>
                    <a:pt x="326516" y="1675764"/>
                  </a:lnTo>
                  <a:lnTo>
                    <a:pt x="360552" y="1704086"/>
                  </a:lnTo>
                  <a:lnTo>
                    <a:pt x="395986" y="1730882"/>
                  </a:lnTo>
                  <a:lnTo>
                    <a:pt x="432562" y="1755902"/>
                  </a:lnTo>
                  <a:lnTo>
                    <a:pt x="470408" y="1779269"/>
                  </a:lnTo>
                  <a:lnTo>
                    <a:pt x="509397" y="1800987"/>
                  </a:lnTo>
                  <a:lnTo>
                    <a:pt x="549401" y="1820799"/>
                  </a:lnTo>
                  <a:lnTo>
                    <a:pt x="590550" y="1838832"/>
                  </a:lnTo>
                  <a:lnTo>
                    <a:pt x="632713" y="1854835"/>
                  </a:lnTo>
                  <a:lnTo>
                    <a:pt x="675766" y="1868931"/>
                  </a:lnTo>
                  <a:lnTo>
                    <a:pt x="719709" y="1880996"/>
                  </a:lnTo>
                  <a:lnTo>
                    <a:pt x="764413" y="1891029"/>
                  </a:lnTo>
                  <a:lnTo>
                    <a:pt x="810005" y="1898903"/>
                  </a:lnTo>
                  <a:lnTo>
                    <a:pt x="856234" y="1904618"/>
                  </a:lnTo>
                  <a:lnTo>
                    <a:pt x="903224" y="1908048"/>
                  </a:lnTo>
                  <a:lnTo>
                    <a:pt x="950722" y="1909190"/>
                  </a:lnTo>
                  <a:lnTo>
                    <a:pt x="998219" y="1908048"/>
                  </a:lnTo>
                  <a:lnTo>
                    <a:pt x="1045210" y="1904618"/>
                  </a:lnTo>
                  <a:lnTo>
                    <a:pt x="1091564" y="1898903"/>
                  </a:lnTo>
                  <a:lnTo>
                    <a:pt x="1137158" y="1891029"/>
                  </a:lnTo>
                  <a:lnTo>
                    <a:pt x="1181989" y="1880996"/>
                  </a:lnTo>
                  <a:lnTo>
                    <a:pt x="1225930" y="1868931"/>
                  </a:lnTo>
                  <a:lnTo>
                    <a:pt x="1269111" y="1854835"/>
                  </a:lnTo>
                  <a:lnTo>
                    <a:pt x="1311275" y="1838832"/>
                  </a:lnTo>
                  <a:lnTo>
                    <a:pt x="1352550" y="1820799"/>
                  </a:lnTo>
                  <a:lnTo>
                    <a:pt x="1392681" y="1800987"/>
                  </a:lnTo>
                  <a:lnTo>
                    <a:pt x="1431798" y="1779269"/>
                  </a:lnTo>
                  <a:lnTo>
                    <a:pt x="1469771" y="1755902"/>
                  </a:lnTo>
                  <a:lnTo>
                    <a:pt x="1506474" y="1730882"/>
                  </a:lnTo>
                  <a:lnTo>
                    <a:pt x="1542034" y="1704086"/>
                  </a:lnTo>
                  <a:lnTo>
                    <a:pt x="1576197" y="1675764"/>
                  </a:lnTo>
                  <a:lnTo>
                    <a:pt x="1608963" y="1645919"/>
                  </a:lnTo>
                  <a:lnTo>
                    <a:pt x="1640459" y="1614551"/>
                  </a:lnTo>
                  <a:lnTo>
                    <a:pt x="1670303" y="1581912"/>
                  </a:lnTo>
                  <a:lnTo>
                    <a:pt x="1698752" y="1547749"/>
                  </a:lnTo>
                  <a:lnTo>
                    <a:pt x="1725549" y="1512315"/>
                  </a:lnTo>
                  <a:lnTo>
                    <a:pt x="1750694" y="1475613"/>
                  </a:lnTo>
                  <a:lnTo>
                    <a:pt x="1774189" y="1437639"/>
                  </a:lnTo>
                  <a:lnTo>
                    <a:pt x="1795779" y="1398524"/>
                  </a:lnTo>
                  <a:lnTo>
                    <a:pt x="1815718" y="1358391"/>
                  </a:lnTo>
                  <a:lnTo>
                    <a:pt x="1833752" y="1317116"/>
                  </a:lnTo>
                  <a:lnTo>
                    <a:pt x="1849881" y="1274952"/>
                  </a:lnTo>
                  <a:lnTo>
                    <a:pt x="1864105" y="1231773"/>
                  </a:lnTo>
                  <a:lnTo>
                    <a:pt x="1876171" y="1187703"/>
                  </a:lnTo>
                  <a:lnTo>
                    <a:pt x="1886203" y="1142873"/>
                  </a:lnTo>
                  <a:lnTo>
                    <a:pt x="1894077" y="1097279"/>
                  </a:lnTo>
                  <a:lnTo>
                    <a:pt x="1899792" y="1050798"/>
                  </a:lnTo>
                  <a:lnTo>
                    <a:pt x="1903349" y="1003807"/>
                  </a:lnTo>
                  <a:lnTo>
                    <a:pt x="1904491" y="956182"/>
                  </a:lnTo>
                  <a:lnTo>
                    <a:pt x="1903349" y="908430"/>
                  </a:lnTo>
                  <a:lnTo>
                    <a:pt x="1899792" y="861440"/>
                  </a:lnTo>
                  <a:lnTo>
                    <a:pt x="1894077" y="814958"/>
                  </a:lnTo>
                  <a:lnTo>
                    <a:pt x="1886203" y="769238"/>
                  </a:lnTo>
                  <a:lnTo>
                    <a:pt x="1876171" y="724407"/>
                  </a:lnTo>
                  <a:lnTo>
                    <a:pt x="1864105" y="680212"/>
                  </a:lnTo>
                  <a:lnTo>
                    <a:pt x="1849881" y="637031"/>
                  </a:lnTo>
                  <a:lnTo>
                    <a:pt x="1833752" y="594613"/>
                  </a:lnTo>
                  <a:lnTo>
                    <a:pt x="1815718" y="553338"/>
                  </a:lnTo>
                  <a:lnTo>
                    <a:pt x="1795779" y="513079"/>
                  </a:lnTo>
                  <a:lnTo>
                    <a:pt x="1774189" y="473837"/>
                  </a:lnTo>
                  <a:lnTo>
                    <a:pt x="1750694" y="435737"/>
                  </a:lnTo>
                  <a:lnTo>
                    <a:pt x="1725549" y="398906"/>
                  </a:lnTo>
                  <a:lnTo>
                    <a:pt x="1698752" y="363346"/>
                  </a:lnTo>
                  <a:lnTo>
                    <a:pt x="1670303" y="329056"/>
                  </a:lnTo>
                  <a:lnTo>
                    <a:pt x="1640459" y="296163"/>
                  </a:lnTo>
                  <a:lnTo>
                    <a:pt x="1608963" y="264794"/>
                  </a:lnTo>
                  <a:lnTo>
                    <a:pt x="1576197" y="234695"/>
                  </a:lnTo>
                  <a:lnTo>
                    <a:pt x="1542034" y="206248"/>
                  </a:lnTo>
                  <a:lnTo>
                    <a:pt x="1506474" y="179450"/>
                  </a:lnTo>
                  <a:lnTo>
                    <a:pt x="1469771" y="154177"/>
                  </a:lnTo>
                  <a:lnTo>
                    <a:pt x="1431798" y="130682"/>
                  </a:lnTo>
                  <a:lnTo>
                    <a:pt x="1392681" y="108965"/>
                  </a:lnTo>
                  <a:lnTo>
                    <a:pt x="1352550" y="89026"/>
                  </a:lnTo>
                  <a:lnTo>
                    <a:pt x="1311275" y="70865"/>
                  </a:lnTo>
                  <a:lnTo>
                    <a:pt x="1269111" y="54737"/>
                  </a:lnTo>
                  <a:lnTo>
                    <a:pt x="1225930" y="40512"/>
                  </a:lnTo>
                  <a:lnTo>
                    <a:pt x="1181989" y="28320"/>
                  </a:lnTo>
                  <a:lnTo>
                    <a:pt x="1137158" y="18287"/>
                  </a:lnTo>
                  <a:lnTo>
                    <a:pt x="1091564" y="10413"/>
                  </a:lnTo>
                  <a:lnTo>
                    <a:pt x="1045210" y="4699"/>
                  </a:lnTo>
                  <a:lnTo>
                    <a:pt x="998219" y="1142"/>
                  </a:lnTo>
                  <a:lnTo>
                    <a:pt x="9507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0" y="2447543"/>
              <a:ext cx="3445510" cy="4271645"/>
            </a:xfrm>
            <a:custGeom>
              <a:avLst/>
              <a:gdLst/>
              <a:ahLst/>
              <a:cxnLst/>
              <a:rect l="l" t="t" r="r" b="b"/>
              <a:pathLst>
                <a:path w="3445510" h="4271645">
                  <a:moveTo>
                    <a:pt x="1218247" y="1605788"/>
                  </a:moveTo>
                  <a:lnTo>
                    <a:pt x="1212100" y="1599692"/>
                  </a:lnTo>
                  <a:lnTo>
                    <a:pt x="1205941" y="1596517"/>
                  </a:lnTo>
                  <a:lnTo>
                    <a:pt x="1199794" y="1590421"/>
                  </a:lnTo>
                  <a:lnTo>
                    <a:pt x="0" y="2792476"/>
                  </a:lnTo>
                  <a:lnTo>
                    <a:pt x="15379" y="2810891"/>
                  </a:lnTo>
                  <a:lnTo>
                    <a:pt x="1218247" y="1605788"/>
                  </a:lnTo>
                  <a:close/>
                </a:path>
                <a:path w="3445510" h="4271645">
                  <a:moveTo>
                    <a:pt x="1224407" y="1124966"/>
                  </a:moveTo>
                  <a:lnTo>
                    <a:pt x="101523" y="0"/>
                  </a:lnTo>
                  <a:lnTo>
                    <a:pt x="86144" y="18542"/>
                  </a:lnTo>
                  <a:lnTo>
                    <a:pt x="1205941" y="1140460"/>
                  </a:lnTo>
                  <a:lnTo>
                    <a:pt x="1218247" y="1128026"/>
                  </a:lnTo>
                  <a:lnTo>
                    <a:pt x="1224407" y="1124966"/>
                  </a:lnTo>
                  <a:close/>
                </a:path>
                <a:path w="3445510" h="4271645">
                  <a:moveTo>
                    <a:pt x="2199640" y="2101977"/>
                  </a:moveTo>
                  <a:lnTo>
                    <a:pt x="1682750" y="1584198"/>
                  </a:lnTo>
                  <a:lnTo>
                    <a:pt x="1670431" y="1596517"/>
                  </a:lnTo>
                  <a:lnTo>
                    <a:pt x="1667383" y="1602740"/>
                  </a:lnTo>
                  <a:lnTo>
                    <a:pt x="2181098" y="2117471"/>
                  </a:lnTo>
                  <a:lnTo>
                    <a:pt x="2187321" y="2111248"/>
                  </a:lnTo>
                  <a:lnTo>
                    <a:pt x="2193417" y="2108200"/>
                  </a:lnTo>
                  <a:lnTo>
                    <a:pt x="2199640" y="2101977"/>
                  </a:lnTo>
                  <a:close/>
                </a:path>
                <a:path w="3445510" h="4271645">
                  <a:moveTo>
                    <a:pt x="2488819" y="332867"/>
                  </a:moveTo>
                  <a:lnTo>
                    <a:pt x="2476500" y="320548"/>
                  </a:lnTo>
                  <a:lnTo>
                    <a:pt x="2473452" y="314325"/>
                  </a:lnTo>
                  <a:lnTo>
                    <a:pt x="1661287" y="1128026"/>
                  </a:lnTo>
                  <a:lnTo>
                    <a:pt x="1673606" y="1140460"/>
                  </a:lnTo>
                  <a:lnTo>
                    <a:pt x="1676654" y="1146556"/>
                  </a:lnTo>
                  <a:lnTo>
                    <a:pt x="2488819" y="332867"/>
                  </a:lnTo>
                  <a:close/>
                </a:path>
                <a:path w="3445510" h="4271645">
                  <a:moveTo>
                    <a:pt x="2697988" y="2635250"/>
                  </a:moveTo>
                  <a:lnTo>
                    <a:pt x="2181098" y="2117471"/>
                  </a:lnTo>
                  <a:lnTo>
                    <a:pt x="2147951" y="2154809"/>
                  </a:lnTo>
                  <a:lnTo>
                    <a:pt x="2117090" y="2194433"/>
                  </a:lnTo>
                  <a:lnTo>
                    <a:pt x="2088896" y="2236216"/>
                  </a:lnTo>
                  <a:lnTo>
                    <a:pt x="2063496" y="2279904"/>
                  </a:lnTo>
                  <a:lnTo>
                    <a:pt x="2040890" y="2325624"/>
                  </a:lnTo>
                  <a:lnTo>
                    <a:pt x="2021459" y="2372868"/>
                  </a:lnTo>
                  <a:lnTo>
                    <a:pt x="2005203" y="2421636"/>
                  </a:lnTo>
                  <a:lnTo>
                    <a:pt x="1992249" y="2471801"/>
                  </a:lnTo>
                  <a:lnTo>
                    <a:pt x="1982724" y="2523236"/>
                  </a:lnTo>
                  <a:lnTo>
                    <a:pt x="1977009" y="2575687"/>
                  </a:lnTo>
                  <a:lnTo>
                    <a:pt x="1975104" y="2629154"/>
                  </a:lnTo>
                  <a:lnTo>
                    <a:pt x="1976628" y="2677160"/>
                  </a:lnTo>
                  <a:lnTo>
                    <a:pt x="1981073" y="2724404"/>
                  </a:lnTo>
                  <a:lnTo>
                    <a:pt x="1988566" y="2770759"/>
                  </a:lnTo>
                  <a:lnTo>
                    <a:pt x="1998853" y="2815971"/>
                  </a:lnTo>
                  <a:lnTo>
                    <a:pt x="2011807" y="2860167"/>
                  </a:lnTo>
                  <a:lnTo>
                    <a:pt x="2027428" y="2903093"/>
                  </a:lnTo>
                  <a:lnTo>
                    <a:pt x="2045589" y="2944749"/>
                  </a:lnTo>
                  <a:lnTo>
                    <a:pt x="2066163" y="2985008"/>
                  </a:lnTo>
                  <a:lnTo>
                    <a:pt x="2089150" y="3023870"/>
                  </a:lnTo>
                  <a:lnTo>
                    <a:pt x="2114296" y="3061081"/>
                  </a:lnTo>
                  <a:lnTo>
                    <a:pt x="2141728" y="3096514"/>
                  </a:lnTo>
                  <a:lnTo>
                    <a:pt x="2171065" y="3130296"/>
                  </a:lnTo>
                  <a:lnTo>
                    <a:pt x="2202434" y="3162211"/>
                  </a:lnTo>
                  <a:lnTo>
                    <a:pt x="2235708" y="3192157"/>
                  </a:lnTo>
                  <a:lnTo>
                    <a:pt x="2270760" y="3220059"/>
                  </a:lnTo>
                  <a:lnTo>
                    <a:pt x="2307463" y="3245815"/>
                  </a:lnTo>
                  <a:lnTo>
                    <a:pt x="2345817" y="3269323"/>
                  </a:lnTo>
                  <a:lnTo>
                    <a:pt x="2385568" y="3290506"/>
                  </a:lnTo>
                  <a:lnTo>
                    <a:pt x="2426716" y="3309277"/>
                  </a:lnTo>
                  <a:lnTo>
                    <a:pt x="2469261" y="3325520"/>
                  </a:lnTo>
                  <a:lnTo>
                    <a:pt x="2512949" y="3339147"/>
                  </a:lnTo>
                  <a:lnTo>
                    <a:pt x="2557780" y="3350082"/>
                  </a:lnTo>
                  <a:lnTo>
                    <a:pt x="2603627" y="3358223"/>
                  </a:lnTo>
                  <a:lnTo>
                    <a:pt x="2650363" y="3363468"/>
                  </a:lnTo>
                  <a:lnTo>
                    <a:pt x="2697988" y="3365728"/>
                  </a:lnTo>
                  <a:lnTo>
                    <a:pt x="2697988" y="2635250"/>
                  </a:lnTo>
                  <a:close/>
                </a:path>
                <a:path w="3445510" h="4271645">
                  <a:moveTo>
                    <a:pt x="2697988" y="1892427"/>
                  </a:moveTo>
                  <a:lnTo>
                    <a:pt x="2645664" y="1895221"/>
                  </a:lnTo>
                  <a:lnTo>
                    <a:pt x="2594229" y="1901571"/>
                  </a:lnTo>
                  <a:lnTo>
                    <a:pt x="2544064" y="1911604"/>
                  </a:lnTo>
                  <a:lnTo>
                    <a:pt x="2495169" y="1924939"/>
                  </a:lnTo>
                  <a:lnTo>
                    <a:pt x="2447798" y="1941576"/>
                  </a:lnTo>
                  <a:lnTo>
                    <a:pt x="2401824" y="1961261"/>
                  </a:lnTo>
                  <a:lnTo>
                    <a:pt x="2357501" y="1983994"/>
                  </a:lnTo>
                  <a:lnTo>
                    <a:pt x="2315083" y="2009648"/>
                  </a:lnTo>
                  <a:lnTo>
                    <a:pt x="2274570" y="2037842"/>
                  </a:lnTo>
                  <a:lnTo>
                    <a:pt x="2235962" y="2068703"/>
                  </a:lnTo>
                  <a:lnTo>
                    <a:pt x="2199640" y="2101977"/>
                  </a:lnTo>
                  <a:lnTo>
                    <a:pt x="2697988" y="2601341"/>
                  </a:lnTo>
                  <a:lnTo>
                    <a:pt x="2697988" y="1892427"/>
                  </a:lnTo>
                  <a:close/>
                </a:path>
                <a:path w="3445510" h="4271645">
                  <a:moveTo>
                    <a:pt x="2722588" y="3365728"/>
                  </a:moveTo>
                  <a:lnTo>
                    <a:pt x="2697988" y="3365728"/>
                  </a:lnTo>
                  <a:lnTo>
                    <a:pt x="2697988" y="4271607"/>
                  </a:lnTo>
                  <a:lnTo>
                    <a:pt x="2722588" y="4271607"/>
                  </a:lnTo>
                  <a:lnTo>
                    <a:pt x="2722588" y="3365728"/>
                  </a:lnTo>
                  <a:close/>
                </a:path>
                <a:path w="3445510" h="4271645">
                  <a:moveTo>
                    <a:pt x="3220974" y="2098929"/>
                  </a:moveTo>
                  <a:lnTo>
                    <a:pt x="3184652" y="2066417"/>
                  </a:lnTo>
                  <a:lnTo>
                    <a:pt x="3146044" y="2036191"/>
                  </a:lnTo>
                  <a:lnTo>
                    <a:pt x="3105531" y="2008378"/>
                  </a:lnTo>
                  <a:lnTo>
                    <a:pt x="3063113" y="1983232"/>
                  </a:lnTo>
                  <a:lnTo>
                    <a:pt x="3018790" y="1960753"/>
                  </a:lnTo>
                  <a:lnTo>
                    <a:pt x="2972816" y="1941195"/>
                  </a:lnTo>
                  <a:lnTo>
                    <a:pt x="2925445" y="1924812"/>
                  </a:lnTo>
                  <a:lnTo>
                    <a:pt x="2876550" y="1911477"/>
                  </a:lnTo>
                  <a:lnTo>
                    <a:pt x="2826385" y="1901571"/>
                  </a:lnTo>
                  <a:lnTo>
                    <a:pt x="2774950" y="1895221"/>
                  </a:lnTo>
                  <a:lnTo>
                    <a:pt x="2722626" y="1892427"/>
                  </a:lnTo>
                  <a:lnTo>
                    <a:pt x="2722626" y="2598293"/>
                  </a:lnTo>
                  <a:lnTo>
                    <a:pt x="3220974" y="2098929"/>
                  </a:lnTo>
                  <a:close/>
                </a:path>
                <a:path w="3445510" h="4271645">
                  <a:moveTo>
                    <a:pt x="3445510" y="2629154"/>
                  </a:moveTo>
                  <a:lnTo>
                    <a:pt x="3443605" y="2575687"/>
                  </a:lnTo>
                  <a:lnTo>
                    <a:pt x="3437890" y="2523236"/>
                  </a:lnTo>
                  <a:lnTo>
                    <a:pt x="3428365" y="2471801"/>
                  </a:lnTo>
                  <a:lnTo>
                    <a:pt x="3415411" y="2421636"/>
                  </a:lnTo>
                  <a:lnTo>
                    <a:pt x="3399155" y="2372868"/>
                  </a:lnTo>
                  <a:lnTo>
                    <a:pt x="3379597" y="2325624"/>
                  </a:lnTo>
                  <a:lnTo>
                    <a:pt x="3357118" y="2279904"/>
                  </a:lnTo>
                  <a:lnTo>
                    <a:pt x="3331591" y="2236216"/>
                  </a:lnTo>
                  <a:lnTo>
                    <a:pt x="3303524" y="2194433"/>
                  </a:lnTo>
                  <a:lnTo>
                    <a:pt x="3272663" y="2154809"/>
                  </a:lnTo>
                  <a:lnTo>
                    <a:pt x="3239389" y="2117471"/>
                  </a:lnTo>
                  <a:lnTo>
                    <a:pt x="2722626" y="2635250"/>
                  </a:lnTo>
                  <a:lnTo>
                    <a:pt x="2722626" y="3365728"/>
                  </a:lnTo>
                  <a:lnTo>
                    <a:pt x="2770251" y="3363468"/>
                  </a:lnTo>
                  <a:lnTo>
                    <a:pt x="2816987" y="3358223"/>
                  </a:lnTo>
                  <a:lnTo>
                    <a:pt x="2862834" y="3350082"/>
                  </a:lnTo>
                  <a:lnTo>
                    <a:pt x="2907665" y="3339147"/>
                  </a:lnTo>
                  <a:lnTo>
                    <a:pt x="2951353" y="3325520"/>
                  </a:lnTo>
                  <a:lnTo>
                    <a:pt x="2993898" y="3309277"/>
                  </a:lnTo>
                  <a:lnTo>
                    <a:pt x="3035046" y="3290506"/>
                  </a:lnTo>
                  <a:lnTo>
                    <a:pt x="3074797" y="3269323"/>
                  </a:lnTo>
                  <a:lnTo>
                    <a:pt x="3113151" y="3245815"/>
                  </a:lnTo>
                  <a:lnTo>
                    <a:pt x="3149854" y="3220059"/>
                  </a:lnTo>
                  <a:lnTo>
                    <a:pt x="3184906" y="3192157"/>
                  </a:lnTo>
                  <a:lnTo>
                    <a:pt x="3218180" y="3162211"/>
                  </a:lnTo>
                  <a:lnTo>
                    <a:pt x="3249549" y="3130296"/>
                  </a:lnTo>
                  <a:lnTo>
                    <a:pt x="3278886" y="3096514"/>
                  </a:lnTo>
                  <a:lnTo>
                    <a:pt x="3306305" y="3061081"/>
                  </a:lnTo>
                  <a:lnTo>
                    <a:pt x="3331464" y="3023870"/>
                  </a:lnTo>
                  <a:lnTo>
                    <a:pt x="3354451" y="2985008"/>
                  </a:lnTo>
                  <a:lnTo>
                    <a:pt x="3375025" y="2944749"/>
                  </a:lnTo>
                  <a:lnTo>
                    <a:pt x="3393186" y="2903093"/>
                  </a:lnTo>
                  <a:lnTo>
                    <a:pt x="3408807" y="2860167"/>
                  </a:lnTo>
                  <a:lnTo>
                    <a:pt x="3421761" y="2815971"/>
                  </a:lnTo>
                  <a:lnTo>
                    <a:pt x="3432048" y="2770759"/>
                  </a:lnTo>
                  <a:lnTo>
                    <a:pt x="3439541" y="2724404"/>
                  </a:lnTo>
                  <a:lnTo>
                    <a:pt x="3443986" y="2677160"/>
                  </a:lnTo>
                  <a:lnTo>
                    <a:pt x="3445510" y="2629154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699004" y="4338827"/>
              <a:ext cx="541020" cy="1473200"/>
            </a:xfrm>
            <a:custGeom>
              <a:avLst/>
              <a:gdLst/>
              <a:ahLst/>
              <a:cxnLst/>
              <a:rect l="l" t="t" r="r" b="b"/>
              <a:pathLst>
                <a:path w="541019" h="1473200">
                  <a:moveTo>
                    <a:pt x="24638" y="742696"/>
                  </a:moveTo>
                  <a:lnTo>
                    <a:pt x="18415" y="745744"/>
                  </a:lnTo>
                  <a:lnTo>
                    <a:pt x="12319" y="739648"/>
                  </a:lnTo>
                  <a:lnTo>
                    <a:pt x="3048" y="745744"/>
                  </a:lnTo>
                  <a:lnTo>
                    <a:pt x="0" y="742696"/>
                  </a:lnTo>
                  <a:lnTo>
                    <a:pt x="0" y="1473111"/>
                  </a:lnTo>
                  <a:lnTo>
                    <a:pt x="24638" y="1473111"/>
                  </a:lnTo>
                  <a:lnTo>
                    <a:pt x="24638" y="742696"/>
                  </a:lnTo>
                  <a:close/>
                </a:path>
                <a:path w="541019" h="1473200">
                  <a:moveTo>
                    <a:pt x="24638" y="0"/>
                  </a:moveTo>
                  <a:lnTo>
                    <a:pt x="0" y="0"/>
                  </a:lnTo>
                  <a:lnTo>
                    <a:pt x="0" y="708787"/>
                  </a:lnTo>
                  <a:lnTo>
                    <a:pt x="12319" y="718058"/>
                  </a:lnTo>
                  <a:lnTo>
                    <a:pt x="24638" y="705739"/>
                  </a:lnTo>
                  <a:lnTo>
                    <a:pt x="24638" y="0"/>
                  </a:lnTo>
                  <a:close/>
                </a:path>
                <a:path w="541019" h="1473200">
                  <a:moveTo>
                    <a:pt x="540893" y="224917"/>
                  </a:moveTo>
                  <a:lnTo>
                    <a:pt x="522478" y="206502"/>
                  </a:lnTo>
                  <a:lnTo>
                    <a:pt x="24638" y="705739"/>
                  </a:lnTo>
                  <a:lnTo>
                    <a:pt x="24638" y="742696"/>
                  </a:lnTo>
                  <a:lnTo>
                    <a:pt x="540893" y="224917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711195" y="5045963"/>
              <a:ext cx="12065" cy="39370"/>
            </a:xfrm>
            <a:custGeom>
              <a:avLst/>
              <a:gdLst/>
              <a:ahLst/>
              <a:cxnLst/>
              <a:rect l="l" t="t" r="r" b="b"/>
              <a:pathLst>
                <a:path w="12064" h="39370">
                  <a:moveTo>
                    <a:pt x="11811" y="0"/>
                  </a:moveTo>
                  <a:lnTo>
                    <a:pt x="0" y="12065"/>
                  </a:lnTo>
                  <a:lnTo>
                    <a:pt x="8890" y="24003"/>
                  </a:lnTo>
                  <a:lnTo>
                    <a:pt x="0" y="33019"/>
                  </a:lnTo>
                  <a:lnTo>
                    <a:pt x="5968" y="39116"/>
                  </a:lnTo>
                  <a:lnTo>
                    <a:pt x="11811" y="36068"/>
                  </a:lnTo>
                  <a:lnTo>
                    <a:pt x="11811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180844" y="4549139"/>
              <a:ext cx="518159" cy="533400"/>
            </a:xfrm>
            <a:custGeom>
              <a:avLst/>
              <a:gdLst/>
              <a:ahLst/>
              <a:cxnLst/>
              <a:rect l="l" t="t" r="r" b="b"/>
              <a:pathLst>
                <a:path w="518160" h="533400">
                  <a:moveTo>
                    <a:pt x="18542" y="0"/>
                  </a:moveTo>
                  <a:lnTo>
                    <a:pt x="12318" y="6223"/>
                  </a:lnTo>
                  <a:lnTo>
                    <a:pt x="6223" y="9271"/>
                  </a:lnTo>
                  <a:lnTo>
                    <a:pt x="0" y="15367"/>
                  </a:lnTo>
                  <a:lnTo>
                    <a:pt x="518160" y="533146"/>
                  </a:lnTo>
                  <a:lnTo>
                    <a:pt x="518160" y="499237"/>
                  </a:lnTo>
                  <a:lnTo>
                    <a:pt x="18542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699004" y="5049012"/>
              <a:ext cx="12065" cy="36195"/>
            </a:xfrm>
            <a:custGeom>
              <a:avLst/>
              <a:gdLst/>
              <a:ahLst/>
              <a:cxnLst/>
              <a:rect l="l" t="t" r="r" b="b"/>
              <a:pathLst>
                <a:path w="12064" h="36195">
                  <a:moveTo>
                    <a:pt x="0" y="0"/>
                  </a:moveTo>
                  <a:lnTo>
                    <a:pt x="0" y="33146"/>
                  </a:lnTo>
                  <a:lnTo>
                    <a:pt x="2920" y="36068"/>
                  </a:lnTo>
                  <a:lnTo>
                    <a:pt x="11810" y="30099"/>
                  </a:lnTo>
                  <a:lnTo>
                    <a:pt x="2920" y="21081"/>
                  </a:lnTo>
                  <a:lnTo>
                    <a:pt x="11810" y="90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702051" y="5058156"/>
              <a:ext cx="17780" cy="21590"/>
            </a:xfrm>
            <a:custGeom>
              <a:avLst/>
              <a:gdLst/>
              <a:ahLst/>
              <a:cxnLst/>
              <a:rect l="l" t="t" r="r" b="b"/>
              <a:pathLst>
                <a:path w="17780" h="21589">
                  <a:moveTo>
                    <a:pt x="8890" y="0"/>
                  </a:moveTo>
                  <a:lnTo>
                    <a:pt x="0" y="12192"/>
                  </a:lnTo>
                  <a:lnTo>
                    <a:pt x="8890" y="21336"/>
                  </a:lnTo>
                  <a:lnTo>
                    <a:pt x="17780" y="12192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034539" y="4398263"/>
              <a:ext cx="1353820" cy="1359535"/>
            </a:xfrm>
            <a:custGeom>
              <a:avLst/>
              <a:gdLst/>
              <a:ahLst/>
              <a:cxnLst/>
              <a:rect l="l" t="t" r="r" b="b"/>
              <a:pathLst>
                <a:path w="1353820" h="1359535">
                  <a:moveTo>
                    <a:pt x="676656" y="0"/>
                  </a:moveTo>
                  <a:lnTo>
                    <a:pt x="628142" y="1650"/>
                  </a:lnTo>
                  <a:lnTo>
                    <a:pt x="580517" y="6731"/>
                  </a:lnTo>
                  <a:lnTo>
                    <a:pt x="534035" y="14986"/>
                  </a:lnTo>
                  <a:lnTo>
                    <a:pt x="488696" y="26416"/>
                  </a:lnTo>
                  <a:lnTo>
                    <a:pt x="444754" y="40767"/>
                  </a:lnTo>
                  <a:lnTo>
                    <a:pt x="402082" y="58038"/>
                  </a:lnTo>
                  <a:lnTo>
                    <a:pt x="360934" y="78105"/>
                  </a:lnTo>
                  <a:lnTo>
                    <a:pt x="321437" y="100711"/>
                  </a:lnTo>
                  <a:lnTo>
                    <a:pt x="283718" y="125984"/>
                  </a:lnTo>
                  <a:lnTo>
                    <a:pt x="247777" y="153543"/>
                  </a:lnTo>
                  <a:lnTo>
                    <a:pt x="213868" y="183387"/>
                  </a:lnTo>
                  <a:lnTo>
                    <a:pt x="181864" y="215392"/>
                  </a:lnTo>
                  <a:lnTo>
                    <a:pt x="152273" y="249555"/>
                  </a:lnTo>
                  <a:lnTo>
                    <a:pt x="124841" y="285623"/>
                  </a:lnTo>
                  <a:lnTo>
                    <a:pt x="99822" y="323469"/>
                  </a:lnTo>
                  <a:lnTo>
                    <a:pt x="77343" y="363093"/>
                  </a:lnTo>
                  <a:lnTo>
                    <a:pt x="57531" y="404241"/>
                  </a:lnTo>
                  <a:lnTo>
                    <a:pt x="40386" y="446913"/>
                  </a:lnTo>
                  <a:lnTo>
                    <a:pt x="26162" y="490855"/>
                  </a:lnTo>
                  <a:lnTo>
                    <a:pt x="14859" y="536067"/>
                  </a:lnTo>
                  <a:lnTo>
                    <a:pt x="6731" y="582422"/>
                  </a:lnTo>
                  <a:lnTo>
                    <a:pt x="1651" y="629793"/>
                  </a:lnTo>
                  <a:lnTo>
                    <a:pt x="0" y="678053"/>
                  </a:lnTo>
                  <a:lnTo>
                    <a:pt x="1651" y="726567"/>
                  </a:lnTo>
                  <a:lnTo>
                    <a:pt x="6731" y="774319"/>
                  </a:lnTo>
                  <a:lnTo>
                    <a:pt x="14859" y="820928"/>
                  </a:lnTo>
                  <a:lnTo>
                    <a:pt x="26162" y="866521"/>
                  </a:lnTo>
                  <a:lnTo>
                    <a:pt x="40386" y="910717"/>
                  </a:lnTo>
                  <a:lnTo>
                    <a:pt x="57531" y="953643"/>
                  </a:lnTo>
                  <a:lnTo>
                    <a:pt x="77343" y="994918"/>
                  </a:lnTo>
                  <a:lnTo>
                    <a:pt x="99822" y="1034796"/>
                  </a:lnTo>
                  <a:lnTo>
                    <a:pt x="124841" y="1072769"/>
                  </a:lnTo>
                  <a:lnTo>
                    <a:pt x="152273" y="1108964"/>
                  </a:lnTo>
                  <a:lnTo>
                    <a:pt x="181864" y="1143127"/>
                  </a:lnTo>
                  <a:lnTo>
                    <a:pt x="213868" y="1175385"/>
                  </a:lnTo>
                  <a:lnTo>
                    <a:pt x="247777" y="1205293"/>
                  </a:lnTo>
                  <a:lnTo>
                    <a:pt x="283718" y="1232954"/>
                  </a:lnTo>
                  <a:lnTo>
                    <a:pt x="321437" y="1258189"/>
                  </a:lnTo>
                  <a:lnTo>
                    <a:pt x="360934" y="1280896"/>
                  </a:lnTo>
                  <a:lnTo>
                    <a:pt x="402082" y="1300937"/>
                  </a:lnTo>
                  <a:lnTo>
                    <a:pt x="444754" y="1318221"/>
                  </a:lnTo>
                  <a:lnTo>
                    <a:pt x="488696" y="1332623"/>
                  </a:lnTo>
                  <a:lnTo>
                    <a:pt x="534035" y="1344015"/>
                  </a:lnTo>
                  <a:lnTo>
                    <a:pt x="580517" y="1352308"/>
                  </a:lnTo>
                  <a:lnTo>
                    <a:pt x="628142" y="1357363"/>
                  </a:lnTo>
                  <a:lnTo>
                    <a:pt x="676656" y="1359065"/>
                  </a:lnTo>
                  <a:lnTo>
                    <a:pt x="725170" y="1357363"/>
                  </a:lnTo>
                  <a:lnTo>
                    <a:pt x="772668" y="1352308"/>
                  </a:lnTo>
                  <a:lnTo>
                    <a:pt x="819150" y="1344015"/>
                  </a:lnTo>
                  <a:lnTo>
                    <a:pt x="864489" y="1332623"/>
                  </a:lnTo>
                  <a:lnTo>
                    <a:pt x="908558" y="1318221"/>
                  </a:lnTo>
                  <a:lnTo>
                    <a:pt x="951230" y="1300937"/>
                  </a:lnTo>
                  <a:lnTo>
                    <a:pt x="992251" y="1280896"/>
                  </a:lnTo>
                  <a:lnTo>
                    <a:pt x="1031748" y="1258189"/>
                  </a:lnTo>
                  <a:lnTo>
                    <a:pt x="1069594" y="1232954"/>
                  </a:lnTo>
                  <a:lnTo>
                    <a:pt x="1105535" y="1205293"/>
                  </a:lnTo>
                  <a:lnTo>
                    <a:pt x="1139444" y="1175385"/>
                  </a:lnTo>
                  <a:lnTo>
                    <a:pt x="1171321" y="1143127"/>
                  </a:lnTo>
                  <a:lnTo>
                    <a:pt x="1201039" y="1108964"/>
                  </a:lnTo>
                  <a:lnTo>
                    <a:pt x="1228471" y="1072769"/>
                  </a:lnTo>
                  <a:lnTo>
                    <a:pt x="1253489" y="1034796"/>
                  </a:lnTo>
                  <a:lnTo>
                    <a:pt x="1275969" y="994918"/>
                  </a:lnTo>
                  <a:lnTo>
                    <a:pt x="1295781" y="953643"/>
                  </a:lnTo>
                  <a:lnTo>
                    <a:pt x="1312799" y="910717"/>
                  </a:lnTo>
                  <a:lnTo>
                    <a:pt x="1327150" y="866521"/>
                  </a:lnTo>
                  <a:lnTo>
                    <a:pt x="1338326" y="820928"/>
                  </a:lnTo>
                  <a:lnTo>
                    <a:pt x="1346581" y="774319"/>
                  </a:lnTo>
                  <a:lnTo>
                    <a:pt x="1351534" y="726567"/>
                  </a:lnTo>
                  <a:lnTo>
                    <a:pt x="1353312" y="678053"/>
                  </a:lnTo>
                  <a:lnTo>
                    <a:pt x="1351534" y="629793"/>
                  </a:lnTo>
                  <a:lnTo>
                    <a:pt x="1346581" y="582422"/>
                  </a:lnTo>
                  <a:lnTo>
                    <a:pt x="1338326" y="536067"/>
                  </a:lnTo>
                  <a:lnTo>
                    <a:pt x="1327150" y="490855"/>
                  </a:lnTo>
                  <a:lnTo>
                    <a:pt x="1312799" y="446913"/>
                  </a:lnTo>
                  <a:lnTo>
                    <a:pt x="1295781" y="404241"/>
                  </a:lnTo>
                  <a:lnTo>
                    <a:pt x="1275969" y="363093"/>
                  </a:lnTo>
                  <a:lnTo>
                    <a:pt x="1253489" y="323469"/>
                  </a:lnTo>
                  <a:lnTo>
                    <a:pt x="1228471" y="285623"/>
                  </a:lnTo>
                  <a:lnTo>
                    <a:pt x="1201039" y="249555"/>
                  </a:lnTo>
                  <a:lnTo>
                    <a:pt x="1171321" y="215392"/>
                  </a:lnTo>
                  <a:lnTo>
                    <a:pt x="1139444" y="183387"/>
                  </a:lnTo>
                  <a:lnTo>
                    <a:pt x="1105535" y="153543"/>
                  </a:lnTo>
                  <a:lnTo>
                    <a:pt x="1069594" y="125984"/>
                  </a:lnTo>
                  <a:lnTo>
                    <a:pt x="1031748" y="100711"/>
                  </a:lnTo>
                  <a:lnTo>
                    <a:pt x="992251" y="78105"/>
                  </a:lnTo>
                  <a:lnTo>
                    <a:pt x="951230" y="58038"/>
                  </a:lnTo>
                  <a:lnTo>
                    <a:pt x="908558" y="40767"/>
                  </a:lnTo>
                  <a:lnTo>
                    <a:pt x="864489" y="26416"/>
                  </a:lnTo>
                  <a:lnTo>
                    <a:pt x="819150" y="14986"/>
                  </a:lnTo>
                  <a:lnTo>
                    <a:pt x="772668" y="6731"/>
                  </a:lnTo>
                  <a:lnTo>
                    <a:pt x="725170" y="1650"/>
                  </a:lnTo>
                  <a:lnTo>
                    <a:pt x="6766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648444" y="1805939"/>
              <a:ext cx="1243330" cy="723900"/>
            </a:xfrm>
            <a:custGeom>
              <a:avLst/>
              <a:gdLst/>
              <a:ahLst/>
              <a:cxnLst/>
              <a:rect l="l" t="t" r="r" b="b"/>
              <a:pathLst>
                <a:path w="1243329" h="723900">
                  <a:moveTo>
                    <a:pt x="723138" y="0"/>
                  </a:moveTo>
                  <a:lnTo>
                    <a:pt x="675894" y="2286"/>
                  </a:lnTo>
                  <a:lnTo>
                    <a:pt x="629539" y="7366"/>
                  </a:lnTo>
                  <a:lnTo>
                    <a:pt x="583946" y="15367"/>
                  </a:lnTo>
                  <a:lnTo>
                    <a:pt x="539496" y="26162"/>
                  </a:lnTo>
                  <a:lnTo>
                    <a:pt x="496062" y="39497"/>
                  </a:lnTo>
                  <a:lnTo>
                    <a:pt x="453898" y="55372"/>
                  </a:lnTo>
                  <a:lnTo>
                    <a:pt x="413004" y="73787"/>
                  </a:lnTo>
                  <a:lnTo>
                    <a:pt x="373507" y="94615"/>
                  </a:lnTo>
                  <a:lnTo>
                    <a:pt x="335407" y="117729"/>
                  </a:lnTo>
                  <a:lnTo>
                    <a:pt x="298958" y="143002"/>
                  </a:lnTo>
                  <a:lnTo>
                    <a:pt x="264033" y="170307"/>
                  </a:lnTo>
                  <a:lnTo>
                    <a:pt x="230886" y="199771"/>
                  </a:lnTo>
                  <a:lnTo>
                    <a:pt x="199644" y="231013"/>
                  </a:lnTo>
                  <a:lnTo>
                    <a:pt x="170307" y="264160"/>
                  </a:lnTo>
                  <a:lnTo>
                    <a:pt x="142875" y="299085"/>
                  </a:lnTo>
                  <a:lnTo>
                    <a:pt x="117602" y="335661"/>
                  </a:lnTo>
                  <a:lnTo>
                    <a:pt x="94615" y="373761"/>
                  </a:lnTo>
                  <a:lnTo>
                    <a:pt x="73787" y="413258"/>
                  </a:lnTo>
                  <a:lnTo>
                    <a:pt x="55372" y="454279"/>
                  </a:lnTo>
                  <a:lnTo>
                    <a:pt x="39497" y="496443"/>
                  </a:lnTo>
                  <a:lnTo>
                    <a:pt x="26035" y="539877"/>
                  </a:lnTo>
                  <a:lnTo>
                    <a:pt x="15367" y="584327"/>
                  </a:lnTo>
                  <a:lnTo>
                    <a:pt x="7366" y="629920"/>
                  </a:lnTo>
                  <a:lnTo>
                    <a:pt x="2286" y="676402"/>
                  </a:lnTo>
                  <a:lnTo>
                    <a:pt x="0" y="723646"/>
                  </a:lnTo>
                  <a:lnTo>
                    <a:pt x="723138" y="723646"/>
                  </a:lnTo>
                  <a:lnTo>
                    <a:pt x="723138" y="0"/>
                  </a:lnTo>
                  <a:close/>
                </a:path>
                <a:path w="1243329" h="723900">
                  <a:moveTo>
                    <a:pt x="1243203" y="203200"/>
                  </a:moveTo>
                  <a:lnTo>
                    <a:pt x="1206881" y="170815"/>
                  </a:lnTo>
                  <a:lnTo>
                    <a:pt x="1168400" y="140843"/>
                  </a:lnTo>
                  <a:lnTo>
                    <a:pt x="1127887" y="113284"/>
                  </a:lnTo>
                  <a:lnTo>
                    <a:pt x="1085469" y="88519"/>
                  </a:lnTo>
                  <a:lnTo>
                    <a:pt x="1041273" y="66548"/>
                  </a:lnTo>
                  <a:lnTo>
                    <a:pt x="995553" y="47371"/>
                  </a:lnTo>
                  <a:lnTo>
                    <a:pt x="948309" y="31369"/>
                  </a:lnTo>
                  <a:lnTo>
                    <a:pt x="899795" y="18415"/>
                  </a:lnTo>
                  <a:lnTo>
                    <a:pt x="850138" y="8890"/>
                  </a:lnTo>
                  <a:lnTo>
                    <a:pt x="799465" y="2667"/>
                  </a:lnTo>
                  <a:lnTo>
                    <a:pt x="747776" y="0"/>
                  </a:lnTo>
                  <a:lnTo>
                    <a:pt x="747776" y="699008"/>
                  </a:lnTo>
                  <a:lnTo>
                    <a:pt x="1243203" y="203200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0372343" y="1805940"/>
              <a:ext cx="24765" cy="723900"/>
            </a:xfrm>
            <a:custGeom>
              <a:avLst/>
              <a:gdLst/>
              <a:ahLst/>
              <a:cxnLst/>
              <a:rect l="l" t="t" r="r" b="b"/>
              <a:pathLst>
                <a:path w="24765" h="723900">
                  <a:moveTo>
                    <a:pt x="24256" y="0"/>
                  </a:moveTo>
                  <a:lnTo>
                    <a:pt x="0" y="0"/>
                  </a:lnTo>
                  <a:lnTo>
                    <a:pt x="0" y="723646"/>
                  </a:lnTo>
                  <a:lnTo>
                    <a:pt x="9144" y="723646"/>
                  </a:lnTo>
                  <a:lnTo>
                    <a:pt x="6096" y="717550"/>
                  </a:lnTo>
                  <a:lnTo>
                    <a:pt x="24256" y="699008"/>
                  </a:lnTo>
                  <a:lnTo>
                    <a:pt x="24256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648444" y="2028443"/>
              <a:ext cx="1471930" cy="1250950"/>
            </a:xfrm>
            <a:custGeom>
              <a:avLst/>
              <a:gdLst/>
              <a:ahLst/>
              <a:cxnLst/>
              <a:rect l="l" t="t" r="r" b="b"/>
              <a:pathLst>
                <a:path w="1471929" h="1250950">
                  <a:moveTo>
                    <a:pt x="723519" y="526923"/>
                  </a:moveTo>
                  <a:lnTo>
                    <a:pt x="0" y="526923"/>
                  </a:lnTo>
                  <a:lnTo>
                    <a:pt x="2413" y="575818"/>
                  </a:lnTo>
                  <a:lnTo>
                    <a:pt x="8001" y="623824"/>
                  </a:lnTo>
                  <a:lnTo>
                    <a:pt x="16510" y="670814"/>
                  </a:lnTo>
                  <a:lnTo>
                    <a:pt x="28194" y="716788"/>
                  </a:lnTo>
                  <a:lnTo>
                    <a:pt x="42545" y="761619"/>
                  </a:lnTo>
                  <a:lnTo>
                    <a:pt x="59817" y="805053"/>
                  </a:lnTo>
                  <a:lnTo>
                    <a:pt x="79629" y="847217"/>
                  </a:lnTo>
                  <a:lnTo>
                    <a:pt x="102108" y="887857"/>
                  </a:lnTo>
                  <a:lnTo>
                    <a:pt x="126873" y="926846"/>
                  </a:lnTo>
                  <a:lnTo>
                    <a:pt x="154051" y="964184"/>
                  </a:lnTo>
                  <a:lnTo>
                    <a:pt x="183515" y="999744"/>
                  </a:lnTo>
                  <a:lnTo>
                    <a:pt x="215138" y="1033399"/>
                  </a:lnTo>
                  <a:lnTo>
                    <a:pt x="248793" y="1065022"/>
                  </a:lnTo>
                  <a:lnTo>
                    <a:pt x="284226" y="1094486"/>
                  </a:lnTo>
                  <a:lnTo>
                    <a:pt x="321691" y="1121791"/>
                  </a:lnTo>
                  <a:lnTo>
                    <a:pt x="360807" y="1146810"/>
                  </a:lnTo>
                  <a:lnTo>
                    <a:pt x="401447" y="1169289"/>
                  </a:lnTo>
                  <a:lnTo>
                    <a:pt x="443738" y="1189355"/>
                  </a:lnTo>
                  <a:lnTo>
                    <a:pt x="487426" y="1206754"/>
                  </a:lnTo>
                  <a:lnTo>
                    <a:pt x="532384" y="1221486"/>
                  </a:lnTo>
                  <a:lnTo>
                    <a:pt x="578612" y="1233297"/>
                  </a:lnTo>
                  <a:lnTo>
                    <a:pt x="625983" y="1242314"/>
                  </a:lnTo>
                  <a:lnTo>
                    <a:pt x="674243" y="1248156"/>
                  </a:lnTo>
                  <a:lnTo>
                    <a:pt x="723519" y="1250950"/>
                  </a:lnTo>
                  <a:lnTo>
                    <a:pt x="723519" y="526923"/>
                  </a:lnTo>
                  <a:close/>
                </a:path>
                <a:path w="1471929" h="1250950">
                  <a:moveTo>
                    <a:pt x="1471549" y="526923"/>
                  </a:moveTo>
                  <a:lnTo>
                    <a:pt x="748157" y="526923"/>
                  </a:lnTo>
                  <a:lnTo>
                    <a:pt x="748157" y="1250950"/>
                  </a:lnTo>
                  <a:lnTo>
                    <a:pt x="796925" y="1248156"/>
                  </a:lnTo>
                  <a:lnTo>
                    <a:pt x="845058" y="1242314"/>
                  </a:lnTo>
                  <a:lnTo>
                    <a:pt x="892048" y="1233297"/>
                  </a:lnTo>
                  <a:lnTo>
                    <a:pt x="938149" y="1221486"/>
                  </a:lnTo>
                  <a:lnTo>
                    <a:pt x="982980" y="1206754"/>
                  </a:lnTo>
                  <a:lnTo>
                    <a:pt x="1026541" y="1189355"/>
                  </a:lnTo>
                  <a:lnTo>
                    <a:pt x="1068705" y="1169289"/>
                  </a:lnTo>
                  <a:lnTo>
                    <a:pt x="1109472" y="1146810"/>
                  </a:lnTo>
                  <a:lnTo>
                    <a:pt x="1148588" y="1121791"/>
                  </a:lnTo>
                  <a:lnTo>
                    <a:pt x="1185926" y="1094486"/>
                  </a:lnTo>
                  <a:lnTo>
                    <a:pt x="1221613" y="1065022"/>
                  </a:lnTo>
                  <a:lnTo>
                    <a:pt x="1255268" y="1033399"/>
                  </a:lnTo>
                  <a:lnTo>
                    <a:pt x="1287018" y="999744"/>
                  </a:lnTo>
                  <a:lnTo>
                    <a:pt x="1316482" y="964184"/>
                  </a:lnTo>
                  <a:lnTo>
                    <a:pt x="1343914" y="926846"/>
                  </a:lnTo>
                  <a:lnTo>
                    <a:pt x="1368806" y="887857"/>
                  </a:lnTo>
                  <a:lnTo>
                    <a:pt x="1391412" y="847217"/>
                  </a:lnTo>
                  <a:lnTo>
                    <a:pt x="1411351" y="805053"/>
                  </a:lnTo>
                  <a:lnTo>
                    <a:pt x="1428623" y="761619"/>
                  </a:lnTo>
                  <a:lnTo>
                    <a:pt x="1443228" y="716788"/>
                  </a:lnTo>
                  <a:lnTo>
                    <a:pt x="1454912" y="670814"/>
                  </a:lnTo>
                  <a:lnTo>
                    <a:pt x="1463548" y="623824"/>
                  </a:lnTo>
                  <a:lnTo>
                    <a:pt x="1469136" y="575818"/>
                  </a:lnTo>
                  <a:lnTo>
                    <a:pt x="1471549" y="526923"/>
                  </a:lnTo>
                  <a:close/>
                </a:path>
                <a:path w="1471929" h="1250950">
                  <a:moveTo>
                    <a:pt x="1471549" y="502285"/>
                  </a:moveTo>
                  <a:lnTo>
                    <a:pt x="1468882" y="448945"/>
                  </a:lnTo>
                  <a:lnTo>
                    <a:pt x="1462405" y="397002"/>
                  </a:lnTo>
                  <a:lnTo>
                    <a:pt x="1452499" y="346202"/>
                  </a:lnTo>
                  <a:lnTo>
                    <a:pt x="1439164" y="296799"/>
                  </a:lnTo>
                  <a:lnTo>
                    <a:pt x="1422527" y="249047"/>
                  </a:lnTo>
                  <a:lnTo>
                    <a:pt x="1402842" y="202819"/>
                  </a:lnTo>
                  <a:lnTo>
                    <a:pt x="1380109" y="158369"/>
                  </a:lnTo>
                  <a:lnTo>
                    <a:pt x="1354582" y="115697"/>
                  </a:lnTo>
                  <a:lnTo>
                    <a:pt x="1326261" y="75057"/>
                  </a:lnTo>
                  <a:lnTo>
                    <a:pt x="1295527" y="36449"/>
                  </a:lnTo>
                  <a:lnTo>
                    <a:pt x="1262253" y="0"/>
                  </a:lnTo>
                  <a:lnTo>
                    <a:pt x="760349" y="502285"/>
                  </a:lnTo>
                  <a:lnTo>
                    <a:pt x="1471549" y="502285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648444" y="2529801"/>
              <a:ext cx="1471930" cy="749935"/>
            </a:xfrm>
            <a:custGeom>
              <a:avLst/>
              <a:gdLst/>
              <a:ahLst/>
              <a:cxnLst/>
              <a:rect l="l" t="t" r="r" b="b"/>
              <a:pathLst>
                <a:path w="1471929" h="749935">
                  <a:moveTo>
                    <a:pt x="723468" y="0"/>
                  </a:moveTo>
                  <a:lnTo>
                    <a:pt x="0" y="0"/>
                  </a:lnTo>
                  <a:lnTo>
                    <a:pt x="0" y="24676"/>
                  </a:lnTo>
                  <a:lnTo>
                    <a:pt x="723468" y="24676"/>
                  </a:lnTo>
                  <a:lnTo>
                    <a:pt x="723468" y="0"/>
                  </a:lnTo>
                  <a:close/>
                </a:path>
                <a:path w="1471929" h="749935">
                  <a:moveTo>
                    <a:pt x="748144" y="24688"/>
                  </a:moveTo>
                  <a:lnTo>
                    <a:pt x="723519" y="24688"/>
                  </a:lnTo>
                  <a:lnTo>
                    <a:pt x="723519" y="749465"/>
                  </a:lnTo>
                  <a:lnTo>
                    <a:pt x="748144" y="749465"/>
                  </a:lnTo>
                  <a:lnTo>
                    <a:pt x="748144" y="24688"/>
                  </a:lnTo>
                  <a:close/>
                </a:path>
                <a:path w="1471929" h="749935">
                  <a:moveTo>
                    <a:pt x="1471549" y="38"/>
                  </a:moveTo>
                  <a:lnTo>
                    <a:pt x="760476" y="38"/>
                  </a:lnTo>
                  <a:lnTo>
                    <a:pt x="748157" y="12357"/>
                  </a:lnTo>
                  <a:lnTo>
                    <a:pt x="748157" y="24676"/>
                  </a:lnTo>
                  <a:lnTo>
                    <a:pt x="1471549" y="24676"/>
                  </a:lnTo>
                  <a:lnTo>
                    <a:pt x="1471549" y="38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0372343" y="2529840"/>
              <a:ext cx="24765" cy="26034"/>
            </a:xfrm>
            <a:custGeom>
              <a:avLst/>
              <a:gdLst/>
              <a:ahLst/>
              <a:cxnLst/>
              <a:rect l="l" t="t" r="r" b="b"/>
              <a:pathLst>
                <a:path w="24765" h="26035">
                  <a:moveTo>
                    <a:pt x="9144" y="0"/>
                  </a:moveTo>
                  <a:lnTo>
                    <a:pt x="0" y="0"/>
                  </a:lnTo>
                  <a:lnTo>
                    <a:pt x="0" y="25781"/>
                  </a:lnTo>
                  <a:lnTo>
                    <a:pt x="24256" y="25781"/>
                  </a:lnTo>
                  <a:lnTo>
                    <a:pt x="24256" y="12954"/>
                  </a:lnTo>
                  <a:lnTo>
                    <a:pt x="21208" y="12954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396728" y="2008631"/>
              <a:ext cx="513080" cy="522605"/>
            </a:xfrm>
            <a:custGeom>
              <a:avLst/>
              <a:gdLst/>
              <a:ahLst/>
              <a:cxnLst/>
              <a:rect l="l" t="t" r="r" b="b"/>
              <a:pathLst>
                <a:path w="513079" h="522605">
                  <a:moveTo>
                    <a:pt x="494665" y="0"/>
                  </a:moveTo>
                  <a:lnTo>
                    <a:pt x="0" y="497585"/>
                  </a:lnTo>
                  <a:lnTo>
                    <a:pt x="0" y="522223"/>
                  </a:lnTo>
                  <a:lnTo>
                    <a:pt x="12319" y="522223"/>
                  </a:lnTo>
                  <a:lnTo>
                    <a:pt x="513079" y="18541"/>
                  </a:lnTo>
                  <a:lnTo>
                    <a:pt x="494665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0378440" y="2505455"/>
              <a:ext cx="30480" cy="38100"/>
            </a:xfrm>
            <a:custGeom>
              <a:avLst/>
              <a:gdLst/>
              <a:ahLst/>
              <a:cxnLst/>
              <a:rect l="l" t="t" r="r" b="b"/>
              <a:pathLst>
                <a:path w="30479" h="38100">
                  <a:moveTo>
                    <a:pt x="18034" y="0"/>
                  </a:moveTo>
                  <a:lnTo>
                    <a:pt x="0" y="18796"/>
                  </a:lnTo>
                  <a:lnTo>
                    <a:pt x="3048" y="25019"/>
                  </a:lnTo>
                  <a:lnTo>
                    <a:pt x="18034" y="25019"/>
                  </a:lnTo>
                  <a:lnTo>
                    <a:pt x="18034" y="0"/>
                  </a:lnTo>
                  <a:close/>
                </a:path>
                <a:path w="30479" h="38100">
                  <a:moveTo>
                    <a:pt x="30099" y="25019"/>
                  </a:moveTo>
                  <a:lnTo>
                    <a:pt x="18034" y="25019"/>
                  </a:lnTo>
                  <a:lnTo>
                    <a:pt x="18034" y="37592"/>
                  </a:lnTo>
                  <a:lnTo>
                    <a:pt x="30099" y="25019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0381488" y="2529840"/>
              <a:ext cx="15240" cy="13335"/>
            </a:xfrm>
            <a:custGeom>
              <a:avLst/>
              <a:gdLst/>
              <a:ahLst/>
              <a:cxnLst/>
              <a:rect l="l" t="t" r="r" b="b"/>
              <a:pathLst>
                <a:path w="15240" h="13335">
                  <a:moveTo>
                    <a:pt x="14731" y="0"/>
                  </a:moveTo>
                  <a:lnTo>
                    <a:pt x="0" y="0"/>
                  </a:lnTo>
                  <a:lnTo>
                    <a:pt x="11810" y="13335"/>
                  </a:lnTo>
                  <a:lnTo>
                    <a:pt x="14731" y="13335"/>
                  </a:lnTo>
                  <a:lnTo>
                    <a:pt x="14731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9704831" y="1860803"/>
              <a:ext cx="1356360" cy="1359535"/>
            </a:xfrm>
            <a:custGeom>
              <a:avLst/>
              <a:gdLst/>
              <a:ahLst/>
              <a:cxnLst/>
              <a:rect l="l" t="t" r="r" b="b"/>
              <a:pathLst>
                <a:path w="1356359" h="1359535">
                  <a:moveTo>
                    <a:pt x="679576" y="0"/>
                  </a:moveTo>
                  <a:lnTo>
                    <a:pt x="631063" y="1650"/>
                  </a:lnTo>
                  <a:lnTo>
                    <a:pt x="583565" y="6731"/>
                  </a:lnTo>
                  <a:lnTo>
                    <a:pt x="536956" y="15112"/>
                  </a:lnTo>
                  <a:lnTo>
                    <a:pt x="491490" y="26416"/>
                  </a:lnTo>
                  <a:lnTo>
                    <a:pt x="447421" y="40894"/>
                  </a:lnTo>
                  <a:lnTo>
                    <a:pt x="404622" y="58166"/>
                  </a:lnTo>
                  <a:lnTo>
                    <a:pt x="363347" y="78232"/>
                  </a:lnTo>
                  <a:lnTo>
                    <a:pt x="323596" y="100837"/>
                  </a:lnTo>
                  <a:lnTo>
                    <a:pt x="285750" y="126111"/>
                  </a:lnTo>
                  <a:lnTo>
                    <a:pt x="249554" y="153797"/>
                  </a:lnTo>
                  <a:lnTo>
                    <a:pt x="215392" y="183769"/>
                  </a:lnTo>
                  <a:lnTo>
                    <a:pt x="183388" y="215900"/>
                  </a:lnTo>
                  <a:lnTo>
                    <a:pt x="153416" y="250062"/>
                  </a:lnTo>
                  <a:lnTo>
                    <a:pt x="125857" y="286258"/>
                  </a:lnTo>
                  <a:lnTo>
                    <a:pt x="100711" y="324358"/>
                  </a:lnTo>
                  <a:lnTo>
                    <a:pt x="77977" y="364109"/>
                  </a:lnTo>
                  <a:lnTo>
                    <a:pt x="58039" y="405511"/>
                  </a:lnTo>
                  <a:lnTo>
                    <a:pt x="40767" y="448310"/>
                  </a:lnTo>
                  <a:lnTo>
                    <a:pt x="26416" y="492633"/>
                  </a:lnTo>
                  <a:lnTo>
                    <a:pt x="14986" y="538099"/>
                  </a:lnTo>
                  <a:lnTo>
                    <a:pt x="6731" y="584708"/>
                  </a:lnTo>
                  <a:lnTo>
                    <a:pt x="1650" y="632460"/>
                  </a:lnTo>
                  <a:lnTo>
                    <a:pt x="0" y="681101"/>
                  </a:lnTo>
                  <a:lnTo>
                    <a:pt x="1650" y="729361"/>
                  </a:lnTo>
                  <a:lnTo>
                    <a:pt x="6731" y="776605"/>
                  </a:lnTo>
                  <a:lnTo>
                    <a:pt x="14986" y="822960"/>
                  </a:lnTo>
                  <a:lnTo>
                    <a:pt x="26416" y="868172"/>
                  </a:lnTo>
                  <a:lnTo>
                    <a:pt x="40767" y="912241"/>
                  </a:lnTo>
                  <a:lnTo>
                    <a:pt x="58039" y="954913"/>
                  </a:lnTo>
                  <a:lnTo>
                    <a:pt x="77977" y="996061"/>
                  </a:lnTo>
                  <a:lnTo>
                    <a:pt x="100711" y="1035558"/>
                  </a:lnTo>
                  <a:lnTo>
                    <a:pt x="125857" y="1073404"/>
                  </a:lnTo>
                  <a:lnTo>
                    <a:pt x="153416" y="1109472"/>
                  </a:lnTo>
                  <a:lnTo>
                    <a:pt x="183388" y="1143635"/>
                  </a:lnTo>
                  <a:lnTo>
                    <a:pt x="215392" y="1175639"/>
                  </a:lnTo>
                  <a:lnTo>
                    <a:pt x="249554" y="1205611"/>
                  </a:lnTo>
                  <a:lnTo>
                    <a:pt x="285750" y="1233170"/>
                  </a:lnTo>
                  <a:lnTo>
                    <a:pt x="323596" y="1258316"/>
                  </a:lnTo>
                  <a:lnTo>
                    <a:pt x="363347" y="1280922"/>
                  </a:lnTo>
                  <a:lnTo>
                    <a:pt x="404622" y="1300988"/>
                  </a:lnTo>
                  <a:lnTo>
                    <a:pt x="447421" y="1318260"/>
                  </a:lnTo>
                  <a:lnTo>
                    <a:pt x="491490" y="1332611"/>
                  </a:lnTo>
                  <a:lnTo>
                    <a:pt x="536956" y="1344041"/>
                  </a:lnTo>
                  <a:lnTo>
                    <a:pt x="583565" y="1352296"/>
                  </a:lnTo>
                  <a:lnTo>
                    <a:pt x="631063" y="1357376"/>
                  </a:lnTo>
                  <a:lnTo>
                    <a:pt x="679576" y="1359027"/>
                  </a:lnTo>
                  <a:lnTo>
                    <a:pt x="727710" y="1357376"/>
                  </a:lnTo>
                  <a:lnTo>
                    <a:pt x="775081" y="1352296"/>
                  </a:lnTo>
                  <a:lnTo>
                    <a:pt x="821309" y="1344041"/>
                  </a:lnTo>
                  <a:lnTo>
                    <a:pt x="866394" y="1332611"/>
                  </a:lnTo>
                  <a:lnTo>
                    <a:pt x="910336" y="1318260"/>
                  </a:lnTo>
                  <a:lnTo>
                    <a:pt x="952881" y="1300988"/>
                  </a:lnTo>
                  <a:lnTo>
                    <a:pt x="993901" y="1280922"/>
                  </a:lnTo>
                  <a:lnTo>
                    <a:pt x="1033399" y="1258316"/>
                  </a:lnTo>
                  <a:lnTo>
                    <a:pt x="1071245" y="1233170"/>
                  </a:lnTo>
                  <a:lnTo>
                    <a:pt x="1107186" y="1205611"/>
                  </a:lnTo>
                  <a:lnTo>
                    <a:pt x="1141222" y="1175639"/>
                  </a:lnTo>
                  <a:lnTo>
                    <a:pt x="1173226" y="1143635"/>
                  </a:lnTo>
                  <a:lnTo>
                    <a:pt x="1202944" y="1109472"/>
                  </a:lnTo>
                  <a:lnTo>
                    <a:pt x="1230502" y="1073404"/>
                  </a:lnTo>
                  <a:lnTo>
                    <a:pt x="1255649" y="1035558"/>
                  </a:lnTo>
                  <a:lnTo>
                    <a:pt x="1278254" y="996061"/>
                  </a:lnTo>
                  <a:lnTo>
                    <a:pt x="1298194" y="954913"/>
                  </a:lnTo>
                  <a:lnTo>
                    <a:pt x="1315466" y="912241"/>
                  </a:lnTo>
                  <a:lnTo>
                    <a:pt x="1329817" y="868172"/>
                  </a:lnTo>
                  <a:lnTo>
                    <a:pt x="1341247" y="822960"/>
                  </a:lnTo>
                  <a:lnTo>
                    <a:pt x="1349502" y="776605"/>
                  </a:lnTo>
                  <a:lnTo>
                    <a:pt x="1354454" y="729361"/>
                  </a:lnTo>
                  <a:lnTo>
                    <a:pt x="1356233" y="681101"/>
                  </a:lnTo>
                  <a:lnTo>
                    <a:pt x="1354454" y="632460"/>
                  </a:lnTo>
                  <a:lnTo>
                    <a:pt x="1349502" y="584708"/>
                  </a:lnTo>
                  <a:lnTo>
                    <a:pt x="1341247" y="538099"/>
                  </a:lnTo>
                  <a:lnTo>
                    <a:pt x="1329817" y="492633"/>
                  </a:lnTo>
                  <a:lnTo>
                    <a:pt x="1315466" y="448310"/>
                  </a:lnTo>
                  <a:lnTo>
                    <a:pt x="1298194" y="405511"/>
                  </a:lnTo>
                  <a:lnTo>
                    <a:pt x="1278254" y="364109"/>
                  </a:lnTo>
                  <a:lnTo>
                    <a:pt x="1255649" y="324358"/>
                  </a:lnTo>
                  <a:lnTo>
                    <a:pt x="1230502" y="286258"/>
                  </a:lnTo>
                  <a:lnTo>
                    <a:pt x="1202944" y="250062"/>
                  </a:lnTo>
                  <a:lnTo>
                    <a:pt x="1173226" y="215900"/>
                  </a:lnTo>
                  <a:lnTo>
                    <a:pt x="1141222" y="183769"/>
                  </a:lnTo>
                  <a:lnTo>
                    <a:pt x="1107186" y="153797"/>
                  </a:lnTo>
                  <a:lnTo>
                    <a:pt x="1071245" y="126111"/>
                  </a:lnTo>
                  <a:lnTo>
                    <a:pt x="1033399" y="100837"/>
                  </a:lnTo>
                  <a:lnTo>
                    <a:pt x="993901" y="78232"/>
                  </a:lnTo>
                  <a:lnTo>
                    <a:pt x="952881" y="58166"/>
                  </a:lnTo>
                  <a:lnTo>
                    <a:pt x="910336" y="40894"/>
                  </a:lnTo>
                  <a:lnTo>
                    <a:pt x="866394" y="26416"/>
                  </a:lnTo>
                  <a:lnTo>
                    <a:pt x="821309" y="15112"/>
                  </a:lnTo>
                  <a:lnTo>
                    <a:pt x="775081" y="6731"/>
                  </a:lnTo>
                  <a:lnTo>
                    <a:pt x="727710" y="1650"/>
                  </a:lnTo>
                  <a:lnTo>
                    <a:pt x="679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455664" y="3756659"/>
              <a:ext cx="1470025" cy="1473200"/>
            </a:xfrm>
            <a:custGeom>
              <a:avLst/>
              <a:gdLst/>
              <a:ahLst/>
              <a:cxnLst/>
              <a:rect l="l" t="t" r="r" b="b"/>
              <a:pathLst>
                <a:path w="1470025" h="1473200">
                  <a:moveTo>
                    <a:pt x="716534" y="736600"/>
                  </a:moveTo>
                  <a:lnTo>
                    <a:pt x="205994" y="224917"/>
                  </a:lnTo>
                  <a:lnTo>
                    <a:pt x="172834" y="262255"/>
                  </a:lnTo>
                  <a:lnTo>
                    <a:pt x="142113" y="301879"/>
                  </a:lnTo>
                  <a:lnTo>
                    <a:pt x="113906" y="343662"/>
                  </a:lnTo>
                  <a:lnTo>
                    <a:pt x="88392" y="387477"/>
                  </a:lnTo>
                  <a:lnTo>
                    <a:pt x="65913" y="433070"/>
                  </a:lnTo>
                  <a:lnTo>
                    <a:pt x="46355" y="480314"/>
                  </a:lnTo>
                  <a:lnTo>
                    <a:pt x="30099" y="529082"/>
                  </a:lnTo>
                  <a:lnTo>
                    <a:pt x="17145" y="579247"/>
                  </a:lnTo>
                  <a:lnTo>
                    <a:pt x="7747" y="630682"/>
                  </a:lnTo>
                  <a:lnTo>
                    <a:pt x="1905" y="683133"/>
                  </a:lnTo>
                  <a:lnTo>
                    <a:pt x="0" y="736600"/>
                  </a:lnTo>
                  <a:lnTo>
                    <a:pt x="1905" y="790575"/>
                  </a:lnTo>
                  <a:lnTo>
                    <a:pt x="7747" y="843534"/>
                  </a:lnTo>
                  <a:lnTo>
                    <a:pt x="17145" y="895096"/>
                  </a:lnTo>
                  <a:lnTo>
                    <a:pt x="30099" y="945388"/>
                  </a:lnTo>
                  <a:lnTo>
                    <a:pt x="46355" y="994029"/>
                  </a:lnTo>
                  <a:lnTo>
                    <a:pt x="65913" y="1041146"/>
                  </a:lnTo>
                  <a:lnTo>
                    <a:pt x="88392" y="1086358"/>
                  </a:lnTo>
                  <a:lnTo>
                    <a:pt x="113906" y="1129919"/>
                  </a:lnTo>
                  <a:lnTo>
                    <a:pt x="142113" y="1171448"/>
                  </a:lnTo>
                  <a:lnTo>
                    <a:pt x="172834" y="1210818"/>
                  </a:lnTo>
                  <a:lnTo>
                    <a:pt x="205994" y="1248156"/>
                  </a:lnTo>
                  <a:lnTo>
                    <a:pt x="716534" y="736600"/>
                  </a:lnTo>
                  <a:close/>
                </a:path>
                <a:path w="1470025" h="1473200">
                  <a:moveTo>
                    <a:pt x="1470025" y="727329"/>
                  </a:moveTo>
                  <a:lnTo>
                    <a:pt x="1467739" y="679577"/>
                  </a:lnTo>
                  <a:lnTo>
                    <a:pt x="1462532" y="632714"/>
                  </a:lnTo>
                  <a:lnTo>
                    <a:pt x="1454404" y="586740"/>
                  </a:lnTo>
                  <a:lnTo>
                    <a:pt x="1429893" y="497840"/>
                  </a:lnTo>
                  <a:lnTo>
                    <a:pt x="1413764" y="455168"/>
                  </a:lnTo>
                  <a:lnTo>
                    <a:pt x="1394968" y="413766"/>
                  </a:lnTo>
                  <a:lnTo>
                    <a:pt x="1373886" y="373761"/>
                  </a:lnTo>
                  <a:lnTo>
                    <a:pt x="1350391" y="335153"/>
                  </a:lnTo>
                  <a:lnTo>
                    <a:pt x="1324737" y="298196"/>
                  </a:lnTo>
                  <a:lnTo>
                    <a:pt x="1296797" y="262890"/>
                  </a:lnTo>
                  <a:lnTo>
                    <a:pt x="1266952" y="229489"/>
                  </a:lnTo>
                  <a:lnTo>
                    <a:pt x="1235202" y="197866"/>
                  </a:lnTo>
                  <a:lnTo>
                    <a:pt x="1201420" y="168148"/>
                  </a:lnTo>
                  <a:lnTo>
                    <a:pt x="1165987" y="140589"/>
                  </a:lnTo>
                  <a:lnTo>
                    <a:pt x="1128903" y="115189"/>
                  </a:lnTo>
                  <a:lnTo>
                    <a:pt x="1090168" y="92075"/>
                  </a:lnTo>
                  <a:lnTo>
                    <a:pt x="1050036" y="71247"/>
                  </a:lnTo>
                  <a:lnTo>
                    <a:pt x="1008507" y="52959"/>
                  </a:lnTo>
                  <a:lnTo>
                    <a:pt x="965581" y="37211"/>
                  </a:lnTo>
                  <a:lnTo>
                    <a:pt x="921512" y="24003"/>
                  </a:lnTo>
                  <a:lnTo>
                    <a:pt x="876300" y="13716"/>
                  </a:lnTo>
                  <a:lnTo>
                    <a:pt x="830072" y="6096"/>
                  </a:lnTo>
                  <a:lnTo>
                    <a:pt x="782955" y="1524"/>
                  </a:lnTo>
                  <a:lnTo>
                    <a:pt x="735076" y="0"/>
                  </a:lnTo>
                  <a:lnTo>
                    <a:pt x="681101" y="1905"/>
                  </a:lnTo>
                  <a:lnTo>
                    <a:pt x="628269" y="7747"/>
                  </a:lnTo>
                  <a:lnTo>
                    <a:pt x="576707" y="17145"/>
                  </a:lnTo>
                  <a:lnTo>
                    <a:pt x="526669" y="30099"/>
                  </a:lnTo>
                  <a:lnTo>
                    <a:pt x="478028" y="46482"/>
                  </a:lnTo>
                  <a:lnTo>
                    <a:pt x="431165" y="66040"/>
                  </a:lnTo>
                  <a:lnTo>
                    <a:pt x="385826" y="88646"/>
                  </a:lnTo>
                  <a:lnTo>
                    <a:pt x="342519" y="114046"/>
                  </a:lnTo>
                  <a:lnTo>
                    <a:pt x="301117" y="142367"/>
                  </a:lnTo>
                  <a:lnTo>
                    <a:pt x="261747" y="173228"/>
                  </a:lnTo>
                  <a:lnTo>
                    <a:pt x="224536" y="206502"/>
                  </a:lnTo>
                  <a:lnTo>
                    <a:pt x="735076" y="721106"/>
                  </a:lnTo>
                  <a:lnTo>
                    <a:pt x="879602" y="573278"/>
                  </a:lnTo>
                  <a:lnTo>
                    <a:pt x="898017" y="591693"/>
                  </a:lnTo>
                  <a:lnTo>
                    <a:pt x="753491" y="736600"/>
                  </a:lnTo>
                  <a:lnTo>
                    <a:pt x="827278" y="810514"/>
                  </a:lnTo>
                  <a:lnTo>
                    <a:pt x="808863" y="829056"/>
                  </a:lnTo>
                  <a:lnTo>
                    <a:pt x="735076" y="755015"/>
                  </a:lnTo>
                  <a:lnTo>
                    <a:pt x="224536" y="1266571"/>
                  </a:lnTo>
                  <a:lnTo>
                    <a:pt x="261747" y="1299972"/>
                  </a:lnTo>
                  <a:lnTo>
                    <a:pt x="301117" y="1330706"/>
                  </a:lnTo>
                  <a:lnTo>
                    <a:pt x="342519" y="1359027"/>
                  </a:lnTo>
                  <a:lnTo>
                    <a:pt x="385826" y="1384554"/>
                  </a:lnTo>
                  <a:lnTo>
                    <a:pt x="431165" y="1407033"/>
                  </a:lnTo>
                  <a:lnTo>
                    <a:pt x="478028" y="1426591"/>
                  </a:lnTo>
                  <a:lnTo>
                    <a:pt x="526669" y="1442974"/>
                  </a:lnTo>
                  <a:lnTo>
                    <a:pt x="576707" y="1455928"/>
                  </a:lnTo>
                  <a:lnTo>
                    <a:pt x="628269" y="1465326"/>
                  </a:lnTo>
                  <a:lnTo>
                    <a:pt x="681101" y="1471168"/>
                  </a:lnTo>
                  <a:lnTo>
                    <a:pt x="735076" y="1473073"/>
                  </a:lnTo>
                  <a:lnTo>
                    <a:pt x="782574" y="1471549"/>
                  </a:lnTo>
                  <a:lnTo>
                    <a:pt x="829437" y="1467104"/>
                  </a:lnTo>
                  <a:lnTo>
                    <a:pt x="875284" y="1459750"/>
                  </a:lnTo>
                  <a:lnTo>
                    <a:pt x="920242" y="1449451"/>
                  </a:lnTo>
                  <a:lnTo>
                    <a:pt x="964057" y="1436624"/>
                  </a:lnTo>
                  <a:lnTo>
                    <a:pt x="1006729" y="1421003"/>
                  </a:lnTo>
                  <a:lnTo>
                    <a:pt x="1048131" y="1402969"/>
                  </a:lnTo>
                  <a:lnTo>
                    <a:pt x="1088136" y="1382522"/>
                  </a:lnTo>
                  <a:lnTo>
                    <a:pt x="1126744" y="1359662"/>
                  </a:lnTo>
                  <a:lnTo>
                    <a:pt x="1163828" y="1334643"/>
                  </a:lnTo>
                  <a:lnTo>
                    <a:pt x="1199134" y="1307465"/>
                  </a:lnTo>
                  <a:lnTo>
                    <a:pt x="1232789" y="1278128"/>
                  </a:lnTo>
                  <a:lnTo>
                    <a:pt x="1264666" y="1246886"/>
                  </a:lnTo>
                  <a:lnTo>
                    <a:pt x="1294638" y="1213739"/>
                  </a:lnTo>
                  <a:lnTo>
                    <a:pt x="1322451" y="1178941"/>
                  </a:lnTo>
                  <a:lnTo>
                    <a:pt x="1348232" y="1142238"/>
                  </a:lnTo>
                  <a:lnTo>
                    <a:pt x="1371854" y="1104138"/>
                  </a:lnTo>
                  <a:lnTo>
                    <a:pt x="1393063" y="1064387"/>
                  </a:lnTo>
                  <a:lnTo>
                    <a:pt x="1411986" y="1023239"/>
                  </a:lnTo>
                  <a:lnTo>
                    <a:pt x="1428496" y="980821"/>
                  </a:lnTo>
                  <a:lnTo>
                    <a:pt x="1442339" y="937133"/>
                  </a:lnTo>
                  <a:lnTo>
                    <a:pt x="1453515" y="892302"/>
                  </a:lnTo>
                  <a:lnTo>
                    <a:pt x="1461897" y="846455"/>
                  </a:lnTo>
                  <a:lnTo>
                    <a:pt x="1463929" y="829056"/>
                  </a:lnTo>
                  <a:lnTo>
                    <a:pt x="1467485" y="799592"/>
                  </a:lnTo>
                  <a:lnTo>
                    <a:pt x="1470025" y="751967"/>
                  </a:lnTo>
                  <a:lnTo>
                    <a:pt x="867283" y="751967"/>
                  </a:lnTo>
                  <a:lnTo>
                    <a:pt x="867283" y="727329"/>
                  </a:lnTo>
                  <a:lnTo>
                    <a:pt x="1470025" y="727329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661404" y="3963923"/>
              <a:ext cx="528955" cy="1059180"/>
            </a:xfrm>
            <a:custGeom>
              <a:avLst/>
              <a:gdLst/>
              <a:ahLst/>
              <a:cxnLst/>
              <a:rect l="l" t="t" r="r" b="b"/>
              <a:pathLst>
                <a:path w="528954" h="1059179">
                  <a:moveTo>
                    <a:pt x="528574" y="548005"/>
                  </a:moveTo>
                  <a:lnTo>
                    <a:pt x="510032" y="529463"/>
                  </a:lnTo>
                  <a:lnTo>
                    <a:pt x="0" y="1040511"/>
                  </a:lnTo>
                  <a:lnTo>
                    <a:pt x="18415" y="1058926"/>
                  </a:lnTo>
                  <a:lnTo>
                    <a:pt x="528574" y="548005"/>
                  </a:lnTo>
                  <a:close/>
                </a:path>
                <a:path w="528954" h="1059179">
                  <a:moveTo>
                    <a:pt x="528574" y="514096"/>
                  </a:moveTo>
                  <a:lnTo>
                    <a:pt x="18415" y="0"/>
                  </a:lnTo>
                  <a:lnTo>
                    <a:pt x="0" y="18415"/>
                  </a:lnTo>
                  <a:lnTo>
                    <a:pt x="510032" y="529463"/>
                  </a:lnTo>
                  <a:lnTo>
                    <a:pt x="528574" y="514096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71943" y="4330192"/>
              <a:ext cx="180848" cy="255524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7322819" y="4483592"/>
              <a:ext cx="603885" cy="26034"/>
            </a:xfrm>
            <a:custGeom>
              <a:avLst/>
              <a:gdLst/>
              <a:ahLst/>
              <a:cxnLst/>
              <a:rect l="l" t="t" r="r" b="b"/>
              <a:pathLst>
                <a:path w="603884" h="26035">
                  <a:moveTo>
                    <a:pt x="603288" y="0"/>
                  </a:moveTo>
                  <a:lnTo>
                    <a:pt x="0" y="0"/>
                  </a:lnTo>
                  <a:lnTo>
                    <a:pt x="0" y="25796"/>
                  </a:lnTo>
                  <a:lnTo>
                    <a:pt x="603288" y="25796"/>
                  </a:lnTo>
                  <a:lnTo>
                    <a:pt x="603288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513576" y="3816095"/>
              <a:ext cx="1353820" cy="1359535"/>
            </a:xfrm>
            <a:custGeom>
              <a:avLst/>
              <a:gdLst/>
              <a:ahLst/>
              <a:cxnLst/>
              <a:rect l="l" t="t" r="r" b="b"/>
              <a:pathLst>
                <a:path w="1353820" h="1359535">
                  <a:moveTo>
                    <a:pt x="676655" y="0"/>
                  </a:moveTo>
                  <a:lnTo>
                    <a:pt x="628142" y="1650"/>
                  </a:lnTo>
                  <a:lnTo>
                    <a:pt x="580517" y="6730"/>
                  </a:lnTo>
                  <a:lnTo>
                    <a:pt x="534034" y="14858"/>
                  </a:lnTo>
                  <a:lnTo>
                    <a:pt x="488696" y="26161"/>
                  </a:lnTo>
                  <a:lnTo>
                    <a:pt x="444753" y="40512"/>
                  </a:lnTo>
                  <a:lnTo>
                    <a:pt x="402081" y="57657"/>
                  </a:lnTo>
                  <a:lnTo>
                    <a:pt x="360933" y="77469"/>
                  </a:lnTo>
                  <a:lnTo>
                    <a:pt x="321437" y="100075"/>
                  </a:lnTo>
                  <a:lnTo>
                    <a:pt x="283718" y="125094"/>
                  </a:lnTo>
                  <a:lnTo>
                    <a:pt x="247776" y="152526"/>
                  </a:lnTo>
                  <a:lnTo>
                    <a:pt x="213868" y="182244"/>
                  </a:lnTo>
                  <a:lnTo>
                    <a:pt x="181864" y="214248"/>
                  </a:lnTo>
                  <a:lnTo>
                    <a:pt x="152273" y="248284"/>
                  </a:lnTo>
                  <a:lnTo>
                    <a:pt x="124841" y="284225"/>
                  </a:lnTo>
                  <a:lnTo>
                    <a:pt x="99822" y="322071"/>
                  </a:lnTo>
                  <a:lnTo>
                    <a:pt x="77343" y="361695"/>
                  </a:lnTo>
                  <a:lnTo>
                    <a:pt x="57530" y="402843"/>
                  </a:lnTo>
                  <a:lnTo>
                    <a:pt x="40385" y="445642"/>
                  </a:lnTo>
                  <a:lnTo>
                    <a:pt x="26162" y="489711"/>
                  </a:lnTo>
                  <a:lnTo>
                    <a:pt x="14858" y="535177"/>
                  </a:lnTo>
                  <a:lnTo>
                    <a:pt x="6730" y="581786"/>
                  </a:lnTo>
                  <a:lnTo>
                    <a:pt x="1650" y="629411"/>
                  </a:lnTo>
                  <a:lnTo>
                    <a:pt x="0" y="678052"/>
                  </a:lnTo>
                  <a:lnTo>
                    <a:pt x="1650" y="726566"/>
                  </a:lnTo>
                  <a:lnTo>
                    <a:pt x="6730" y="774318"/>
                  </a:lnTo>
                  <a:lnTo>
                    <a:pt x="14858" y="820927"/>
                  </a:lnTo>
                  <a:lnTo>
                    <a:pt x="26162" y="866520"/>
                  </a:lnTo>
                  <a:lnTo>
                    <a:pt x="40385" y="910716"/>
                  </a:lnTo>
                  <a:lnTo>
                    <a:pt x="57530" y="953642"/>
                  </a:lnTo>
                  <a:lnTo>
                    <a:pt x="77343" y="994917"/>
                  </a:lnTo>
                  <a:lnTo>
                    <a:pt x="99822" y="1034795"/>
                  </a:lnTo>
                  <a:lnTo>
                    <a:pt x="124841" y="1072768"/>
                  </a:lnTo>
                  <a:lnTo>
                    <a:pt x="152273" y="1108964"/>
                  </a:lnTo>
                  <a:lnTo>
                    <a:pt x="181864" y="1143127"/>
                  </a:lnTo>
                  <a:lnTo>
                    <a:pt x="213868" y="1175384"/>
                  </a:lnTo>
                  <a:lnTo>
                    <a:pt x="247776" y="1205356"/>
                  </a:lnTo>
                  <a:lnTo>
                    <a:pt x="283718" y="1232915"/>
                  </a:lnTo>
                  <a:lnTo>
                    <a:pt x="321437" y="1258189"/>
                  </a:lnTo>
                  <a:lnTo>
                    <a:pt x="360933" y="1280921"/>
                  </a:lnTo>
                  <a:lnTo>
                    <a:pt x="402081" y="1300987"/>
                  </a:lnTo>
                  <a:lnTo>
                    <a:pt x="444753" y="1318259"/>
                  </a:lnTo>
                  <a:lnTo>
                    <a:pt x="488696" y="1332610"/>
                  </a:lnTo>
                  <a:lnTo>
                    <a:pt x="534034" y="1344040"/>
                  </a:lnTo>
                  <a:lnTo>
                    <a:pt x="580517" y="1352295"/>
                  </a:lnTo>
                  <a:lnTo>
                    <a:pt x="628142" y="1357376"/>
                  </a:lnTo>
                  <a:lnTo>
                    <a:pt x="676655" y="1359027"/>
                  </a:lnTo>
                  <a:lnTo>
                    <a:pt x="725170" y="1357376"/>
                  </a:lnTo>
                  <a:lnTo>
                    <a:pt x="772668" y="1352295"/>
                  </a:lnTo>
                  <a:lnTo>
                    <a:pt x="819150" y="1344040"/>
                  </a:lnTo>
                  <a:lnTo>
                    <a:pt x="864489" y="1332610"/>
                  </a:lnTo>
                  <a:lnTo>
                    <a:pt x="908557" y="1318259"/>
                  </a:lnTo>
                  <a:lnTo>
                    <a:pt x="951102" y="1300987"/>
                  </a:lnTo>
                  <a:lnTo>
                    <a:pt x="992251" y="1280921"/>
                  </a:lnTo>
                  <a:lnTo>
                    <a:pt x="1031748" y="1258189"/>
                  </a:lnTo>
                  <a:lnTo>
                    <a:pt x="1069594" y="1232915"/>
                  </a:lnTo>
                  <a:lnTo>
                    <a:pt x="1105534" y="1205356"/>
                  </a:lnTo>
                  <a:lnTo>
                    <a:pt x="1139444" y="1175384"/>
                  </a:lnTo>
                  <a:lnTo>
                    <a:pt x="1171321" y="1143127"/>
                  </a:lnTo>
                  <a:lnTo>
                    <a:pt x="1201039" y="1108964"/>
                  </a:lnTo>
                  <a:lnTo>
                    <a:pt x="1228471" y="1072768"/>
                  </a:lnTo>
                  <a:lnTo>
                    <a:pt x="1253490" y="1034795"/>
                  </a:lnTo>
                  <a:lnTo>
                    <a:pt x="1275969" y="994917"/>
                  </a:lnTo>
                  <a:lnTo>
                    <a:pt x="1295780" y="953642"/>
                  </a:lnTo>
                  <a:lnTo>
                    <a:pt x="1312799" y="910716"/>
                  </a:lnTo>
                  <a:lnTo>
                    <a:pt x="1327150" y="866520"/>
                  </a:lnTo>
                  <a:lnTo>
                    <a:pt x="1338326" y="820927"/>
                  </a:lnTo>
                  <a:lnTo>
                    <a:pt x="1346580" y="774318"/>
                  </a:lnTo>
                  <a:lnTo>
                    <a:pt x="1351533" y="726566"/>
                  </a:lnTo>
                  <a:lnTo>
                    <a:pt x="1353312" y="678052"/>
                  </a:lnTo>
                  <a:lnTo>
                    <a:pt x="1351533" y="629411"/>
                  </a:lnTo>
                  <a:lnTo>
                    <a:pt x="1346580" y="581786"/>
                  </a:lnTo>
                  <a:lnTo>
                    <a:pt x="1338326" y="535177"/>
                  </a:lnTo>
                  <a:lnTo>
                    <a:pt x="1327150" y="489711"/>
                  </a:lnTo>
                  <a:lnTo>
                    <a:pt x="1312799" y="445642"/>
                  </a:lnTo>
                  <a:lnTo>
                    <a:pt x="1295780" y="402843"/>
                  </a:lnTo>
                  <a:lnTo>
                    <a:pt x="1275969" y="361695"/>
                  </a:lnTo>
                  <a:lnTo>
                    <a:pt x="1253490" y="322071"/>
                  </a:lnTo>
                  <a:lnTo>
                    <a:pt x="1228471" y="284225"/>
                  </a:lnTo>
                  <a:lnTo>
                    <a:pt x="1201039" y="248284"/>
                  </a:lnTo>
                  <a:lnTo>
                    <a:pt x="1171321" y="214248"/>
                  </a:lnTo>
                  <a:lnTo>
                    <a:pt x="1139444" y="182244"/>
                  </a:lnTo>
                  <a:lnTo>
                    <a:pt x="1105534" y="152526"/>
                  </a:lnTo>
                  <a:lnTo>
                    <a:pt x="1069594" y="125094"/>
                  </a:lnTo>
                  <a:lnTo>
                    <a:pt x="1031748" y="100075"/>
                  </a:lnTo>
                  <a:lnTo>
                    <a:pt x="992251" y="77469"/>
                  </a:lnTo>
                  <a:lnTo>
                    <a:pt x="951102" y="57657"/>
                  </a:lnTo>
                  <a:lnTo>
                    <a:pt x="908557" y="40512"/>
                  </a:lnTo>
                  <a:lnTo>
                    <a:pt x="864489" y="26161"/>
                  </a:lnTo>
                  <a:lnTo>
                    <a:pt x="819150" y="14858"/>
                  </a:lnTo>
                  <a:lnTo>
                    <a:pt x="772668" y="6730"/>
                  </a:lnTo>
                  <a:lnTo>
                    <a:pt x="725170" y="1650"/>
                  </a:lnTo>
                  <a:lnTo>
                    <a:pt x="6766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916424" y="6120383"/>
              <a:ext cx="648970" cy="598805"/>
            </a:xfrm>
            <a:custGeom>
              <a:avLst/>
              <a:gdLst/>
              <a:ahLst/>
              <a:cxnLst/>
              <a:rect l="l" t="t" r="r" b="b"/>
              <a:pathLst>
                <a:path w="648970" h="598804">
                  <a:moveTo>
                    <a:pt x="310515" y="0"/>
                  </a:moveTo>
                  <a:lnTo>
                    <a:pt x="264541" y="5041"/>
                  </a:lnTo>
                  <a:lnTo>
                    <a:pt x="220599" y="16484"/>
                  </a:lnTo>
                  <a:lnTo>
                    <a:pt x="179324" y="33845"/>
                  </a:lnTo>
                  <a:lnTo>
                    <a:pt x="141224" y="56629"/>
                  </a:lnTo>
                  <a:lnTo>
                    <a:pt x="106553" y="84353"/>
                  </a:lnTo>
                  <a:lnTo>
                    <a:pt x="75946" y="116522"/>
                  </a:lnTo>
                  <a:lnTo>
                    <a:pt x="49911" y="152654"/>
                  </a:lnTo>
                  <a:lnTo>
                    <a:pt x="28702" y="192278"/>
                  </a:lnTo>
                  <a:lnTo>
                    <a:pt x="13081" y="234873"/>
                  </a:lnTo>
                  <a:lnTo>
                    <a:pt x="3302" y="279984"/>
                  </a:lnTo>
                  <a:lnTo>
                    <a:pt x="0" y="327113"/>
                  </a:lnTo>
                  <a:lnTo>
                    <a:pt x="3556" y="375005"/>
                  </a:lnTo>
                  <a:lnTo>
                    <a:pt x="13716" y="420712"/>
                  </a:lnTo>
                  <a:lnTo>
                    <a:pt x="29972" y="463727"/>
                  </a:lnTo>
                  <a:lnTo>
                    <a:pt x="52070" y="503567"/>
                  </a:lnTo>
                  <a:lnTo>
                    <a:pt x="79121" y="539711"/>
                  </a:lnTo>
                  <a:lnTo>
                    <a:pt x="110998" y="571677"/>
                  </a:lnTo>
                  <a:lnTo>
                    <a:pt x="146304" y="598398"/>
                  </a:lnTo>
                  <a:lnTo>
                    <a:pt x="310515" y="598398"/>
                  </a:lnTo>
                  <a:lnTo>
                    <a:pt x="310515" y="0"/>
                  </a:lnTo>
                  <a:close/>
                </a:path>
                <a:path w="648970" h="598804">
                  <a:moveTo>
                    <a:pt x="544322" y="86410"/>
                  </a:moveTo>
                  <a:lnTo>
                    <a:pt x="508889" y="58762"/>
                  </a:lnTo>
                  <a:lnTo>
                    <a:pt x="469773" y="35547"/>
                  </a:lnTo>
                  <a:lnTo>
                    <a:pt x="427355" y="17526"/>
                  </a:lnTo>
                  <a:lnTo>
                    <a:pt x="382270" y="5435"/>
                  </a:lnTo>
                  <a:lnTo>
                    <a:pt x="335153" y="0"/>
                  </a:lnTo>
                  <a:lnTo>
                    <a:pt x="335153" y="296252"/>
                  </a:lnTo>
                  <a:lnTo>
                    <a:pt x="544322" y="86410"/>
                  </a:lnTo>
                  <a:close/>
                </a:path>
                <a:path w="648970" h="598804">
                  <a:moveTo>
                    <a:pt x="648843" y="327113"/>
                  </a:moveTo>
                  <a:lnTo>
                    <a:pt x="644906" y="276453"/>
                  </a:lnTo>
                  <a:lnTo>
                    <a:pt x="633603" y="228460"/>
                  </a:lnTo>
                  <a:lnTo>
                    <a:pt x="615569" y="183578"/>
                  </a:lnTo>
                  <a:lnTo>
                    <a:pt x="591693" y="142252"/>
                  </a:lnTo>
                  <a:lnTo>
                    <a:pt x="562737" y="104927"/>
                  </a:lnTo>
                  <a:lnTo>
                    <a:pt x="335153" y="330200"/>
                  </a:lnTo>
                  <a:lnTo>
                    <a:pt x="335153" y="598398"/>
                  </a:lnTo>
                  <a:lnTo>
                    <a:pt x="501650" y="598398"/>
                  </a:lnTo>
                  <a:lnTo>
                    <a:pt x="537337" y="571677"/>
                  </a:lnTo>
                  <a:lnTo>
                    <a:pt x="569341" y="539711"/>
                  </a:lnTo>
                  <a:lnTo>
                    <a:pt x="596646" y="503567"/>
                  </a:lnTo>
                  <a:lnTo>
                    <a:pt x="618744" y="463727"/>
                  </a:lnTo>
                  <a:lnTo>
                    <a:pt x="635127" y="420712"/>
                  </a:lnTo>
                  <a:lnTo>
                    <a:pt x="645287" y="375005"/>
                  </a:lnTo>
                  <a:lnTo>
                    <a:pt x="648843" y="327113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227320" y="6120383"/>
              <a:ext cx="24765" cy="598805"/>
            </a:xfrm>
            <a:custGeom>
              <a:avLst/>
              <a:gdLst/>
              <a:ahLst/>
              <a:cxnLst/>
              <a:rect l="l" t="t" r="r" b="b"/>
              <a:pathLst>
                <a:path w="24764" h="598804">
                  <a:moveTo>
                    <a:pt x="24257" y="0"/>
                  </a:moveTo>
                  <a:lnTo>
                    <a:pt x="0" y="0"/>
                  </a:lnTo>
                  <a:lnTo>
                    <a:pt x="0" y="598398"/>
                  </a:lnTo>
                  <a:lnTo>
                    <a:pt x="24257" y="598398"/>
                  </a:lnTo>
                  <a:lnTo>
                    <a:pt x="24257" y="336372"/>
                  </a:lnTo>
                  <a:lnTo>
                    <a:pt x="24257" y="330200"/>
                  </a:lnTo>
                  <a:lnTo>
                    <a:pt x="21209" y="336372"/>
                  </a:lnTo>
                  <a:lnTo>
                    <a:pt x="6096" y="317855"/>
                  </a:lnTo>
                  <a:lnTo>
                    <a:pt x="24257" y="296252"/>
                  </a:lnTo>
                  <a:lnTo>
                    <a:pt x="24257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33415" y="6207251"/>
              <a:ext cx="246887" cy="249935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4940808" y="6144768"/>
              <a:ext cx="600710" cy="574675"/>
            </a:xfrm>
            <a:custGeom>
              <a:avLst/>
              <a:gdLst/>
              <a:ahLst/>
              <a:cxnLst/>
              <a:rect l="l" t="t" r="r" b="b"/>
              <a:pathLst>
                <a:path w="600710" h="574675">
                  <a:moveTo>
                    <a:pt x="298576" y="0"/>
                  </a:moveTo>
                  <a:lnTo>
                    <a:pt x="250570" y="3975"/>
                  </a:lnTo>
                  <a:lnTo>
                    <a:pt x="204977" y="15468"/>
                  </a:lnTo>
                  <a:lnTo>
                    <a:pt x="162178" y="33858"/>
                  </a:lnTo>
                  <a:lnTo>
                    <a:pt x="123062" y="58496"/>
                  </a:lnTo>
                  <a:lnTo>
                    <a:pt x="88137" y="88785"/>
                  </a:lnTo>
                  <a:lnTo>
                    <a:pt x="58165" y="124066"/>
                  </a:lnTo>
                  <a:lnTo>
                    <a:pt x="33654" y="163728"/>
                  </a:lnTo>
                  <a:lnTo>
                    <a:pt x="15366" y="207136"/>
                  </a:lnTo>
                  <a:lnTo>
                    <a:pt x="3937" y="253644"/>
                  </a:lnTo>
                  <a:lnTo>
                    <a:pt x="0" y="302640"/>
                  </a:lnTo>
                  <a:lnTo>
                    <a:pt x="3937" y="351561"/>
                  </a:lnTo>
                  <a:lnTo>
                    <a:pt x="15366" y="397840"/>
                  </a:lnTo>
                  <a:lnTo>
                    <a:pt x="33654" y="440893"/>
                  </a:lnTo>
                  <a:lnTo>
                    <a:pt x="58165" y="480136"/>
                  </a:lnTo>
                  <a:lnTo>
                    <a:pt x="88137" y="514959"/>
                  </a:lnTo>
                  <a:lnTo>
                    <a:pt x="123062" y="544791"/>
                  </a:lnTo>
                  <a:lnTo>
                    <a:pt x="162178" y="569023"/>
                  </a:lnTo>
                  <a:lnTo>
                    <a:pt x="174243" y="574128"/>
                  </a:lnTo>
                  <a:lnTo>
                    <a:pt x="424814" y="574128"/>
                  </a:lnTo>
                  <a:lnTo>
                    <a:pt x="476630" y="544791"/>
                  </a:lnTo>
                  <a:lnTo>
                    <a:pt x="511809" y="514959"/>
                  </a:lnTo>
                  <a:lnTo>
                    <a:pt x="542036" y="480136"/>
                  </a:lnTo>
                  <a:lnTo>
                    <a:pt x="566546" y="440893"/>
                  </a:lnTo>
                  <a:lnTo>
                    <a:pt x="584962" y="397840"/>
                  </a:lnTo>
                  <a:lnTo>
                    <a:pt x="596391" y="351561"/>
                  </a:lnTo>
                  <a:lnTo>
                    <a:pt x="600328" y="302640"/>
                  </a:lnTo>
                  <a:lnTo>
                    <a:pt x="596391" y="253644"/>
                  </a:lnTo>
                  <a:lnTo>
                    <a:pt x="584962" y="207136"/>
                  </a:lnTo>
                  <a:lnTo>
                    <a:pt x="566546" y="163728"/>
                  </a:lnTo>
                  <a:lnTo>
                    <a:pt x="542036" y="124066"/>
                  </a:lnTo>
                  <a:lnTo>
                    <a:pt x="511809" y="88785"/>
                  </a:lnTo>
                  <a:lnTo>
                    <a:pt x="476630" y="58496"/>
                  </a:lnTo>
                  <a:lnTo>
                    <a:pt x="437133" y="33858"/>
                  </a:lnTo>
                  <a:lnTo>
                    <a:pt x="393826" y="15468"/>
                  </a:lnTo>
                  <a:lnTo>
                    <a:pt x="347471" y="3975"/>
                  </a:lnTo>
                  <a:lnTo>
                    <a:pt x="298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114044" y="3488436"/>
              <a:ext cx="652145" cy="654050"/>
            </a:xfrm>
            <a:custGeom>
              <a:avLst/>
              <a:gdLst/>
              <a:ahLst/>
              <a:cxnLst/>
              <a:rect l="l" t="t" r="r" b="b"/>
              <a:pathLst>
                <a:path w="652144" h="654050">
                  <a:moveTo>
                    <a:pt x="313563" y="320675"/>
                  </a:moveTo>
                  <a:lnTo>
                    <a:pt x="92227" y="98679"/>
                  </a:lnTo>
                  <a:lnTo>
                    <a:pt x="61391" y="136271"/>
                  </a:lnTo>
                  <a:lnTo>
                    <a:pt x="35864" y="178562"/>
                  </a:lnTo>
                  <a:lnTo>
                    <a:pt x="16522" y="224790"/>
                  </a:lnTo>
                  <a:lnTo>
                    <a:pt x="4279" y="274447"/>
                  </a:lnTo>
                  <a:lnTo>
                    <a:pt x="0" y="326898"/>
                  </a:lnTo>
                  <a:lnTo>
                    <a:pt x="3937" y="377571"/>
                  </a:lnTo>
                  <a:lnTo>
                    <a:pt x="15252" y="425450"/>
                  </a:lnTo>
                  <a:lnTo>
                    <a:pt x="33197" y="470281"/>
                  </a:lnTo>
                  <a:lnTo>
                    <a:pt x="57061" y="511683"/>
                  </a:lnTo>
                  <a:lnTo>
                    <a:pt x="86080" y="548894"/>
                  </a:lnTo>
                  <a:lnTo>
                    <a:pt x="313563" y="320675"/>
                  </a:lnTo>
                  <a:close/>
                </a:path>
                <a:path w="652144" h="654050">
                  <a:moveTo>
                    <a:pt x="547243" y="86372"/>
                  </a:moveTo>
                  <a:lnTo>
                    <a:pt x="510032" y="57277"/>
                  </a:lnTo>
                  <a:lnTo>
                    <a:pt x="468884" y="33274"/>
                  </a:lnTo>
                  <a:lnTo>
                    <a:pt x="424180" y="15240"/>
                  </a:lnTo>
                  <a:lnTo>
                    <a:pt x="376301" y="3937"/>
                  </a:lnTo>
                  <a:lnTo>
                    <a:pt x="325882" y="0"/>
                  </a:lnTo>
                  <a:lnTo>
                    <a:pt x="277241" y="3683"/>
                  </a:lnTo>
                  <a:lnTo>
                    <a:pt x="231140" y="14224"/>
                  </a:lnTo>
                  <a:lnTo>
                    <a:pt x="187706" y="31369"/>
                  </a:lnTo>
                  <a:lnTo>
                    <a:pt x="147523" y="54495"/>
                  </a:lnTo>
                  <a:lnTo>
                    <a:pt x="110680" y="83312"/>
                  </a:lnTo>
                  <a:lnTo>
                    <a:pt x="331978" y="302260"/>
                  </a:lnTo>
                  <a:lnTo>
                    <a:pt x="547243" y="86372"/>
                  </a:lnTo>
                  <a:close/>
                </a:path>
                <a:path w="652144" h="654050">
                  <a:moveTo>
                    <a:pt x="553339" y="561213"/>
                  </a:moveTo>
                  <a:lnTo>
                    <a:pt x="331978" y="339217"/>
                  </a:lnTo>
                  <a:lnTo>
                    <a:pt x="104521" y="564388"/>
                  </a:lnTo>
                  <a:lnTo>
                    <a:pt x="141719" y="594995"/>
                  </a:lnTo>
                  <a:lnTo>
                    <a:pt x="182880" y="619760"/>
                  </a:lnTo>
                  <a:lnTo>
                    <a:pt x="227584" y="638302"/>
                  </a:lnTo>
                  <a:lnTo>
                    <a:pt x="275463" y="649859"/>
                  </a:lnTo>
                  <a:lnTo>
                    <a:pt x="325882" y="653796"/>
                  </a:lnTo>
                  <a:lnTo>
                    <a:pt x="376682" y="649478"/>
                  </a:lnTo>
                  <a:lnTo>
                    <a:pt x="425450" y="637159"/>
                  </a:lnTo>
                  <a:lnTo>
                    <a:pt x="471551" y="617855"/>
                  </a:lnTo>
                  <a:lnTo>
                    <a:pt x="514350" y="592201"/>
                  </a:lnTo>
                  <a:lnTo>
                    <a:pt x="553339" y="561213"/>
                  </a:lnTo>
                  <a:close/>
                </a:path>
                <a:path w="652144" h="654050">
                  <a:moveTo>
                    <a:pt x="651764" y="326898"/>
                  </a:moveTo>
                  <a:lnTo>
                    <a:pt x="647827" y="276225"/>
                  </a:lnTo>
                  <a:lnTo>
                    <a:pt x="636270" y="228346"/>
                  </a:lnTo>
                  <a:lnTo>
                    <a:pt x="617855" y="183515"/>
                  </a:lnTo>
                  <a:lnTo>
                    <a:pt x="593090" y="142113"/>
                  </a:lnTo>
                  <a:lnTo>
                    <a:pt x="562610" y="104902"/>
                  </a:lnTo>
                  <a:lnTo>
                    <a:pt x="347345" y="320675"/>
                  </a:lnTo>
                  <a:lnTo>
                    <a:pt x="568706" y="542798"/>
                  </a:lnTo>
                  <a:lnTo>
                    <a:pt x="597408" y="505841"/>
                  </a:lnTo>
                  <a:lnTo>
                    <a:pt x="620522" y="465455"/>
                  </a:lnTo>
                  <a:lnTo>
                    <a:pt x="637540" y="422021"/>
                  </a:lnTo>
                  <a:lnTo>
                    <a:pt x="648081" y="375666"/>
                  </a:lnTo>
                  <a:lnTo>
                    <a:pt x="651764" y="326898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9388" y="3572256"/>
              <a:ext cx="482981" cy="481076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1138427" y="3512819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10" h="601979">
                  <a:moveTo>
                    <a:pt x="301752" y="0"/>
                  </a:moveTo>
                  <a:lnTo>
                    <a:pt x="252856" y="3937"/>
                  </a:lnTo>
                  <a:lnTo>
                    <a:pt x="206502" y="15493"/>
                  </a:lnTo>
                  <a:lnTo>
                    <a:pt x="163194" y="33781"/>
                  </a:lnTo>
                  <a:lnTo>
                    <a:pt x="123685" y="58419"/>
                  </a:lnTo>
                  <a:lnTo>
                    <a:pt x="88506" y="88645"/>
                  </a:lnTo>
                  <a:lnTo>
                    <a:pt x="58318" y="123951"/>
                  </a:lnTo>
                  <a:lnTo>
                    <a:pt x="33743" y="163575"/>
                  </a:lnTo>
                  <a:lnTo>
                    <a:pt x="15417" y="206882"/>
                  </a:lnTo>
                  <a:lnTo>
                    <a:pt x="3962" y="253364"/>
                  </a:lnTo>
                  <a:lnTo>
                    <a:pt x="0" y="302386"/>
                  </a:lnTo>
                  <a:lnTo>
                    <a:pt x="3962" y="351281"/>
                  </a:lnTo>
                  <a:lnTo>
                    <a:pt x="15417" y="397509"/>
                  </a:lnTo>
                  <a:lnTo>
                    <a:pt x="33743" y="440435"/>
                  </a:lnTo>
                  <a:lnTo>
                    <a:pt x="58318" y="479678"/>
                  </a:lnTo>
                  <a:lnTo>
                    <a:pt x="88506" y="514476"/>
                  </a:lnTo>
                  <a:lnTo>
                    <a:pt x="123685" y="544321"/>
                  </a:lnTo>
                  <a:lnTo>
                    <a:pt x="163194" y="568451"/>
                  </a:lnTo>
                  <a:lnTo>
                    <a:pt x="206502" y="586485"/>
                  </a:lnTo>
                  <a:lnTo>
                    <a:pt x="252856" y="597788"/>
                  </a:lnTo>
                  <a:lnTo>
                    <a:pt x="301752" y="601598"/>
                  </a:lnTo>
                  <a:lnTo>
                    <a:pt x="350519" y="597788"/>
                  </a:lnTo>
                  <a:lnTo>
                    <a:pt x="396621" y="586485"/>
                  </a:lnTo>
                  <a:lnTo>
                    <a:pt x="439547" y="568451"/>
                  </a:lnTo>
                  <a:lnTo>
                    <a:pt x="478663" y="544321"/>
                  </a:lnTo>
                  <a:lnTo>
                    <a:pt x="513334" y="514476"/>
                  </a:lnTo>
                  <a:lnTo>
                    <a:pt x="543052" y="479678"/>
                  </a:lnTo>
                  <a:lnTo>
                    <a:pt x="567309" y="440435"/>
                  </a:lnTo>
                  <a:lnTo>
                    <a:pt x="585216" y="397509"/>
                  </a:lnTo>
                  <a:lnTo>
                    <a:pt x="596519" y="351281"/>
                  </a:lnTo>
                  <a:lnTo>
                    <a:pt x="600329" y="302386"/>
                  </a:lnTo>
                  <a:lnTo>
                    <a:pt x="596519" y="253364"/>
                  </a:lnTo>
                  <a:lnTo>
                    <a:pt x="585216" y="206882"/>
                  </a:lnTo>
                  <a:lnTo>
                    <a:pt x="567309" y="163575"/>
                  </a:lnTo>
                  <a:lnTo>
                    <a:pt x="543052" y="123951"/>
                  </a:lnTo>
                  <a:lnTo>
                    <a:pt x="513334" y="88645"/>
                  </a:lnTo>
                  <a:lnTo>
                    <a:pt x="478663" y="58419"/>
                  </a:lnTo>
                  <a:lnTo>
                    <a:pt x="439547" y="33781"/>
                  </a:lnTo>
                  <a:lnTo>
                    <a:pt x="396621" y="15493"/>
                  </a:lnTo>
                  <a:lnTo>
                    <a:pt x="350519" y="3937"/>
                  </a:lnTo>
                  <a:lnTo>
                    <a:pt x="3017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0058400" y="4169663"/>
              <a:ext cx="648970" cy="650240"/>
            </a:xfrm>
            <a:custGeom>
              <a:avLst/>
              <a:gdLst/>
              <a:ahLst/>
              <a:cxnLst/>
              <a:rect l="l" t="t" r="r" b="b"/>
              <a:pathLst>
                <a:path w="648970" h="650239">
                  <a:moveTo>
                    <a:pt x="295148" y="314325"/>
                  </a:moveTo>
                  <a:lnTo>
                    <a:pt x="86106" y="104775"/>
                  </a:lnTo>
                  <a:lnTo>
                    <a:pt x="57404" y="140208"/>
                  </a:lnTo>
                  <a:lnTo>
                    <a:pt x="34036" y="179451"/>
                  </a:lnTo>
                  <a:lnTo>
                    <a:pt x="16637" y="221869"/>
                  </a:lnTo>
                  <a:lnTo>
                    <a:pt x="5080" y="267081"/>
                  </a:lnTo>
                  <a:lnTo>
                    <a:pt x="0" y="314325"/>
                  </a:lnTo>
                  <a:lnTo>
                    <a:pt x="295148" y="314325"/>
                  </a:lnTo>
                  <a:close/>
                </a:path>
                <a:path w="648970" h="650239">
                  <a:moveTo>
                    <a:pt x="313690" y="338963"/>
                  </a:moveTo>
                  <a:lnTo>
                    <a:pt x="0" y="338963"/>
                  </a:lnTo>
                  <a:lnTo>
                    <a:pt x="6477" y="388747"/>
                  </a:lnTo>
                  <a:lnTo>
                    <a:pt x="19939" y="435864"/>
                  </a:lnTo>
                  <a:lnTo>
                    <a:pt x="39878" y="479806"/>
                  </a:lnTo>
                  <a:lnTo>
                    <a:pt x="65659" y="519938"/>
                  </a:lnTo>
                  <a:lnTo>
                    <a:pt x="96901" y="555879"/>
                  </a:lnTo>
                  <a:lnTo>
                    <a:pt x="132842" y="586740"/>
                  </a:lnTo>
                  <a:lnTo>
                    <a:pt x="173101" y="612267"/>
                  </a:lnTo>
                  <a:lnTo>
                    <a:pt x="216916" y="631698"/>
                  </a:lnTo>
                  <a:lnTo>
                    <a:pt x="264033" y="644525"/>
                  </a:lnTo>
                  <a:lnTo>
                    <a:pt x="313690" y="650240"/>
                  </a:lnTo>
                  <a:lnTo>
                    <a:pt x="313690" y="338963"/>
                  </a:lnTo>
                  <a:close/>
                </a:path>
                <a:path w="648970" h="650239">
                  <a:moveTo>
                    <a:pt x="544322" y="563880"/>
                  </a:moveTo>
                  <a:lnTo>
                    <a:pt x="338201" y="357505"/>
                  </a:lnTo>
                  <a:lnTo>
                    <a:pt x="338201" y="650240"/>
                  </a:lnTo>
                  <a:lnTo>
                    <a:pt x="385064" y="644779"/>
                  </a:lnTo>
                  <a:lnTo>
                    <a:pt x="429387" y="632714"/>
                  </a:lnTo>
                  <a:lnTo>
                    <a:pt x="470916" y="614680"/>
                  </a:lnTo>
                  <a:lnTo>
                    <a:pt x="509270" y="591566"/>
                  </a:lnTo>
                  <a:lnTo>
                    <a:pt x="544322" y="563880"/>
                  </a:lnTo>
                  <a:close/>
                </a:path>
                <a:path w="648970" h="650239">
                  <a:moveTo>
                    <a:pt x="648843" y="323596"/>
                  </a:moveTo>
                  <a:lnTo>
                    <a:pt x="645414" y="276606"/>
                  </a:lnTo>
                  <a:lnTo>
                    <a:pt x="635762" y="231775"/>
                  </a:lnTo>
                  <a:lnTo>
                    <a:pt x="620014" y="189484"/>
                  </a:lnTo>
                  <a:lnTo>
                    <a:pt x="598932" y="150241"/>
                  </a:lnTo>
                  <a:lnTo>
                    <a:pt x="572897" y="114554"/>
                  </a:lnTo>
                  <a:lnTo>
                    <a:pt x="542290" y="82931"/>
                  </a:lnTo>
                  <a:lnTo>
                    <a:pt x="507619" y="55626"/>
                  </a:lnTo>
                  <a:lnTo>
                    <a:pt x="469519" y="33274"/>
                  </a:lnTo>
                  <a:lnTo>
                    <a:pt x="428244" y="16256"/>
                  </a:lnTo>
                  <a:lnTo>
                    <a:pt x="384302" y="4953"/>
                  </a:lnTo>
                  <a:lnTo>
                    <a:pt x="338201" y="0"/>
                  </a:lnTo>
                  <a:lnTo>
                    <a:pt x="338201" y="320421"/>
                  </a:lnTo>
                  <a:lnTo>
                    <a:pt x="562737" y="545465"/>
                  </a:lnTo>
                  <a:lnTo>
                    <a:pt x="592963" y="509270"/>
                  </a:lnTo>
                  <a:lnTo>
                    <a:pt x="616966" y="468249"/>
                  </a:lnTo>
                  <a:lnTo>
                    <a:pt x="634492" y="422910"/>
                  </a:lnTo>
                  <a:lnTo>
                    <a:pt x="645160" y="374396"/>
                  </a:lnTo>
                  <a:lnTo>
                    <a:pt x="648843" y="323596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/>
          <p:cNvSpPr/>
          <p:nvPr/>
        </p:nvSpPr>
        <p:spPr>
          <a:xfrm>
            <a:off x="7058279" y="120142"/>
            <a:ext cx="600075" cy="601345"/>
          </a:xfrm>
          <a:custGeom>
            <a:avLst/>
            <a:gdLst/>
            <a:ahLst/>
            <a:cxnLst/>
            <a:rect l="l" t="t" r="r" b="b"/>
            <a:pathLst>
              <a:path w="600075" h="601345">
                <a:moveTo>
                  <a:pt x="581405" y="0"/>
                </a:moveTo>
                <a:lnTo>
                  <a:pt x="0" y="585723"/>
                </a:lnTo>
                <a:lnTo>
                  <a:pt x="6096" y="588771"/>
                </a:lnTo>
                <a:lnTo>
                  <a:pt x="9271" y="594867"/>
                </a:lnTo>
                <a:lnTo>
                  <a:pt x="15367" y="601090"/>
                </a:lnTo>
                <a:lnTo>
                  <a:pt x="599821" y="18541"/>
                </a:lnTo>
                <a:lnTo>
                  <a:pt x="581405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6" name="object 56"/>
          <p:cNvGrpSpPr/>
          <p:nvPr/>
        </p:nvGrpSpPr>
        <p:grpSpPr>
          <a:xfrm>
            <a:off x="10058400" y="4166615"/>
            <a:ext cx="624840" cy="654050"/>
            <a:chOff x="10058400" y="4166615"/>
            <a:chExt cx="624840" cy="654050"/>
          </a:xfrm>
        </p:grpSpPr>
        <p:sp>
          <p:nvSpPr>
            <p:cNvPr id="57" name="object 57"/>
            <p:cNvSpPr/>
            <p:nvPr/>
          </p:nvSpPr>
          <p:spPr>
            <a:xfrm>
              <a:off x="10159872" y="4169663"/>
              <a:ext cx="212725" cy="295910"/>
            </a:xfrm>
            <a:custGeom>
              <a:avLst/>
              <a:gdLst/>
              <a:ahLst/>
              <a:cxnLst/>
              <a:rect l="l" t="t" r="r" b="b"/>
              <a:pathLst>
                <a:path w="212725" h="295910">
                  <a:moveTo>
                    <a:pt x="212217" y="0"/>
                  </a:moveTo>
                  <a:lnTo>
                    <a:pt x="163575" y="5080"/>
                  </a:lnTo>
                  <a:lnTo>
                    <a:pt x="117601" y="16637"/>
                  </a:lnTo>
                  <a:lnTo>
                    <a:pt x="74675" y="34162"/>
                  </a:lnTo>
                  <a:lnTo>
                    <a:pt x="35305" y="57531"/>
                  </a:lnTo>
                  <a:lnTo>
                    <a:pt x="0" y="86233"/>
                  </a:lnTo>
                  <a:lnTo>
                    <a:pt x="212217" y="295783"/>
                  </a:lnTo>
                  <a:lnTo>
                    <a:pt x="212217" y="0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43743" y="4256023"/>
              <a:ext cx="228219" cy="228219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10371963" y="4166615"/>
              <a:ext cx="24765" cy="654050"/>
            </a:xfrm>
            <a:custGeom>
              <a:avLst/>
              <a:gdLst/>
              <a:ahLst/>
              <a:cxnLst/>
              <a:rect l="l" t="t" r="r" b="b"/>
              <a:pathLst>
                <a:path w="24765" h="654050">
                  <a:moveTo>
                    <a:pt x="24638" y="360807"/>
                  </a:moveTo>
                  <a:lnTo>
                    <a:pt x="6096" y="342265"/>
                  </a:lnTo>
                  <a:lnTo>
                    <a:pt x="0" y="342265"/>
                  </a:lnTo>
                  <a:lnTo>
                    <a:pt x="0" y="653796"/>
                  </a:lnTo>
                  <a:lnTo>
                    <a:pt x="24638" y="653796"/>
                  </a:lnTo>
                  <a:lnTo>
                    <a:pt x="24638" y="360807"/>
                  </a:lnTo>
                  <a:close/>
                </a:path>
                <a:path w="24765" h="654050">
                  <a:moveTo>
                    <a:pt x="24638" y="3048"/>
                  </a:moveTo>
                  <a:lnTo>
                    <a:pt x="18415" y="0"/>
                  </a:lnTo>
                  <a:lnTo>
                    <a:pt x="3048" y="0"/>
                  </a:lnTo>
                  <a:lnTo>
                    <a:pt x="0" y="3048"/>
                  </a:lnTo>
                  <a:lnTo>
                    <a:pt x="0" y="299085"/>
                  </a:lnTo>
                  <a:lnTo>
                    <a:pt x="24638" y="323850"/>
                  </a:lnTo>
                  <a:lnTo>
                    <a:pt x="24638" y="3048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72343" y="4465319"/>
              <a:ext cx="249300" cy="268731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10058400" y="4483607"/>
              <a:ext cx="313690" cy="26034"/>
            </a:xfrm>
            <a:custGeom>
              <a:avLst/>
              <a:gdLst/>
              <a:ahLst/>
              <a:cxnLst/>
              <a:rect l="l" t="t" r="r" b="b"/>
              <a:pathLst>
                <a:path w="313690" h="26035">
                  <a:moveTo>
                    <a:pt x="295021" y="0"/>
                  </a:moveTo>
                  <a:lnTo>
                    <a:pt x="0" y="0"/>
                  </a:lnTo>
                  <a:lnTo>
                    <a:pt x="0" y="25781"/>
                  </a:lnTo>
                  <a:lnTo>
                    <a:pt x="313435" y="25781"/>
                  </a:lnTo>
                  <a:lnTo>
                    <a:pt x="313435" y="19304"/>
                  </a:lnTo>
                  <a:lnTo>
                    <a:pt x="295021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0352532" y="4483607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19304" y="0"/>
                  </a:moveTo>
                  <a:lnTo>
                    <a:pt x="0" y="0"/>
                  </a:lnTo>
                  <a:lnTo>
                    <a:pt x="19304" y="19304"/>
                  </a:lnTo>
                  <a:lnTo>
                    <a:pt x="19304" y="0"/>
                  </a:lnTo>
                  <a:close/>
                </a:path>
                <a:path w="26034" h="26035">
                  <a:moveTo>
                    <a:pt x="25781" y="25781"/>
                  </a:moveTo>
                  <a:lnTo>
                    <a:pt x="19304" y="19304"/>
                  </a:lnTo>
                  <a:lnTo>
                    <a:pt x="19304" y="25781"/>
                  </a:lnTo>
                  <a:lnTo>
                    <a:pt x="25781" y="25781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0372343" y="4483607"/>
              <a:ext cx="12065" cy="26034"/>
            </a:xfrm>
            <a:custGeom>
              <a:avLst/>
              <a:gdLst/>
              <a:ahLst/>
              <a:cxnLst/>
              <a:rect l="l" t="t" r="r" b="b"/>
              <a:pathLst>
                <a:path w="12065" h="26035">
                  <a:moveTo>
                    <a:pt x="11810" y="0"/>
                  </a:moveTo>
                  <a:lnTo>
                    <a:pt x="0" y="0"/>
                  </a:lnTo>
                  <a:lnTo>
                    <a:pt x="0" y="19304"/>
                  </a:lnTo>
                  <a:lnTo>
                    <a:pt x="5969" y="25781"/>
                  </a:lnTo>
                  <a:lnTo>
                    <a:pt x="11810" y="25781"/>
                  </a:lnTo>
                  <a:lnTo>
                    <a:pt x="11810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0082783" y="4194047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09" h="601979">
                  <a:moveTo>
                    <a:pt x="301751" y="0"/>
                  </a:moveTo>
                  <a:lnTo>
                    <a:pt x="252857" y="3937"/>
                  </a:lnTo>
                  <a:lnTo>
                    <a:pt x="206501" y="15112"/>
                  </a:lnTo>
                  <a:lnTo>
                    <a:pt x="163195" y="33146"/>
                  </a:lnTo>
                  <a:lnTo>
                    <a:pt x="123698" y="57403"/>
                  </a:lnTo>
                  <a:lnTo>
                    <a:pt x="88519" y="87121"/>
                  </a:lnTo>
                  <a:lnTo>
                    <a:pt x="58293" y="121919"/>
                  </a:lnTo>
                  <a:lnTo>
                    <a:pt x="33782" y="161162"/>
                  </a:lnTo>
                  <a:lnTo>
                    <a:pt x="15367" y="204215"/>
                  </a:lnTo>
                  <a:lnTo>
                    <a:pt x="3937" y="250444"/>
                  </a:lnTo>
                  <a:lnTo>
                    <a:pt x="0" y="299212"/>
                  </a:lnTo>
                  <a:lnTo>
                    <a:pt x="3937" y="348233"/>
                  </a:lnTo>
                  <a:lnTo>
                    <a:pt x="15367" y="394715"/>
                  </a:lnTo>
                  <a:lnTo>
                    <a:pt x="33782" y="438022"/>
                  </a:lnTo>
                  <a:lnTo>
                    <a:pt x="58293" y="477646"/>
                  </a:lnTo>
                  <a:lnTo>
                    <a:pt x="88519" y="512952"/>
                  </a:lnTo>
                  <a:lnTo>
                    <a:pt x="123698" y="543178"/>
                  </a:lnTo>
                  <a:lnTo>
                    <a:pt x="163195" y="567816"/>
                  </a:lnTo>
                  <a:lnTo>
                    <a:pt x="206501" y="586232"/>
                  </a:lnTo>
                  <a:lnTo>
                    <a:pt x="252857" y="597662"/>
                  </a:lnTo>
                  <a:lnTo>
                    <a:pt x="301751" y="601599"/>
                  </a:lnTo>
                  <a:lnTo>
                    <a:pt x="350520" y="597662"/>
                  </a:lnTo>
                  <a:lnTo>
                    <a:pt x="396621" y="586232"/>
                  </a:lnTo>
                  <a:lnTo>
                    <a:pt x="439547" y="567816"/>
                  </a:lnTo>
                  <a:lnTo>
                    <a:pt x="478663" y="543178"/>
                  </a:lnTo>
                  <a:lnTo>
                    <a:pt x="513334" y="512952"/>
                  </a:lnTo>
                  <a:lnTo>
                    <a:pt x="543051" y="477646"/>
                  </a:lnTo>
                  <a:lnTo>
                    <a:pt x="567309" y="438022"/>
                  </a:lnTo>
                  <a:lnTo>
                    <a:pt x="585216" y="394715"/>
                  </a:lnTo>
                  <a:lnTo>
                    <a:pt x="596519" y="348233"/>
                  </a:lnTo>
                  <a:lnTo>
                    <a:pt x="600329" y="299212"/>
                  </a:lnTo>
                  <a:lnTo>
                    <a:pt x="596519" y="250444"/>
                  </a:lnTo>
                  <a:lnTo>
                    <a:pt x="585216" y="204215"/>
                  </a:lnTo>
                  <a:lnTo>
                    <a:pt x="567309" y="161162"/>
                  </a:lnTo>
                  <a:lnTo>
                    <a:pt x="543051" y="121919"/>
                  </a:lnTo>
                  <a:lnTo>
                    <a:pt x="513334" y="87121"/>
                  </a:lnTo>
                  <a:lnTo>
                    <a:pt x="478663" y="57403"/>
                  </a:lnTo>
                  <a:lnTo>
                    <a:pt x="439547" y="33146"/>
                  </a:lnTo>
                  <a:lnTo>
                    <a:pt x="396621" y="15112"/>
                  </a:lnTo>
                  <a:lnTo>
                    <a:pt x="350520" y="3937"/>
                  </a:lnTo>
                  <a:lnTo>
                    <a:pt x="301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5" name="object 65"/>
          <p:cNvGrpSpPr/>
          <p:nvPr/>
        </p:nvGrpSpPr>
        <p:grpSpPr>
          <a:xfrm>
            <a:off x="2385060" y="2215895"/>
            <a:ext cx="652145" cy="650240"/>
            <a:chOff x="2385060" y="2215895"/>
            <a:chExt cx="652145" cy="650240"/>
          </a:xfrm>
        </p:grpSpPr>
        <p:sp>
          <p:nvSpPr>
            <p:cNvPr id="66" name="object 66"/>
            <p:cNvSpPr/>
            <p:nvPr/>
          </p:nvSpPr>
          <p:spPr>
            <a:xfrm>
              <a:off x="2385060" y="2215895"/>
              <a:ext cx="652145" cy="650240"/>
            </a:xfrm>
            <a:custGeom>
              <a:avLst/>
              <a:gdLst/>
              <a:ahLst/>
              <a:cxnLst/>
              <a:rect l="l" t="t" r="r" b="b"/>
              <a:pathLst>
                <a:path w="652144" h="650239">
                  <a:moveTo>
                    <a:pt x="313563" y="354330"/>
                  </a:moveTo>
                  <a:lnTo>
                    <a:pt x="104521" y="563880"/>
                  </a:lnTo>
                  <a:lnTo>
                    <a:pt x="139827" y="592709"/>
                  </a:lnTo>
                  <a:lnTo>
                    <a:pt x="178943" y="616077"/>
                  </a:lnTo>
                  <a:lnTo>
                    <a:pt x="221361" y="633603"/>
                  </a:lnTo>
                  <a:lnTo>
                    <a:pt x="266446" y="645033"/>
                  </a:lnTo>
                  <a:lnTo>
                    <a:pt x="313563" y="650240"/>
                  </a:lnTo>
                  <a:lnTo>
                    <a:pt x="313563" y="354330"/>
                  </a:lnTo>
                  <a:close/>
                </a:path>
                <a:path w="652144" h="650239">
                  <a:moveTo>
                    <a:pt x="313563" y="0"/>
                  </a:moveTo>
                  <a:lnTo>
                    <a:pt x="267462" y="5080"/>
                  </a:lnTo>
                  <a:lnTo>
                    <a:pt x="223393" y="16510"/>
                  </a:lnTo>
                  <a:lnTo>
                    <a:pt x="181864" y="33782"/>
                  </a:lnTo>
                  <a:lnTo>
                    <a:pt x="143256" y="56515"/>
                  </a:lnTo>
                  <a:lnTo>
                    <a:pt x="108204" y="84201"/>
                  </a:lnTo>
                  <a:lnTo>
                    <a:pt x="77216" y="116332"/>
                  </a:lnTo>
                  <a:lnTo>
                    <a:pt x="50800" y="152400"/>
                  </a:lnTo>
                  <a:lnTo>
                    <a:pt x="29337" y="192024"/>
                  </a:lnTo>
                  <a:lnTo>
                    <a:pt x="13335" y="234569"/>
                  </a:lnTo>
                  <a:lnTo>
                    <a:pt x="3429" y="279527"/>
                  </a:lnTo>
                  <a:lnTo>
                    <a:pt x="0" y="326644"/>
                  </a:lnTo>
                  <a:lnTo>
                    <a:pt x="3937" y="376047"/>
                  </a:lnTo>
                  <a:lnTo>
                    <a:pt x="15494" y="423672"/>
                  </a:lnTo>
                  <a:lnTo>
                    <a:pt x="33909" y="468376"/>
                  </a:lnTo>
                  <a:lnTo>
                    <a:pt x="58674" y="509397"/>
                  </a:lnTo>
                  <a:lnTo>
                    <a:pt x="89154" y="545465"/>
                  </a:lnTo>
                  <a:lnTo>
                    <a:pt x="313563" y="320421"/>
                  </a:lnTo>
                  <a:lnTo>
                    <a:pt x="313563" y="0"/>
                  </a:lnTo>
                  <a:close/>
                </a:path>
                <a:path w="652144" h="650239">
                  <a:moveTo>
                    <a:pt x="651764" y="338963"/>
                  </a:moveTo>
                  <a:lnTo>
                    <a:pt x="338201" y="338963"/>
                  </a:lnTo>
                  <a:lnTo>
                    <a:pt x="338201" y="650240"/>
                  </a:lnTo>
                  <a:lnTo>
                    <a:pt x="387858" y="644525"/>
                  </a:lnTo>
                  <a:lnTo>
                    <a:pt x="435102" y="631698"/>
                  </a:lnTo>
                  <a:lnTo>
                    <a:pt x="479298" y="612267"/>
                  </a:lnTo>
                  <a:lnTo>
                    <a:pt x="519811" y="586740"/>
                  </a:lnTo>
                  <a:lnTo>
                    <a:pt x="556133" y="555879"/>
                  </a:lnTo>
                  <a:lnTo>
                    <a:pt x="587375" y="519938"/>
                  </a:lnTo>
                  <a:lnTo>
                    <a:pt x="613283" y="479806"/>
                  </a:lnTo>
                  <a:lnTo>
                    <a:pt x="632968" y="435864"/>
                  </a:lnTo>
                  <a:lnTo>
                    <a:pt x="646049" y="388747"/>
                  </a:lnTo>
                  <a:lnTo>
                    <a:pt x="651764" y="338963"/>
                  </a:lnTo>
                  <a:close/>
                </a:path>
                <a:path w="652144" h="650239">
                  <a:moveTo>
                    <a:pt x="651764" y="314325"/>
                  </a:moveTo>
                  <a:lnTo>
                    <a:pt x="646938" y="268986"/>
                  </a:lnTo>
                  <a:lnTo>
                    <a:pt x="635889" y="225552"/>
                  </a:lnTo>
                  <a:lnTo>
                    <a:pt x="619252" y="184531"/>
                  </a:lnTo>
                  <a:lnTo>
                    <a:pt x="597535" y="146558"/>
                  </a:lnTo>
                  <a:lnTo>
                    <a:pt x="570992" y="111887"/>
                  </a:lnTo>
                  <a:lnTo>
                    <a:pt x="540131" y="81026"/>
                  </a:lnTo>
                  <a:lnTo>
                    <a:pt x="505587" y="54356"/>
                  </a:lnTo>
                  <a:lnTo>
                    <a:pt x="467614" y="32512"/>
                  </a:lnTo>
                  <a:lnTo>
                    <a:pt x="426720" y="15875"/>
                  </a:lnTo>
                  <a:lnTo>
                    <a:pt x="383413" y="4826"/>
                  </a:lnTo>
                  <a:lnTo>
                    <a:pt x="338201" y="0"/>
                  </a:lnTo>
                  <a:lnTo>
                    <a:pt x="338201" y="314325"/>
                  </a:lnTo>
                  <a:lnTo>
                    <a:pt x="651764" y="314325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2699004" y="2215895"/>
              <a:ext cx="24765" cy="650240"/>
            </a:xfrm>
            <a:custGeom>
              <a:avLst/>
              <a:gdLst/>
              <a:ahLst/>
              <a:cxnLst/>
              <a:rect l="l" t="t" r="r" b="b"/>
              <a:pathLst>
                <a:path w="24764" h="650239">
                  <a:moveTo>
                    <a:pt x="24257" y="338963"/>
                  </a:moveTo>
                  <a:lnTo>
                    <a:pt x="18161" y="338963"/>
                  </a:lnTo>
                  <a:lnTo>
                    <a:pt x="0" y="354330"/>
                  </a:lnTo>
                  <a:lnTo>
                    <a:pt x="0" y="650240"/>
                  </a:lnTo>
                  <a:lnTo>
                    <a:pt x="24257" y="650240"/>
                  </a:lnTo>
                  <a:lnTo>
                    <a:pt x="24257" y="338963"/>
                  </a:lnTo>
                  <a:close/>
                </a:path>
                <a:path w="24764" h="650239">
                  <a:moveTo>
                    <a:pt x="24257" y="0"/>
                  </a:moveTo>
                  <a:lnTo>
                    <a:pt x="0" y="0"/>
                  </a:lnTo>
                  <a:lnTo>
                    <a:pt x="0" y="320421"/>
                  </a:lnTo>
                  <a:lnTo>
                    <a:pt x="3048" y="317373"/>
                  </a:lnTo>
                  <a:lnTo>
                    <a:pt x="12065" y="326644"/>
                  </a:lnTo>
                  <a:lnTo>
                    <a:pt x="12065" y="317373"/>
                  </a:lnTo>
                  <a:lnTo>
                    <a:pt x="12065" y="314325"/>
                  </a:lnTo>
                  <a:lnTo>
                    <a:pt x="24257" y="314325"/>
                  </a:lnTo>
                  <a:lnTo>
                    <a:pt x="24257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73452" y="2532887"/>
              <a:ext cx="243839" cy="246887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2723388" y="2529824"/>
              <a:ext cx="313690" cy="26034"/>
            </a:xfrm>
            <a:custGeom>
              <a:avLst/>
              <a:gdLst/>
              <a:ahLst/>
              <a:cxnLst/>
              <a:rect l="l" t="t" r="r" b="b"/>
              <a:pathLst>
                <a:path w="313689" h="26035">
                  <a:moveTo>
                    <a:pt x="313448" y="0"/>
                  </a:moveTo>
                  <a:lnTo>
                    <a:pt x="0" y="0"/>
                  </a:lnTo>
                  <a:lnTo>
                    <a:pt x="0" y="25796"/>
                  </a:lnTo>
                  <a:lnTo>
                    <a:pt x="313448" y="25796"/>
                  </a:lnTo>
                  <a:lnTo>
                    <a:pt x="313448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2711196" y="2529839"/>
              <a:ext cx="12065" cy="26034"/>
            </a:xfrm>
            <a:custGeom>
              <a:avLst/>
              <a:gdLst/>
              <a:ahLst/>
              <a:cxnLst/>
              <a:rect l="l" t="t" r="r" b="b"/>
              <a:pathLst>
                <a:path w="12064" h="26035">
                  <a:moveTo>
                    <a:pt x="11811" y="0"/>
                  </a:moveTo>
                  <a:lnTo>
                    <a:pt x="0" y="0"/>
                  </a:lnTo>
                  <a:lnTo>
                    <a:pt x="0" y="12954"/>
                  </a:lnTo>
                  <a:lnTo>
                    <a:pt x="8890" y="19304"/>
                  </a:lnTo>
                  <a:lnTo>
                    <a:pt x="5968" y="25781"/>
                  </a:lnTo>
                  <a:lnTo>
                    <a:pt x="11811" y="25781"/>
                  </a:lnTo>
                  <a:lnTo>
                    <a:pt x="11811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2711196" y="2542031"/>
              <a:ext cx="8890" cy="13335"/>
            </a:xfrm>
            <a:custGeom>
              <a:avLst/>
              <a:gdLst/>
              <a:ahLst/>
              <a:cxnLst/>
              <a:rect l="l" t="t" r="r" b="b"/>
              <a:pathLst>
                <a:path w="8889" h="13335">
                  <a:moveTo>
                    <a:pt x="0" y="0"/>
                  </a:moveTo>
                  <a:lnTo>
                    <a:pt x="0" y="13334"/>
                  </a:lnTo>
                  <a:lnTo>
                    <a:pt x="5968" y="13334"/>
                  </a:lnTo>
                  <a:lnTo>
                    <a:pt x="8890" y="66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2412492" y="2240279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10" h="601980">
                  <a:moveTo>
                    <a:pt x="298576" y="0"/>
                  </a:moveTo>
                  <a:lnTo>
                    <a:pt x="249808" y="3937"/>
                  </a:lnTo>
                  <a:lnTo>
                    <a:pt x="203707" y="15494"/>
                  </a:lnTo>
                  <a:lnTo>
                    <a:pt x="160781" y="33782"/>
                  </a:lnTo>
                  <a:lnTo>
                    <a:pt x="121665" y="58420"/>
                  </a:lnTo>
                  <a:lnTo>
                    <a:pt x="86994" y="88646"/>
                  </a:lnTo>
                  <a:lnTo>
                    <a:pt x="57276" y="123952"/>
                  </a:lnTo>
                  <a:lnTo>
                    <a:pt x="33019" y="163575"/>
                  </a:lnTo>
                  <a:lnTo>
                    <a:pt x="15112" y="206883"/>
                  </a:lnTo>
                  <a:lnTo>
                    <a:pt x="3809" y="253365"/>
                  </a:lnTo>
                  <a:lnTo>
                    <a:pt x="0" y="302387"/>
                  </a:lnTo>
                  <a:lnTo>
                    <a:pt x="3809" y="350520"/>
                  </a:lnTo>
                  <a:lnTo>
                    <a:pt x="15112" y="396240"/>
                  </a:lnTo>
                  <a:lnTo>
                    <a:pt x="33019" y="439166"/>
                  </a:lnTo>
                  <a:lnTo>
                    <a:pt x="57276" y="478409"/>
                  </a:lnTo>
                  <a:lnTo>
                    <a:pt x="86994" y="513334"/>
                  </a:lnTo>
                  <a:lnTo>
                    <a:pt x="121665" y="543433"/>
                  </a:lnTo>
                  <a:lnTo>
                    <a:pt x="160781" y="567944"/>
                  </a:lnTo>
                  <a:lnTo>
                    <a:pt x="203707" y="586232"/>
                  </a:lnTo>
                  <a:lnTo>
                    <a:pt x="249808" y="597662"/>
                  </a:lnTo>
                  <a:lnTo>
                    <a:pt x="298576" y="601599"/>
                  </a:lnTo>
                  <a:lnTo>
                    <a:pt x="347471" y="597662"/>
                  </a:lnTo>
                  <a:lnTo>
                    <a:pt x="393826" y="586232"/>
                  </a:lnTo>
                  <a:lnTo>
                    <a:pt x="437133" y="567944"/>
                  </a:lnTo>
                  <a:lnTo>
                    <a:pt x="476631" y="543433"/>
                  </a:lnTo>
                  <a:lnTo>
                    <a:pt x="511809" y="513334"/>
                  </a:lnTo>
                  <a:lnTo>
                    <a:pt x="542035" y="478409"/>
                  </a:lnTo>
                  <a:lnTo>
                    <a:pt x="566546" y="439166"/>
                  </a:lnTo>
                  <a:lnTo>
                    <a:pt x="584962" y="396240"/>
                  </a:lnTo>
                  <a:lnTo>
                    <a:pt x="596391" y="350520"/>
                  </a:lnTo>
                  <a:lnTo>
                    <a:pt x="600328" y="302387"/>
                  </a:lnTo>
                  <a:lnTo>
                    <a:pt x="596391" y="253365"/>
                  </a:lnTo>
                  <a:lnTo>
                    <a:pt x="584962" y="206883"/>
                  </a:lnTo>
                  <a:lnTo>
                    <a:pt x="566546" y="163575"/>
                  </a:lnTo>
                  <a:lnTo>
                    <a:pt x="542035" y="123952"/>
                  </a:lnTo>
                  <a:lnTo>
                    <a:pt x="511809" y="88646"/>
                  </a:lnTo>
                  <a:lnTo>
                    <a:pt x="476631" y="58420"/>
                  </a:lnTo>
                  <a:lnTo>
                    <a:pt x="437133" y="33782"/>
                  </a:lnTo>
                  <a:lnTo>
                    <a:pt x="393826" y="15494"/>
                  </a:lnTo>
                  <a:lnTo>
                    <a:pt x="347471" y="3937"/>
                  </a:lnTo>
                  <a:lnTo>
                    <a:pt x="298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3" name="object 73"/>
          <p:cNvGrpSpPr/>
          <p:nvPr/>
        </p:nvGrpSpPr>
        <p:grpSpPr>
          <a:xfrm>
            <a:off x="8107680" y="2215895"/>
            <a:ext cx="648970" cy="650240"/>
            <a:chOff x="8107680" y="2215895"/>
            <a:chExt cx="648970" cy="650240"/>
          </a:xfrm>
        </p:grpSpPr>
        <p:sp>
          <p:nvSpPr>
            <p:cNvPr id="74" name="object 74"/>
            <p:cNvSpPr/>
            <p:nvPr/>
          </p:nvSpPr>
          <p:spPr>
            <a:xfrm>
              <a:off x="8107680" y="2215895"/>
              <a:ext cx="648970" cy="650240"/>
            </a:xfrm>
            <a:custGeom>
              <a:avLst/>
              <a:gdLst/>
              <a:ahLst/>
              <a:cxnLst/>
              <a:rect l="l" t="t" r="r" b="b"/>
              <a:pathLst>
                <a:path w="648970" h="650239">
                  <a:moveTo>
                    <a:pt x="295148" y="314325"/>
                  </a:moveTo>
                  <a:lnTo>
                    <a:pt x="86106" y="104775"/>
                  </a:lnTo>
                  <a:lnTo>
                    <a:pt x="57404" y="139827"/>
                  </a:lnTo>
                  <a:lnTo>
                    <a:pt x="34036" y="178562"/>
                  </a:lnTo>
                  <a:lnTo>
                    <a:pt x="16637" y="220599"/>
                  </a:lnTo>
                  <a:lnTo>
                    <a:pt x="5080" y="265938"/>
                  </a:lnTo>
                  <a:lnTo>
                    <a:pt x="0" y="314325"/>
                  </a:lnTo>
                  <a:lnTo>
                    <a:pt x="295148" y="314325"/>
                  </a:lnTo>
                  <a:close/>
                </a:path>
                <a:path w="648970" h="650239">
                  <a:moveTo>
                    <a:pt x="544322" y="563880"/>
                  </a:moveTo>
                  <a:lnTo>
                    <a:pt x="319786" y="338963"/>
                  </a:lnTo>
                  <a:lnTo>
                    <a:pt x="0" y="338963"/>
                  </a:lnTo>
                  <a:lnTo>
                    <a:pt x="4953" y="385064"/>
                  </a:lnTo>
                  <a:lnTo>
                    <a:pt x="16129" y="429133"/>
                  </a:lnTo>
                  <a:lnTo>
                    <a:pt x="33147" y="470408"/>
                  </a:lnTo>
                  <a:lnTo>
                    <a:pt x="55499" y="508762"/>
                  </a:lnTo>
                  <a:lnTo>
                    <a:pt x="82677" y="543433"/>
                  </a:lnTo>
                  <a:lnTo>
                    <a:pt x="114300" y="574040"/>
                  </a:lnTo>
                  <a:lnTo>
                    <a:pt x="149987" y="600202"/>
                  </a:lnTo>
                  <a:lnTo>
                    <a:pt x="189103" y="621411"/>
                  </a:lnTo>
                  <a:lnTo>
                    <a:pt x="231267" y="637032"/>
                  </a:lnTo>
                  <a:lnTo>
                    <a:pt x="275971" y="646811"/>
                  </a:lnTo>
                  <a:lnTo>
                    <a:pt x="322834" y="650240"/>
                  </a:lnTo>
                  <a:lnTo>
                    <a:pt x="373380" y="646557"/>
                  </a:lnTo>
                  <a:lnTo>
                    <a:pt x="421132" y="635762"/>
                  </a:lnTo>
                  <a:lnTo>
                    <a:pt x="465836" y="618236"/>
                  </a:lnTo>
                  <a:lnTo>
                    <a:pt x="507111" y="594233"/>
                  </a:lnTo>
                  <a:lnTo>
                    <a:pt x="544322" y="563880"/>
                  </a:lnTo>
                  <a:close/>
                </a:path>
                <a:path w="648970" h="650239">
                  <a:moveTo>
                    <a:pt x="648843" y="338963"/>
                  </a:moveTo>
                  <a:lnTo>
                    <a:pt x="353568" y="338963"/>
                  </a:lnTo>
                  <a:lnTo>
                    <a:pt x="562737" y="545465"/>
                  </a:lnTo>
                  <a:lnTo>
                    <a:pt x="590296" y="510286"/>
                  </a:lnTo>
                  <a:lnTo>
                    <a:pt x="613410" y="471805"/>
                  </a:lnTo>
                  <a:lnTo>
                    <a:pt x="631317" y="430276"/>
                  </a:lnTo>
                  <a:lnTo>
                    <a:pt x="643382" y="385826"/>
                  </a:lnTo>
                  <a:lnTo>
                    <a:pt x="648843" y="338963"/>
                  </a:lnTo>
                  <a:close/>
                </a:path>
                <a:path w="648970" h="650239">
                  <a:moveTo>
                    <a:pt x="648843" y="314325"/>
                  </a:moveTo>
                  <a:lnTo>
                    <a:pt x="643763" y="267462"/>
                  </a:lnTo>
                  <a:lnTo>
                    <a:pt x="632333" y="222758"/>
                  </a:lnTo>
                  <a:lnTo>
                    <a:pt x="615061" y="180975"/>
                  </a:lnTo>
                  <a:lnTo>
                    <a:pt x="592328" y="142240"/>
                  </a:lnTo>
                  <a:lnTo>
                    <a:pt x="564769" y="107315"/>
                  </a:lnTo>
                  <a:lnTo>
                    <a:pt x="532765" y="76454"/>
                  </a:lnTo>
                  <a:lnTo>
                    <a:pt x="496697" y="50165"/>
                  </a:lnTo>
                  <a:lnTo>
                    <a:pt x="457200" y="28829"/>
                  </a:lnTo>
                  <a:lnTo>
                    <a:pt x="414782" y="13081"/>
                  </a:lnTo>
                  <a:lnTo>
                    <a:pt x="369824" y="3302"/>
                  </a:lnTo>
                  <a:lnTo>
                    <a:pt x="322834" y="0"/>
                  </a:lnTo>
                  <a:lnTo>
                    <a:pt x="273558" y="3937"/>
                  </a:lnTo>
                  <a:lnTo>
                    <a:pt x="225933" y="15240"/>
                  </a:lnTo>
                  <a:lnTo>
                    <a:pt x="180721" y="33274"/>
                  </a:lnTo>
                  <a:lnTo>
                    <a:pt x="138938" y="57150"/>
                  </a:lnTo>
                  <a:lnTo>
                    <a:pt x="101473" y="86233"/>
                  </a:lnTo>
                  <a:lnTo>
                    <a:pt x="329057" y="314325"/>
                  </a:lnTo>
                  <a:lnTo>
                    <a:pt x="648843" y="314325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8107680" y="2530347"/>
              <a:ext cx="320040" cy="24765"/>
            </a:xfrm>
            <a:custGeom>
              <a:avLst/>
              <a:gdLst/>
              <a:ahLst/>
              <a:cxnLst/>
              <a:rect l="l" t="t" r="r" b="b"/>
              <a:pathLst>
                <a:path w="320040" h="24764">
                  <a:moveTo>
                    <a:pt x="295148" y="0"/>
                  </a:moveTo>
                  <a:lnTo>
                    <a:pt x="0" y="0"/>
                  </a:lnTo>
                  <a:lnTo>
                    <a:pt x="0" y="24511"/>
                  </a:lnTo>
                  <a:lnTo>
                    <a:pt x="319786" y="24511"/>
                  </a:lnTo>
                  <a:lnTo>
                    <a:pt x="295148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93786" y="2302763"/>
              <a:ext cx="242950" cy="227584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8427466" y="2530347"/>
              <a:ext cx="329565" cy="249554"/>
            </a:xfrm>
            <a:custGeom>
              <a:avLst/>
              <a:gdLst/>
              <a:ahLst/>
              <a:cxnLst/>
              <a:rect l="l" t="t" r="r" b="b"/>
              <a:pathLst>
                <a:path w="329565" h="249555">
                  <a:moveTo>
                    <a:pt x="242951" y="230505"/>
                  </a:moveTo>
                  <a:lnTo>
                    <a:pt x="33782" y="24511"/>
                  </a:lnTo>
                  <a:lnTo>
                    <a:pt x="0" y="24511"/>
                  </a:lnTo>
                  <a:lnTo>
                    <a:pt x="224409" y="249047"/>
                  </a:lnTo>
                  <a:lnTo>
                    <a:pt x="242951" y="230505"/>
                  </a:lnTo>
                  <a:close/>
                </a:path>
                <a:path w="329565" h="249555">
                  <a:moveTo>
                    <a:pt x="329057" y="0"/>
                  </a:moveTo>
                  <a:lnTo>
                    <a:pt x="9271" y="0"/>
                  </a:lnTo>
                  <a:lnTo>
                    <a:pt x="33782" y="24511"/>
                  </a:lnTo>
                  <a:lnTo>
                    <a:pt x="329057" y="24511"/>
                  </a:lnTo>
                  <a:lnTo>
                    <a:pt x="329057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8403336" y="2529839"/>
              <a:ext cx="57785" cy="26034"/>
            </a:xfrm>
            <a:custGeom>
              <a:avLst/>
              <a:gdLst/>
              <a:ahLst/>
              <a:cxnLst/>
              <a:rect l="l" t="t" r="r" b="b"/>
              <a:pathLst>
                <a:path w="57784" h="26035">
                  <a:moveTo>
                    <a:pt x="33147" y="0"/>
                  </a:moveTo>
                  <a:lnTo>
                    <a:pt x="0" y="0"/>
                  </a:lnTo>
                  <a:lnTo>
                    <a:pt x="24130" y="25781"/>
                  </a:lnTo>
                  <a:lnTo>
                    <a:pt x="57277" y="25781"/>
                  </a:lnTo>
                  <a:lnTo>
                    <a:pt x="33147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8132064" y="2240279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09" h="601980">
                  <a:moveTo>
                    <a:pt x="298576" y="0"/>
                  </a:moveTo>
                  <a:lnTo>
                    <a:pt x="249808" y="3937"/>
                  </a:lnTo>
                  <a:lnTo>
                    <a:pt x="203707" y="15494"/>
                  </a:lnTo>
                  <a:lnTo>
                    <a:pt x="160781" y="33782"/>
                  </a:lnTo>
                  <a:lnTo>
                    <a:pt x="121665" y="58420"/>
                  </a:lnTo>
                  <a:lnTo>
                    <a:pt x="86994" y="88646"/>
                  </a:lnTo>
                  <a:lnTo>
                    <a:pt x="57276" y="123952"/>
                  </a:lnTo>
                  <a:lnTo>
                    <a:pt x="33019" y="163575"/>
                  </a:lnTo>
                  <a:lnTo>
                    <a:pt x="15112" y="206883"/>
                  </a:lnTo>
                  <a:lnTo>
                    <a:pt x="3809" y="253365"/>
                  </a:lnTo>
                  <a:lnTo>
                    <a:pt x="0" y="302387"/>
                  </a:lnTo>
                  <a:lnTo>
                    <a:pt x="3809" y="350520"/>
                  </a:lnTo>
                  <a:lnTo>
                    <a:pt x="15112" y="396240"/>
                  </a:lnTo>
                  <a:lnTo>
                    <a:pt x="33019" y="439166"/>
                  </a:lnTo>
                  <a:lnTo>
                    <a:pt x="57276" y="478409"/>
                  </a:lnTo>
                  <a:lnTo>
                    <a:pt x="86994" y="513334"/>
                  </a:lnTo>
                  <a:lnTo>
                    <a:pt x="121665" y="543433"/>
                  </a:lnTo>
                  <a:lnTo>
                    <a:pt x="160781" y="567944"/>
                  </a:lnTo>
                  <a:lnTo>
                    <a:pt x="203707" y="586232"/>
                  </a:lnTo>
                  <a:lnTo>
                    <a:pt x="249808" y="597662"/>
                  </a:lnTo>
                  <a:lnTo>
                    <a:pt x="298576" y="601599"/>
                  </a:lnTo>
                  <a:lnTo>
                    <a:pt x="347471" y="597662"/>
                  </a:lnTo>
                  <a:lnTo>
                    <a:pt x="393826" y="586232"/>
                  </a:lnTo>
                  <a:lnTo>
                    <a:pt x="437133" y="567944"/>
                  </a:lnTo>
                  <a:lnTo>
                    <a:pt x="476630" y="543433"/>
                  </a:lnTo>
                  <a:lnTo>
                    <a:pt x="511809" y="513334"/>
                  </a:lnTo>
                  <a:lnTo>
                    <a:pt x="542035" y="478409"/>
                  </a:lnTo>
                  <a:lnTo>
                    <a:pt x="566546" y="439166"/>
                  </a:lnTo>
                  <a:lnTo>
                    <a:pt x="584961" y="396240"/>
                  </a:lnTo>
                  <a:lnTo>
                    <a:pt x="596391" y="350520"/>
                  </a:lnTo>
                  <a:lnTo>
                    <a:pt x="600328" y="302387"/>
                  </a:lnTo>
                  <a:lnTo>
                    <a:pt x="596391" y="253365"/>
                  </a:lnTo>
                  <a:lnTo>
                    <a:pt x="584961" y="206883"/>
                  </a:lnTo>
                  <a:lnTo>
                    <a:pt x="566546" y="163575"/>
                  </a:lnTo>
                  <a:lnTo>
                    <a:pt x="542035" y="123952"/>
                  </a:lnTo>
                  <a:lnTo>
                    <a:pt x="511809" y="88646"/>
                  </a:lnTo>
                  <a:lnTo>
                    <a:pt x="476630" y="58420"/>
                  </a:lnTo>
                  <a:lnTo>
                    <a:pt x="437133" y="33782"/>
                  </a:lnTo>
                  <a:lnTo>
                    <a:pt x="393826" y="15494"/>
                  </a:lnTo>
                  <a:lnTo>
                    <a:pt x="347471" y="3937"/>
                  </a:lnTo>
                  <a:lnTo>
                    <a:pt x="298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0" name="object 80"/>
          <p:cNvGrpSpPr/>
          <p:nvPr/>
        </p:nvGrpSpPr>
        <p:grpSpPr>
          <a:xfrm>
            <a:off x="2385060" y="554736"/>
            <a:ext cx="652145" cy="650240"/>
            <a:chOff x="2385060" y="554736"/>
            <a:chExt cx="652145" cy="650240"/>
          </a:xfrm>
        </p:grpSpPr>
        <p:sp>
          <p:nvSpPr>
            <p:cNvPr id="81" name="object 81"/>
            <p:cNvSpPr/>
            <p:nvPr/>
          </p:nvSpPr>
          <p:spPr>
            <a:xfrm>
              <a:off x="2385060" y="554735"/>
              <a:ext cx="652145" cy="650240"/>
            </a:xfrm>
            <a:custGeom>
              <a:avLst/>
              <a:gdLst/>
              <a:ahLst/>
              <a:cxnLst/>
              <a:rect l="l" t="t" r="r" b="b"/>
              <a:pathLst>
                <a:path w="652144" h="650240">
                  <a:moveTo>
                    <a:pt x="313563" y="0"/>
                  </a:moveTo>
                  <a:lnTo>
                    <a:pt x="267462" y="5080"/>
                  </a:lnTo>
                  <a:lnTo>
                    <a:pt x="223393" y="16510"/>
                  </a:lnTo>
                  <a:lnTo>
                    <a:pt x="181864" y="33782"/>
                  </a:lnTo>
                  <a:lnTo>
                    <a:pt x="143256" y="56515"/>
                  </a:lnTo>
                  <a:lnTo>
                    <a:pt x="108204" y="84201"/>
                  </a:lnTo>
                  <a:lnTo>
                    <a:pt x="77216" y="116332"/>
                  </a:lnTo>
                  <a:lnTo>
                    <a:pt x="50800" y="152400"/>
                  </a:lnTo>
                  <a:lnTo>
                    <a:pt x="29337" y="192024"/>
                  </a:lnTo>
                  <a:lnTo>
                    <a:pt x="13335" y="234569"/>
                  </a:lnTo>
                  <a:lnTo>
                    <a:pt x="3429" y="279527"/>
                  </a:lnTo>
                  <a:lnTo>
                    <a:pt x="0" y="326644"/>
                  </a:lnTo>
                  <a:lnTo>
                    <a:pt x="3429" y="372872"/>
                  </a:lnTo>
                  <a:lnTo>
                    <a:pt x="13335" y="417322"/>
                  </a:lnTo>
                  <a:lnTo>
                    <a:pt x="29337" y="459359"/>
                  </a:lnTo>
                  <a:lnTo>
                    <a:pt x="50800" y="498602"/>
                  </a:lnTo>
                  <a:lnTo>
                    <a:pt x="77216" y="534289"/>
                  </a:lnTo>
                  <a:lnTo>
                    <a:pt x="108204" y="566293"/>
                  </a:lnTo>
                  <a:lnTo>
                    <a:pt x="143256" y="593852"/>
                  </a:lnTo>
                  <a:lnTo>
                    <a:pt x="181864" y="616458"/>
                  </a:lnTo>
                  <a:lnTo>
                    <a:pt x="223393" y="633730"/>
                  </a:lnTo>
                  <a:lnTo>
                    <a:pt x="267462" y="645160"/>
                  </a:lnTo>
                  <a:lnTo>
                    <a:pt x="313563" y="650240"/>
                  </a:lnTo>
                  <a:lnTo>
                    <a:pt x="313563" y="0"/>
                  </a:lnTo>
                  <a:close/>
                </a:path>
                <a:path w="652144" h="650240">
                  <a:moveTo>
                    <a:pt x="651764" y="326644"/>
                  </a:moveTo>
                  <a:lnTo>
                    <a:pt x="648335" y="279527"/>
                  </a:lnTo>
                  <a:lnTo>
                    <a:pt x="638429" y="234569"/>
                  </a:lnTo>
                  <a:lnTo>
                    <a:pt x="622427" y="192024"/>
                  </a:lnTo>
                  <a:lnTo>
                    <a:pt x="600964" y="152400"/>
                  </a:lnTo>
                  <a:lnTo>
                    <a:pt x="574548" y="116332"/>
                  </a:lnTo>
                  <a:lnTo>
                    <a:pt x="543433" y="84201"/>
                  </a:lnTo>
                  <a:lnTo>
                    <a:pt x="508508" y="56515"/>
                  </a:lnTo>
                  <a:lnTo>
                    <a:pt x="469900" y="33782"/>
                  </a:lnTo>
                  <a:lnTo>
                    <a:pt x="428371" y="16510"/>
                  </a:lnTo>
                  <a:lnTo>
                    <a:pt x="384302" y="5080"/>
                  </a:lnTo>
                  <a:lnTo>
                    <a:pt x="338201" y="0"/>
                  </a:lnTo>
                  <a:lnTo>
                    <a:pt x="338201" y="650240"/>
                  </a:lnTo>
                  <a:lnTo>
                    <a:pt x="384302" y="645160"/>
                  </a:lnTo>
                  <a:lnTo>
                    <a:pt x="428371" y="633730"/>
                  </a:lnTo>
                  <a:lnTo>
                    <a:pt x="469900" y="616458"/>
                  </a:lnTo>
                  <a:lnTo>
                    <a:pt x="508508" y="593852"/>
                  </a:lnTo>
                  <a:lnTo>
                    <a:pt x="543433" y="566293"/>
                  </a:lnTo>
                  <a:lnTo>
                    <a:pt x="574548" y="534289"/>
                  </a:lnTo>
                  <a:lnTo>
                    <a:pt x="600964" y="498602"/>
                  </a:lnTo>
                  <a:lnTo>
                    <a:pt x="622427" y="459359"/>
                  </a:lnTo>
                  <a:lnTo>
                    <a:pt x="638429" y="417322"/>
                  </a:lnTo>
                  <a:lnTo>
                    <a:pt x="648335" y="372872"/>
                  </a:lnTo>
                  <a:lnTo>
                    <a:pt x="651764" y="326644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2699004" y="554736"/>
              <a:ext cx="24765" cy="650240"/>
            </a:xfrm>
            <a:custGeom>
              <a:avLst/>
              <a:gdLst/>
              <a:ahLst/>
              <a:cxnLst/>
              <a:rect l="l" t="t" r="r" b="b"/>
              <a:pathLst>
                <a:path w="24764" h="650240">
                  <a:moveTo>
                    <a:pt x="24256" y="0"/>
                  </a:moveTo>
                  <a:lnTo>
                    <a:pt x="0" y="0"/>
                  </a:lnTo>
                  <a:lnTo>
                    <a:pt x="0" y="650239"/>
                  </a:lnTo>
                  <a:lnTo>
                    <a:pt x="24256" y="650239"/>
                  </a:lnTo>
                  <a:lnTo>
                    <a:pt x="24256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2412492" y="579120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10" h="601980">
                  <a:moveTo>
                    <a:pt x="298576" y="0"/>
                  </a:moveTo>
                  <a:lnTo>
                    <a:pt x="249808" y="3937"/>
                  </a:lnTo>
                  <a:lnTo>
                    <a:pt x="203707" y="15493"/>
                  </a:lnTo>
                  <a:lnTo>
                    <a:pt x="160781" y="33781"/>
                  </a:lnTo>
                  <a:lnTo>
                    <a:pt x="121665" y="58419"/>
                  </a:lnTo>
                  <a:lnTo>
                    <a:pt x="86994" y="88645"/>
                  </a:lnTo>
                  <a:lnTo>
                    <a:pt x="57276" y="123951"/>
                  </a:lnTo>
                  <a:lnTo>
                    <a:pt x="33019" y="163575"/>
                  </a:lnTo>
                  <a:lnTo>
                    <a:pt x="15112" y="206882"/>
                  </a:lnTo>
                  <a:lnTo>
                    <a:pt x="3809" y="253364"/>
                  </a:lnTo>
                  <a:lnTo>
                    <a:pt x="0" y="302387"/>
                  </a:lnTo>
                  <a:lnTo>
                    <a:pt x="3809" y="350519"/>
                  </a:lnTo>
                  <a:lnTo>
                    <a:pt x="15112" y="396239"/>
                  </a:lnTo>
                  <a:lnTo>
                    <a:pt x="33019" y="439165"/>
                  </a:lnTo>
                  <a:lnTo>
                    <a:pt x="57276" y="478408"/>
                  </a:lnTo>
                  <a:lnTo>
                    <a:pt x="86994" y="513333"/>
                  </a:lnTo>
                  <a:lnTo>
                    <a:pt x="121665" y="543432"/>
                  </a:lnTo>
                  <a:lnTo>
                    <a:pt x="160781" y="567943"/>
                  </a:lnTo>
                  <a:lnTo>
                    <a:pt x="203707" y="586231"/>
                  </a:lnTo>
                  <a:lnTo>
                    <a:pt x="249808" y="597662"/>
                  </a:lnTo>
                  <a:lnTo>
                    <a:pt x="298576" y="601599"/>
                  </a:lnTo>
                  <a:lnTo>
                    <a:pt x="347471" y="597662"/>
                  </a:lnTo>
                  <a:lnTo>
                    <a:pt x="393826" y="586231"/>
                  </a:lnTo>
                  <a:lnTo>
                    <a:pt x="437133" y="567943"/>
                  </a:lnTo>
                  <a:lnTo>
                    <a:pt x="476631" y="543432"/>
                  </a:lnTo>
                  <a:lnTo>
                    <a:pt x="511809" y="513333"/>
                  </a:lnTo>
                  <a:lnTo>
                    <a:pt x="542035" y="478408"/>
                  </a:lnTo>
                  <a:lnTo>
                    <a:pt x="566546" y="439165"/>
                  </a:lnTo>
                  <a:lnTo>
                    <a:pt x="584962" y="396239"/>
                  </a:lnTo>
                  <a:lnTo>
                    <a:pt x="596391" y="350519"/>
                  </a:lnTo>
                  <a:lnTo>
                    <a:pt x="600328" y="302387"/>
                  </a:lnTo>
                  <a:lnTo>
                    <a:pt x="596391" y="253364"/>
                  </a:lnTo>
                  <a:lnTo>
                    <a:pt x="584962" y="206882"/>
                  </a:lnTo>
                  <a:lnTo>
                    <a:pt x="566546" y="163575"/>
                  </a:lnTo>
                  <a:lnTo>
                    <a:pt x="542035" y="123951"/>
                  </a:lnTo>
                  <a:lnTo>
                    <a:pt x="511809" y="88645"/>
                  </a:lnTo>
                  <a:lnTo>
                    <a:pt x="476631" y="58419"/>
                  </a:lnTo>
                  <a:lnTo>
                    <a:pt x="437133" y="33781"/>
                  </a:lnTo>
                  <a:lnTo>
                    <a:pt x="393826" y="15493"/>
                  </a:lnTo>
                  <a:lnTo>
                    <a:pt x="347471" y="3937"/>
                  </a:lnTo>
                  <a:lnTo>
                    <a:pt x="298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4" name="object 84"/>
          <p:cNvGrpSpPr/>
          <p:nvPr/>
        </p:nvGrpSpPr>
        <p:grpSpPr>
          <a:xfrm>
            <a:off x="0" y="615695"/>
            <a:ext cx="12192000" cy="6242685"/>
            <a:chOff x="0" y="615695"/>
            <a:chExt cx="12192000" cy="6242685"/>
          </a:xfrm>
        </p:grpSpPr>
        <p:sp>
          <p:nvSpPr>
            <p:cNvPr id="85" name="object 85"/>
            <p:cNvSpPr/>
            <p:nvPr/>
          </p:nvSpPr>
          <p:spPr>
            <a:xfrm>
              <a:off x="6510528" y="615695"/>
              <a:ext cx="652145" cy="654050"/>
            </a:xfrm>
            <a:custGeom>
              <a:avLst/>
              <a:gdLst/>
              <a:ahLst/>
              <a:cxnLst/>
              <a:rect l="l" t="t" r="r" b="b"/>
              <a:pathLst>
                <a:path w="652145" h="654050">
                  <a:moveTo>
                    <a:pt x="547243" y="567436"/>
                  </a:moveTo>
                  <a:lnTo>
                    <a:pt x="325882" y="345440"/>
                  </a:lnTo>
                  <a:lnTo>
                    <a:pt x="104521" y="567436"/>
                  </a:lnTo>
                  <a:lnTo>
                    <a:pt x="141719" y="596519"/>
                  </a:lnTo>
                  <a:lnTo>
                    <a:pt x="182880" y="620522"/>
                  </a:lnTo>
                  <a:lnTo>
                    <a:pt x="227584" y="638429"/>
                  </a:lnTo>
                  <a:lnTo>
                    <a:pt x="275463" y="649859"/>
                  </a:lnTo>
                  <a:lnTo>
                    <a:pt x="325882" y="653796"/>
                  </a:lnTo>
                  <a:lnTo>
                    <a:pt x="376301" y="649859"/>
                  </a:lnTo>
                  <a:lnTo>
                    <a:pt x="424180" y="638429"/>
                  </a:lnTo>
                  <a:lnTo>
                    <a:pt x="468884" y="620522"/>
                  </a:lnTo>
                  <a:lnTo>
                    <a:pt x="510032" y="596519"/>
                  </a:lnTo>
                  <a:lnTo>
                    <a:pt x="547243" y="567436"/>
                  </a:lnTo>
                  <a:close/>
                </a:path>
                <a:path w="652145" h="654050">
                  <a:moveTo>
                    <a:pt x="547243" y="89408"/>
                  </a:moveTo>
                  <a:lnTo>
                    <a:pt x="510032" y="58801"/>
                  </a:lnTo>
                  <a:lnTo>
                    <a:pt x="468884" y="33909"/>
                  </a:lnTo>
                  <a:lnTo>
                    <a:pt x="424180" y="15494"/>
                  </a:lnTo>
                  <a:lnTo>
                    <a:pt x="376301" y="3937"/>
                  </a:lnTo>
                  <a:lnTo>
                    <a:pt x="325882" y="0"/>
                  </a:lnTo>
                  <a:lnTo>
                    <a:pt x="278130" y="3556"/>
                  </a:lnTo>
                  <a:lnTo>
                    <a:pt x="232410" y="13970"/>
                  </a:lnTo>
                  <a:lnTo>
                    <a:pt x="189230" y="30607"/>
                  </a:lnTo>
                  <a:lnTo>
                    <a:pt x="149225" y="53086"/>
                  </a:lnTo>
                  <a:lnTo>
                    <a:pt x="112776" y="80772"/>
                  </a:lnTo>
                  <a:lnTo>
                    <a:pt x="80518" y="113157"/>
                  </a:lnTo>
                  <a:lnTo>
                    <a:pt x="52946" y="149606"/>
                  </a:lnTo>
                  <a:lnTo>
                    <a:pt x="30594" y="189865"/>
                  </a:lnTo>
                  <a:lnTo>
                    <a:pt x="13970" y="233045"/>
                  </a:lnTo>
                  <a:lnTo>
                    <a:pt x="3543" y="279019"/>
                  </a:lnTo>
                  <a:lnTo>
                    <a:pt x="0" y="326898"/>
                  </a:lnTo>
                  <a:lnTo>
                    <a:pt x="3937" y="377571"/>
                  </a:lnTo>
                  <a:lnTo>
                    <a:pt x="15240" y="425450"/>
                  </a:lnTo>
                  <a:lnTo>
                    <a:pt x="33147" y="470281"/>
                  </a:lnTo>
                  <a:lnTo>
                    <a:pt x="57023" y="511683"/>
                  </a:lnTo>
                  <a:lnTo>
                    <a:pt x="86093" y="548894"/>
                  </a:lnTo>
                  <a:lnTo>
                    <a:pt x="547243" y="89408"/>
                  </a:lnTo>
                  <a:close/>
                </a:path>
                <a:path w="652145" h="654050">
                  <a:moveTo>
                    <a:pt x="651764" y="326898"/>
                  </a:moveTo>
                  <a:lnTo>
                    <a:pt x="647827" y="276225"/>
                  </a:lnTo>
                  <a:lnTo>
                    <a:pt x="636270" y="228346"/>
                  </a:lnTo>
                  <a:lnTo>
                    <a:pt x="617855" y="183515"/>
                  </a:lnTo>
                  <a:lnTo>
                    <a:pt x="593090" y="142113"/>
                  </a:lnTo>
                  <a:lnTo>
                    <a:pt x="562610" y="104902"/>
                  </a:lnTo>
                  <a:lnTo>
                    <a:pt x="341249" y="326898"/>
                  </a:lnTo>
                  <a:lnTo>
                    <a:pt x="562610" y="548894"/>
                  </a:lnTo>
                  <a:lnTo>
                    <a:pt x="593090" y="511683"/>
                  </a:lnTo>
                  <a:lnTo>
                    <a:pt x="617855" y="470281"/>
                  </a:lnTo>
                  <a:lnTo>
                    <a:pt x="636270" y="425450"/>
                  </a:lnTo>
                  <a:lnTo>
                    <a:pt x="647827" y="377571"/>
                  </a:lnTo>
                  <a:lnTo>
                    <a:pt x="651764" y="326898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6595871" y="705611"/>
              <a:ext cx="478155" cy="478155"/>
            </a:xfrm>
            <a:custGeom>
              <a:avLst/>
              <a:gdLst/>
              <a:ahLst/>
              <a:cxnLst/>
              <a:rect l="l" t="t" r="r" b="b"/>
              <a:pathLst>
                <a:path w="478154" h="478155">
                  <a:moveTo>
                    <a:pt x="477901" y="15367"/>
                  </a:moveTo>
                  <a:lnTo>
                    <a:pt x="471678" y="9271"/>
                  </a:lnTo>
                  <a:lnTo>
                    <a:pt x="468630" y="3048"/>
                  </a:lnTo>
                  <a:lnTo>
                    <a:pt x="462534" y="0"/>
                  </a:lnTo>
                  <a:lnTo>
                    <a:pt x="0" y="459613"/>
                  </a:lnTo>
                  <a:lnTo>
                    <a:pt x="18542" y="478155"/>
                  </a:lnTo>
                  <a:lnTo>
                    <a:pt x="240538" y="256032"/>
                  </a:lnTo>
                  <a:lnTo>
                    <a:pt x="231267" y="246761"/>
                  </a:lnTo>
                  <a:lnTo>
                    <a:pt x="249682" y="228219"/>
                  </a:lnTo>
                  <a:lnTo>
                    <a:pt x="255905" y="237490"/>
                  </a:lnTo>
                  <a:lnTo>
                    <a:pt x="265176" y="228219"/>
                  </a:lnTo>
                  <a:lnTo>
                    <a:pt x="477901" y="15367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27519" y="934211"/>
              <a:ext cx="245364" cy="248412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6534912" y="644651"/>
              <a:ext cx="600710" cy="600075"/>
            </a:xfrm>
            <a:custGeom>
              <a:avLst/>
              <a:gdLst/>
              <a:ahLst/>
              <a:cxnLst/>
              <a:rect l="l" t="t" r="r" b="b"/>
              <a:pathLst>
                <a:path w="600709" h="600075">
                  <a:moveTo>
                    <a:pt x="301752" y="0"/>
                  </a:moveTo>
                  <a:lnTo>
                    <a:pt x="252857" y="3810"/>
                  </a:lnTo>
                  <a:lnTo>
                    <a:pt x="206502" y="15112"/>
                  </a:lnTo>
                  <a:lnTo>
                    <a:pt x="163195" y="33020"/>
                  </a:lnTo>
                  <a:lnTo>
                    <a:pt x="123698" y="57276"/>
                  </a:lnTo>
                  <a:lnTo>
                    <a:pt x="88519" y="86995"/>
                  </a:lnTo>
                  <a:lnTo>
                    <a:pt x="58293" y="121665"/>
                  </a:lnTo>
                  <a:lnTo>
                    <a:pt x="33782" y="160782"/>
                  </a:lnTo>
                  <a:lnTo>
                    <a:pt x="15367" y="203708"/>
                  </a:lnTo>
                  <a:lnTo>
                    <a:pt x="3937" y="249809"/>
                  </a:lnTo>
                  <a:lnTo>
                    <a:pt x="0" y="298576"/>
                  </a:lnTo>
                  <a:lnTo>
                    <a:pt x="3937" y="347345"/>
                  </a:lnTo>
                  <a:lnTo>
                    <a:pt x="15367" y="393700"/>
                  </a:lnTo>
                  <a:lnTo>
                    <a:pt x="33782" y="437007"/>
                  </a:lnTo>
                  <a:lnTo>
                    <a:pt x="58293" y="476503"/>
                  </a:lnTo>
                  <a:lnTo>
                    <a:pt x="88519" y="511683"/>
                  </a:lnTo>
                  <a:lnTo>
                    <a:pt x="123698" y="541782"/>
                  </a:lnTo>
                  <a:lnTo>
                    <a:pt x="163195" y="566420"/>
                  </a:lnTo>
                  <a:lnTo>
                    <a:pt x="206502" y="584708"/>
                  </a:lnTo>
                  <a:lnTo>
                    <a:pt x="252857" y="596138"/>
                  </a:lnTo>
                  <a:lnTo>
                    <a:pt x="301752" y="600075"/>
                  </a:lnTo>
                  <a:lnTo>
                    <a:pt x="350520" y="596138"/>
                  </a:lnTo>
                  <a:lnTo>
                    <a:pt x="396621" y="584708"/>
                  </a:lnTo>
                  <a:lnTo>
                    <a:pt x="439547" y="566420"/>
                  </a:lnTo>
                  <a:lnTo>
                    <a:pt x="478663" y="541782"/>
                  </a:lnTo>
                  <a:lnTo>
                    <a:pt x="513334" y="511683"/>
                  </a:lnTo>
                  <a:lnTo>
                    <a:pt x="543052" y="476503"/>
                  </a:lnTo>
                  <a:lnTo>
                    <a:pt x="567309" y="437007"/>
                  </a:lnTo>
                  <a:lnTo>
                    <a:pt x="585216" y="393700"/>
                  </a:lnTo>
                  <a:lnTo>
                    <a:pt x="596519" y="347345"/>
                  </a:lnTo>
                  <a:lnTo>
                    <a:pt x="600329" y="298576"/>
                  </a:lnTo>
                  <a:lnTo>
                    <a:pt x="596519" y="249809"/>
                  </a:lnTo>
                  <a:lnTo>
                    <a:pt x="585216" y="203708"/>
                  </a:lnTo>
                  <a:lnTo>
                    <a:pt x="567309" y="160782"/>
                  </a:lnTo>
                  <a:lnTo>
                    <a:pt x="543052" y="121665"/>
                  </a:lnTo>
                  <a:lnTo>
                    <a:pt x="513334" y="86995"/>
                  </a:lnTo>
                  <a:lnTo>
                    <a:pt x="478663" y="57276"/>
                  </a:lnTo>
                  <a:lnTo>
                    <a:pt x="439547" y="33020"/>
                  </a:lnTo>
                  <a:lnTo>
                    <a:pt x="396621" y="15112"/>
                  </a:lnTo>
                  <a:lnTo>
                    <a:pt x="350520" y="3810"/>
                  </a:lnTo>
                  <a:lnTo>
                    <a:pt x="3017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1078991"/>
              <a:ext cx="12191999" cy="5779006"/>
            </a:xfrm>
            <a:prstGeom prst="rect">
              <a:avLst/>
            </a:prstGeom>
          </p:spPr>
        </p:pic>
      </p:grpSp>
      <p:sp>
        <p:nvSpPr>
          <p:cNvPr id="94" name="object 94"/>
          <p:cNvSpPr txBox="1">
            <a:spLocks noGrp="1"/>
          </p:cNvSpPr>
          <p:nvPr>
            <p:ph type="title"/>
          </p:nvPr>
        </p:nvSpPr>
        <p:spPr>
          <a:xfrm>
            <a:off x="286893" y="308990"/>
            <a:ext cx="6132195" cy="12782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0960">
              <a:lnSpc>
                <a:spcPts val="4695"/>
              </a:lnSpc>
              <a:spcBef>
                <a:spcPts val="95"/>
              </a:spcBef>
            </a:pPr>
            <a:r>
              <a:rPr spc="-254" dirty="0">
                <a:solidFill>
                  <a:schemeClr val="tx1"/>
                </a:solidFill>
              </a:rPr>
              <a:t>5</a:t>
            </a:r>
            <a:r>
              <a:rPr spc="-390" dirty="0">
                <a:solidFill>
                  <a:schemeClr val="tx1"/>
                </a:solidFill>
              </a:rPr>
              <a:t> </a:t>
            </a:r>
            <a:r>
              <a:rPr spc="-240" dirty="0">
                <a:solidFill>
                  <a:schemeClr val="tx1"/>
                </a:solidFill>
              </a:rPr>
              <a:t>Places</a:t>
            </a:r>
            <a:r>
              <a:rPr spc="-365" dirty="0">
                <a:solidFill>
                  <a:schemeClr val="tx1"/>
                </a:solidFill>
              </a:rPr>
              <a:t> </a:t>
            </a:r>
            <a:r>
              <a:rPr spc="-175" dirty="0">
                <a:solidFill>
                  <a:schemeClr val="tx1"/>
                </a:solidFill>
              </a:rPr>
              <a:t>to</a:t>
            </a:r>
            <a:r>
              <a:rPr spc="-380" dirty="0">
                <a:solidFill>
                  <a:schemeClr val="tx1"/>
                </a:solidFill>
              </a:rPr>
              <a:t> </a:t>
            </a:r>
            <a:r>
              <a:rPr spc="-340" dirty="0">
                <a:solidFill>
                  <a:schemeClr val="tx1"/>
                </a:solidFill>
              </a:rPr>
              <a:t>Show</a:t>
            </a:r>
            <a:r>
              <a:rPr spc="-375" dirty="0">
                <a:solidFill>
                  <a:schemeClr val="tx1"/>
                </a:solidFill>
              </a:rPr>
              <a:t> </a:t>
            </a:r>
            <a:r>
              <a:rPr spc="-215" dirty="0">
                <a:solidFill>
                  <a:schemeClr val="tx1"/>
                </a:solidFill>
              </a:rPr>
              <a:t>Regularly</a:t>
            </a:r>
          </a:p>
          <a:p>
            <a:pPr marL="12700">
              <a:lnSpc>
                <a:spcPts val="5175"/>
              </a:lnSpc>
            </a:pPr>
            <a:r>
              <a:rPr sz="4400" b="0" spc="75" dirty="0">
                <a:solidFill>
                  <a:schemeClr val="tx1"/>
                </a:solidFill>
                <a:latin typeface="Tahoma"/>
                <a:cs typeface="Tahoma"/>
              </a:rPr>
              <a:t>Contents</a:t>
            </a:r>
            <a:endParaRPr sz="44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grpSp>
        <p:nvGrpSpPr>
          <p:cNvPr id="95" name="object 95"/>
          <p:cNvGrpSpPr/>
          <p:nvPr/>
        </p:nvGrpSpPr>
        <p:grpSpPr>
          <a:xfrm>
            <a:off x="662940" y="2162555"/>
            <a:ext cx="7086600" cy="944880"/>
            <a:chOff x="662940" y="2162555"/>
            <a:chExt cx="7086600" cy="944880"/>
          </a:xfrm>
        </p:grpSpPr>
        <p:sp>
          <p:nvSpPr>
            <p:cNvPr id="96" name="object 96"/>
            <p:cNvSpPr/>
            <p:nvPr/>
          </p:nvSpPr>
          <p:spPr>
            <a:xfrm>
              <a:off x="662940" y="2162555"/>
              <a:ext cx="1270000" cy="228600"/>
            </a:xfrm>
            <a:custGeom>
              <a:avLst/>
              <a:gdLst/>
              <a:ahLst/>
              <a:cxnLst/>
              <a:rect l="l" t="t" r="r" b="b"/>
              <a:pathLst>
                <a:path w="1270000" h="228600">
                  <a:moveTo>
                    <a:pt x="1269492" y="0"/>
                  </a:moveTo>
                  <a:lnTo>
                    <a:pt x="0" y="0"/>
                  </a:lnTo>
                  <a:lnTo>
                    <a:pt x="0" y="228600"/>
                  </a:lnTo>
                  <a:lnTo>
                    <a:pt x="1269492" y="228600"/>
                  </a:lnTo>
                  <a:lnTo>
                    <a:pt x="1269492" y="0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6480048" y="2993099"/>
              <a:ext cx="1270000" cy="114300"/>
            </a:xfrm>
            <a:custGeom>
              <a:avLst/>
              <a:gdLst/>
              <a:ahLst/>
              <a:cxnLst/>
              <a:rect l="l" t="t" r="r" b="b"/>
              <a:pathLst>
                <a:path w="1270000" h="114300">
                  <a:moveTo>
                    <a:pt x="1269492" y="0"/>
                  </a:moveTo>
                  <a:lnTo>
                    <a:pt x="0" y="0"/>
                  </a:lnTo>
                  <a:lnTo>
                    <a:pt x="0" y="113828"/>
                  </a:lnTo>
                  <a:lnTo>
                    <a:pt x="1269492" y="113828"/>
                  </a:lnTo>
                  <a:lnTo>
                    <a:pt x="1269492" y="0"/>
                  </a:lnTo>
                  <a:close/>
                </a:path>
              </a:pathLst>
            </a:custGeom>
            <a:solidFill>
              <a:srgbClr val="313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129865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95925" y="1347596"/>
            <a:ext cx="12395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70" dirty="0">
                <a:solidFill>
                  <a:srgbClr val="FB4B50"/>
                </a:solidFill>
                <a:latin typeface="Tahoma"/>
                <a:cs typeface="Tahoma"/>
              </a:rPr>
              <a:t>1.</a:t>
            </a:r>
            <a:r>
              <a:rPr sz="1800" spc="-190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FB4B50"/>
                </a:solidFill>
                <a:latin typeface="Tahoma"/>
                <a:cs typeface="Tahoma"/>
              </a:rPr>
              <a:t>username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409188" y="1714119"/>
            <a:ext cx="2312670" cy="4526915"/>
            <a:chOff x="3409188" y="1714119"/>
            <a:chExt cx="2312670" cy="4526915"/>
          </a:xfrm>
        </p:grpSpPr>
        <p:sp>
          <p:nvSpPr>
            <p:cNvPr id="4" name="object 4"/>
            <p:cNvSpPr/>
            <p:nvPr/>
          </p:nvSpPr>
          <p:spPr>
            <a:xfrm>
              <a:off x="3428238" y="1930146"/>
              <a:ext cx="1325880" cy="4291965"/>
            </a:xfrm>
            <a:custGeom>
              <a:avLst/>
              <a:gdLst/>
              <a:ahLst/>
              <a:cxnLst/>
              <a:rect l="l" t="t" r="r" b="b"/>
              <a:pathLst>
                <a:path w="1325879" h="4291965">
                  <a:moveTo>
                    <a:pt x="0" y="649224"/>
                  </a:moveTo>
                  <a:lnTo>
                    <a:pt x="1818" y="600776"/>
                  </a:lnTo>
                  <a:lnTo>
                    <a:pt x="7187" y="553294"/>
                  </a:lnTo>
                  <a:lnTo>
                    <a:pt x="15980" y="506904"/>
                  </a:lnTo>
                  <a:lnTo>
                    <a:pt x="28067" y="461732"/>
                  </a:lnTo>
                  <a:lnTo>
                    <a:pt x="43321" y="417903"/>
                  </a:lnTo>
                  <a:lnTo>
                    <a:pt x="61613" y="375542"/>
                  </a:lnTo>
                  <a:lnTo>
                    <a:pt x="82816" y="334776"/>
                  </a:lnTo>
                  <a:lnTo>
                    <a:pt x="106801" y="295730"/>
                  </a:lnTo>
                  <a:lnTo>
                    <a:pt x="133440" y="258529"/>
                  </a:lnTo>
                  <a:lnTo>
                    <a:pt x="162604" y="223299"/>
                  </a:lnTo>
                  <a:lnTo>
                    <a:pt x="194167" y="190166"/>
                  </a:lnTo>
                  <a:lnTo>
                    <a:pt x="227998" y="159255"/>
                  </a:lnTo>
                  <a:lnTo>
                    <a:pt x="263971" y="130692"/>
                  </a:lnTo>
                  <a:lnTo>
                    <a:pt x="301958" y="104602"/>
                  </a:lnTo>
                  <a:lnTo>
                    <a:pt x="341829" y="81112"/>
                  </a:lnTo>
                  <a:lnTo>
                    <a:pt x="383457" y="60346"/>
                  </a:lnTo>
                  <a:lnTo>
                    <a:pt x="426713" y="42430"/>
                  </a:lnTo>
                  <a:lnTo>
                    <a:pt x="471470" y="27490"/>
                  </a:lnTo>
                  <a:lnTo>
                    <a:pt x="517600" y="15651"/>
                  </a:lnTo>
                  <a:lnTo>
                    <a:pt x="564973" y="7040"/>
                  </a:lnTo>
                  <a:lnTo>
                    <a:pt x="613462" y="1780"/>
                  </a:lnTo>
                  <a:lnTo>
                    <a:pt x="662939" y="0"/>
                  </a:lnTo>
                  <a:lnTo>
                    <a:pt x="712417" y="1780"/>
                  </a:lnTo>
                  <a:lnTo>
                    <a:pt x="760906" y="7040"/>
                  </a:lnTo>
                  <a:lnTo>
                    <a:pt x="808279" y="15651"/>
                  </a:lnTo>
                  <a:lnTo>
                    <a:pt x="854409" y="27490"/>
                  </a:lnTo>
                  <a:lnTo>
                    <a:pt x="899166" y="42430"/>
                  </a:lnTo>
                  <a:lnTo>
                    <a:pt x="942422" y="60346"/>
                  </a:lnTo>
                  <a:lnTo>
                    <a:pt x="984050" y="81112"/>
                  </a:lnTo>
                  <a:lnTo>
                    <a:pt x="1023921" y="104602"/>
                  </a:lnTo>
                  <a:lnTo>
                    <a:pt x="1061908" y="130692"/>
                  </a:lnTo>
                  <a:lnTo>
                    <a:pt x="1097881" y="159255"/>
                  </a:lnTo>
                  <a:lnTo>
                    <a:pt x="1131712" y="190166"/>
                  </a:lnTo>
                  <a:lnTo>
                    <a:pt x="1163275" y="223299"/>
                  </a:lnTo>
                  <a:lnTo>
                    <a:pt x="1192439" y="258529"/>
                  </a:lnTo>
                  <a:lnTo>
                    <a:pt x="1219078" y="295730"/>
                  </a:lnTo>
                  <a:lnTo>
                    <a:pt x="1243063" y="334776"/>
                  </a:lnTo>
                  <a:lnTo>
                    <a:pt x="1264266" y="375542"/>
                  </a:lnTo>
                  <a:lnTo>
                    <a:pt x="1282558" y="417903"/>
                  </a:lnTo>
                  <a:lnTo>
                    <a:pt x="1297812" y="461732"/>
                  </a:lnTo>
                  <a:lnTo>
                    <a:pt x="1309899" y="506904"/>
                  </a:lnTo>
                  <a:lnTo>
                    <a:pt x="1318692" y="553294"/>
                  </a:lnTo>
                  <a:lnTo>
                    <a:pt x="1324061" y="600776"/>
                  </a:lnTo>
                  <a:lnTo>
                    <a:pt x="1325879" y="649224"/>
                  </a:lnTo>
                  <a:lnTo>
                    <a:pt x="1324061" y="697671"/>
                  </a:lnTo>
                  <a:lnTo>
                    <a:pt x="1318692" y="745153"/>
                  </a:lnTo>
                  <a:lnTo>
                    <a:pt x="1309899" y="791543"/>
                  </a:lnTo>
                  <a:lnTo>
                    <a:pt x="1297812" y="836715"/>
                  </a:lnTo>
                  <a:lnTo>
                    <a:pt x="1282558" y="880544"/>
                  </a:lnTo>
                  <a:lnTo>
                    <a:pt x="1264266" y="922905"/>
                  </a:lnTo>
                  <a:lnTo>
                    <a:pt x="1243063" y="963671"/>
                  </a:lnTo>
                  <a:lnTo>
                    <a:pt x="1219078" y="1002717"/>
                  </a:lnTo>
                  <a:lnTo>
                    <a:pt x="1192439" y="1039918"/>
                  </a:lnTo>
                  <a:lnTo>
                    <a:pt x="1163275" y="1075148"/>
                  </a:lnTo>
                  <a:lnTo>
                    <a:pt x="1131712" y="1108281"/>
                  </a:lnTo>
                  <a:lnTo>
                    <a:pt x="1097881" y="1139192"/>
                  </a:lnTo>
                  <a:lnTo>
                    <a:pt x="1061908" y="1167755"/>
                  </a:lnTo>
                  <a:lnTo>
                    <a:pt x="1023921" y="1193845"/>
                  </a:lnTo>
                  <a:lnTo>
                    <a:pt x="984050" y="1217335"/>
                  </a:lnTo>
                  <a:lnTo>
                    <a:pt x="942422" y="1238101"/>
                  </a:lnTo>
                  <a:lnTo>
                    <a:pt x="899166" y="1256017"/>
                  </a:lnTo>
                  <a:lnTo>
                    <a:pt x="854409" y="1270957"/>
                  </a:lnTo>
                  <a:lnTo>
                    <a:pt x="808279" y="1282796"/>
                  </a:lnTo>
                  <a:lnTo>
                    <a:pt x="760906" y="1291407"/>
                  </a:lnTo>
                  <a:lnTo>
                    <a:pt x="712417" y="1296667"/>
                  </a:lnTo>
                  <a:lnTo>
                    <a:pt x="662939" y="1298448"/>
                  </a:lnTo>
                  <a:lnTo>
                    <a:pt x="613462" y="1296667"/>
                  </a:lnTo>
                  <a:lnTo>
                    <a:pt x="564973" y="1291407"/>
                  </a:lnTo>
                  <a:lnTo>
                    <a:pt x="517600" y="1282796"/>
                  </a:lnTo>
                  <a:lnTo>
                    <a:pt x="471470" y="1270957"/>
                  </a:lnTo>
                  <a:lnTo>
                    <a:pt x="426713" y="1256017"/>
                  </a:lnTo>
                  <a:lnTo>
                    <a:pt x="383457" y="1238101"/>
                  </a:lnTo>
                  <a:lnTo>
                    <a:pt x="341829" y="1217335"/>
                  </a:lnTo>
                  <a:lnTo>
                    <a:pt x="301958" y="1193845"/>
                  </a:lnTo>
                  <a:lnTo>
                    <a:pt x="263971" y="1167755"/>
                  </a:lnTo>
                  <a:lnTo>
                    <a:pt x="227998" y="1139192"/>
                  </a:lnTo>
                  <a:lnTo>
                    <a:pt x="194167" y="1108281"/>
                  </a:lnTo>
                  <a:lnTo>
                    <a:pt x="162604" y="1075148"/>
                  </a:lnTo>
                  <a:lnTo>
                    <a:pt x="133440" y="1039918"/>
                  </a:lnTo>
                  <a:lnTo>
                    <a:pt x="106801" y="1002717"/>
                  </a:lnTo>
                  <a:lnTo>
                    <a:pt x="82816" y="963671"/>
                  </a:lnTo>
                  <a:lnTo>
                    <a:pt x="61613" y="922905"/>
                  </a:lnTo>
                  <a:lnTo>
                    <a:pt x="43321" y="880544"/>
                  </a:lnTo>
                  <a:lnTo>
                    <a:pt x="28067" y="836715"/>
                  </a:lnTo>
                  <a:lnTo>
                    <a:pt x="15980" y="791543"/>
                  </a:lnTo>
                  <a:lnTo>
                    <a:pt x="7187" y="745153"/>
                  </a:lnTo>
                  <a:lnTo>
                    <a:pt x="1818" y="697671"/>
                  </a:lnTo>
                  <a:lnTo>
                    <a:pt x="0" y="649224"/>
                  </a:lnTo>
                  <a:close/>
                </a:path>
                <a:path w="1325879" h="4291965">
                  <a:moveTo>
                    <a:pt x="205739" y="3928109"/>
                  </a:moveTo>
                  <a:lnTo>
                    <a:pt x="208630" y="3882517"/>
                  </a:lnTo>
                  <a:lnTo>
                    <a:pt x="217071" y="3838614"/>
                  </a:lnTo>
                  <a:lnTo>
                    <a:pt x="230715" y="3796742"/>
                  </a:lnTo>
                  <a:lnTo>
                    <a:pt x="249213" y="3757241"/>
                  </a:lnTo>
                  <a:lnTo>
                    <a:pt x="272219" y="3720451"/>
                  </a:lnTo>
                  <a:lnTo>
                    <a:pt x="299385" y="3686714"/>
                  </a:lnTo>
                  <a:lnTo>
                    <a:pt x="330364" y="3656370"/>
                  </a:lnTo>
                  <a:lnTo>
                    <a:pt x="364807" y="3629759"/>
                  </a:lnTo>
                  <a:lnTo>
                    <a:pt x="402368" y="3607223"/>
                  </a:lnTo>
                  <a:lnTo>
                    <a:pt x="442698" y="3589102"/>
                  </a:lnTo>
                  <a:lnTo>
                    <a:pt x="485451" y="3575737"/>
                  </a:lnTo>
                  <a:lnTo>
                    <a:pt x="530279" y="3567468"/>
                  </a:lnTo>
                  <a:lnTo>
                    <a:pt x="576834" y="3564635"/>
                  </a:lnTo>
                  <a:lnTo>
                    <a:pt x="623388" y="3567468"/>
                  </a:lnTo>
                  <a:lnTo>
                    <a:pt x="668216" y="3575737"/>
                  </a:lnTo>
                  <a:lnTo>
                    <a:pt x="710969" y="3589102"/>
                  </a:lnTo>
                  <a:lnTo>
                    <a:pt x="751299" y="3607223"/>
                  </a:lnTo>
                  <a:lnTo>
                    <a:pt x="788860" y="3629759"/>
                  </a:lnTo>
                  <a:lnTo>
                    <a:pt x="823303" y="3656370"/>
                  </a:lnTo>
                  <a:lnTo>
                    <a:pt x="854282" y="3686714"/>
                  </a:lnTo>
                  <a:lnTo>
                    <a:pt x="881448" y="3720451"/>
                  </a:lnTo>
                  <a:lnTo>
                    <a:pt x="904454" y="3757241"/>
                  </a:lnTo>
                  <a:lnTo>
                    <a:pt x="922952" y="3796742"/>
                  </a:lnTo>
                  <a:lnTo>
                    <a:pt x="936596" y="3838614"/>
                  </a:lnTo>
                  <a:lnTo>
                    <a:pt x="945037" y="3882517"/>
                  </a:lnTo>
                  <a:lnTo>
                    <a:pt x="947927" y="3928109"/>
                  </a:lnTo>
                  <a:lnTo>
                    <a:pt x="945037" y="3973702"/>
                  </a:lnTo>
                  <a:lnTo>
                    <a:pt x="936596" y="4017605"/>
                  </a:lnTo>
                  <a:lnTo>
                    <a:pt x="922952" y="4059477"/>
                  </a:lnTo>
                  <a:lnTo>
                    <a:pt x="904454" y="4098978"/>
                  </a:lnTo>
                  <a:lnTo>
                    <a:pt x="881448" y="4135768"/>
                  </a:lnTo>
                  <a:lnTo>
                    <a:pt x="854282" y="4169505"/>
                  </a:lnTo>
                  <a:lnTo>
                    <a:pt x="823303" y="4199849"/>
                  </a:lnTo>
                  <a:lnTo>
                    <a:pt x="788860" y="4226460"/>
                  </a:lnTo>
                  <a:lnTo>
                    <a:pt x="751299" y="4248996"/>
                  </a:lnTo>
                  <a:lnTo>
                    <a:pt x="710969" y="4267117"/>
                  </a:lnTo>
                  <a:lnTo>
                    <a:pt x="668216" y="4280482"/>
                  </a:lnTo>
                  <a:lnTo>
                    <a:pt x="623388" y="4288751"/>
                  </a:lnTo>
                  <a:lnTo>
                    <a:pt x="576834" y="4291583"/>
                  </a:lnTo>
                  <a:lnTo>
                    <a:pt x="530279" y="4288751"/>
                  </a:lnTo>
                  <a:lnTo>
                    <a:pt x="485451" y="4280482"/>
                  </a:lnTo>
                  <a:lnTo>
                    <a:pt x="442698" y="4267117"/>
                  </a:lnTo>
                  <a:lnTo>
                    <a:pt x="402368" y="4248996"/>
                  </a:lnTo>
                  <a:lnTo>
                    <a:pt x="364807" y="4226460"/>
                  </a:lnTo>
                  <a:lnTo>
                    <a:pt x="330364" y="4199849"/>
                  </a:lnTo>
                  <a:lnTo>
                    <a:pt x="299385" y="4169505"/>
                  </a:lnTo>
                  <a:lnTo>
                    <a:pt x="272219" y="4135768"/>
                  </a:lnTo>
                  <a:lnTo>
                    <a:pt x="249213" y="4098978"/>
                  </a:lnTo>
                  <a:lnTo>
                    <a:pt x="230715" y="4059477"/>
                  </a:lnTo>
                  <a:lnTo>
                    <a:pt x="217071" y="4017605"/>
                  </a:lnTo>
                  <a:lnTo>
                    <a:pt x="208630" y="3973702"/>
                  </a:lnTo>
                  <a:lnTo>
                    <a:pt x="205739" y="3928109"/>
                  </a:lnTo>
                  <a:close/>
                </a:path>
              </a:pathLst>
            </a:custGeom>
            <a:ln w="38100">
              <a:solidFill>
                <a:srgbClr val="FB4B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828794" y="1714119"/>
              <a:ext cx="892810" cy="762000"/>
            </a:xfrm>
            <a:custGeom>
              <a:avLst/>
              <a:gdLst/>
              <a:ahLst/>
              <a:cxnLst/>
              <a:rect l="l" t="t" r="r" b="b"/>
              <a:pathLst>
                <a:path w="892810" h="762000">
                  <a:moveTo>
                    <a:pt x="67055" y="605027"/>
                  </a:moveTo>
                  <a:lnTo>
                    <a:pt x="0" y="761618"/>
                  </a:lnTo>
                  <a:lnTo>
                    <a:pt x="165480" y="721232"/>
                  </a:lnTo>
                  <a:lnTo>
                    <a:pt x="146548" y="698880"/>
                  </a:lnTo>
                  <a:lnTo>
                    <a:pt x="113283" y="698880"/>
                  </a:lnTo>
                  <a:lnTo>
                    <a:pt x="80517" y="660145"/>
                  </a:lnTo>
                  <a:lnTo>
                    <a:pt x="99862" y="643761"/>
                  </a:lnTo>
                  <a:lnTo>
                    <a:pt x="67055" y="605027"/>
                  </a:lnTo>
                  <a:close/>
                </a:path>
                <a:path w="892810" h="762000">
                  <a:moveTo>
                    <a:pt x="99862" y="643761"/>
                  </a:moveTo>
                  <a:lnTo>
                    <a:pt x="80517" y="660145"/>
                  </a:lnTo>
                  <a:lnTo>
                    <a:pt x="113283" y="698880"/>
                  </a:lnTo>
                  <a:lnTo>
                    <a:pt x="132654" y="682477"/>
                  </a:lnTo>
                  <a:lnTo>
                    <a:pt x="99862" y="643761"/>
                  </a:lnTo>
                  <a:close/>
                </a:path>
                <a:path w="892810" h="762000">
                  <a:moveTo>
                    <a:pt x="132654" y="682477"/>
                  </a:moveTo>
                  <a:lnTo>
                    <a:pt x="113283" y="698880"/>
                  </a:lnTo>
                  <a:lnTo>
                    <a:pt x="146548" y="698880"/>
                  </a:lnTo>
                  <a:lnTo>
                    <a:pt x="132654" y="682477"/>
                  </a:lnTo>
                  <a:close/>
                </a:path>
                <a:path w="892810" h="762000">
                  <a:moveTo>
                    <a:pt x="859916" y="0"/>
                  </a:moveTo>
                  <a:lnTo>
                    <a:pt x="99862" y="643761"/>
                  </a:lnTo>
                  <a:lnTo>
                    <a:pt x="132654" y="682477"/>
                  </a:lnTo>
                  <a:lnTo>
                    <a:pt x="892682" y="38861"/>
                  </a:lnTo>
                  <a:lnTo>
                    <a:pt x="859916" y="0"/>
                  </a:lnTo>
                  <a:close/>
                </a:path>
              </a:pathLst>
            </a:custGeom>
            <a:solidFill>
              <a:srgbClr val="FB4B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758565" y="2404109"/>
            <a:ext cx="5321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70" dirty="0">
                <a:solidFill>
                  <a:srgbClr val="404040"/>
                </a:solidFill>
                <a:latin typeface="Tahoma"/>
                <a:cs typeface="Tahoma"/>
              </a:rPr>
              <a:t>2.</a:t>
            </a:r>
            <a:r>
              <a:rPr sz="1800" spc="-19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80" dirty="0">
                <a:solidFill>
                  <a:srgbClr val="404040"/>
                </a:solidFill>
                <a:latin typeface="Tahoma"/>
                <a:cs typeface="Tahoma"/>
              </a:rPr>
              <a:t>PP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603241" y="5494782"/>
            <a:ext cx="3649979" cy="727075"/>
          </a:xfrm>
          <a:custGeom>
            <a:avLst/>
            <a:gdLst/>
            <a:ahLst/>
            <a:cxnLst/>
            <a:rect l="l" t="t" r="r" b="b"/>
            <a:pathLst>
              <a:path w="3649979" h="727075">
                <a:moveTo>
                  <a:pt x="0" y="363474"/>
                </a:moveTo>
                <a:lnTo>
                  <a:pt x="2890" y="317881"/>
                </a:lnTo>
                <a:lnTo>
                  <a:pt x="11331" y="273978"/>
                </a:lnTo>
                <a:lnTo>
                  <a:pt x="24975" y="232106"/>
                </a:lnTo>
                <a:lnTo>
                  <a:pt x="43473" y="192605"/>
                </a:lnTo>
                <a:lnTo>
                  <a:pt x="66479" y="155815"/>
                </a:lnTo>
                <a:lnTo>
                  <a:pt x="93645" y="122078"/>
                </a:lnTo>
                <a:lnTo>
                  <a:pt x="124624" y="91734"/>
                </a:lnTo>
                <a:lnTo>
                  <a:pt x="159067" y="65123"/>
                </a:lnTo>
                <a:lnTo>
                  <a:pt x="196628" y="42587"/>
                </a:lnTo>
                <a:lnTo>
                  <a:pt x="236958" y="24466"/>
                </a:lnTo>
                <a:lnTo>
                  <a:pt x="279711" y="11101"/>
                </a:lnTo>
                <a:lnTo>
                  <a:pt x="324539" y="2832"/>
                </a:lnTo>
                <a:lnTo>
                  <a:pt x="371094" y="0"/>
                </a:lnTo>
                <a:lnTo>
                  <a:pt x="417648" y="2832"/>
                </a:lnTo>
                <a:lnTo>
                  <a:pt x="462476" y="11101"/>
                </a:lnTo>
                <a:lnTo>
                  <a:pt x="505229" y="24466"/>
                </a:lnTo>
                <a:lnTo>
                  <a:pt x="545559" y="42587"/>
                </a:lnTo>
                <a:lnTo>
                  <a:pt x="583120" y="65123"/>
                </a:lnTo>
                <a:lnTo>
                  <a:pt x="617563" y="91734"/>
                </a:lnTo>
                <a:lnTo>
                  <a:pt x="648542" y="122078"/>
                </a:lnTo>
                <a:lnTo>
                  <a:pt x="675708" y="155815"/>
                </a:lnTo>
                <a:lnTo>
                  <a:pt x="698714" y="192605"/>
                </a:lnTo>
                <a:lnTo>
                  <a:pt x="717212" y="232106"/>
                </a:lnTo>
                <a:lnTo>
                  <a:pt x="730856" y="273978"/>
                </a:lnTo>
                <a:lnTo>
                  <a:pt x="739297" y="317881"/>
                </a:lnTo>
                <a:lnTo>
                  <a:pt x="742188" y="363474"/>
                </a:lnTo>
                <a:lnTo>
                  <a:pt x="739297" y="409066"/>
                </a:lnTo>
                <a:lnTo>
                  <a:pt x="730856" y="452969"/>
                </a:lnTo>
                <a:lnTo>
                  <a:pt x="717212" y="494841"/>
                </a:lnTo>
                <a:lnTo>
                  <a:pt x="698714" y="534342"/>
                </a:lnTo>
                <a:lnTo>
                  <a:pt x="675708" y="571132"/>
                </a:lnTo>
                <a:lnTo>
                  <a:pt x="648542" y="604869"/>
                </a:lnTo>
                <a:lnTo>
                  <a:pt x="617563" y="635213"/>
                </a:lnTo>
                <a:lnTo>
                  <a:pt x="583120" y="661824"/>
                </a:lnTo>
                <a:lnTo>
                  <a:pt x="545559" y="684360"/>
                </a:lnTo>
                <a:lnTo>
                  <a:pt x="505229" y="702481"/>
                </a:lnTo>
                <a:lnTo>
                  <a:pt x="462476" y="715846"/>
                </a:lnTo>
                <a:lnTo>
                  <a:pt x="417648" y="724115"/>
                </a:lnTo>
                <a:lnTo>
                  <a:pt x="371094" y="726948"/>
                </a:lnTo>
                <a:lnTo>
                  <a:pt x="324539" y="724115"/>
                </a:lnTo>
                <a:lnTo>
                  <a:pt x="279711" y="715846"/>
                </a:lnTo>
                <a:lnTo>
                  <a:pt x="236958" y="702481"/>
                </a:lnTo>
                <a:lnTo>
                  <a:pt x="196628" y="684360"/>
                </a:lnTo>
                <a:lnTo>
                  <a:pt x="159067" y="661824"/>
                </a:lnTo>
                <a:lnTo>
                  <a:pt x="124624" y="635213"/>
                </a:lnTo>
                <a:lnTo>
                  <a:pt x="93645" y="604869"/>
                </a:lnTo>
                <a:lnTo>
                  <a:pt x="66479" y="571132"/>
                </a:lnTo>
                <a:lnTo>
                  <a:pt x="43473" y="534342"/>
                </a:lnTo>
                <a:lnTo>
                  <a:pt x="24975" y="494841"/>
                </a:lnTo>
                <a:lnTo>
                  <a:pt x="11331" y="452969"/>
                </a:lnTo>
                <a:lnTo>
                  <a:pt x="2890" y="409066"/>
                </a:lnTo>
                <a:lnTo>
                  <a:pt x="0" y="363474"/>
                </a:lnTo>
                <a:close/>
              </a:path>
              <a:path w="3649979" h="727075">
                <a:moveTo>
                  <a:pt x="969263" y="363474"/>
                </a:moveTo>
                <a:lnTo>
                  <a:pt x="972154" y="317881"/>
                </a:lnTo>
                <a:lnTo>
                  <a:pt x="980595" y="273978"/>
                </a:lnTo>
                <a:lnTo>
                  <a:pt x="994239" y="232106"/>
                </a:lnTo>
                <a:lnTo>
                  <a:pt x="1012737" y="192605"/>
                </a:lnTo>
                <a:lnTo>
                  <a:pt x="1035743" y="155815"/>
                </a:lnTo>
                <a:lnTo>
                  <a:pt x="1062909" y="122078"/>
                </a:lnTo>
                <a:lnTo>
                  <a:pt x="1093888" y="91734"/>
                </a:lnTo>
                <a:lnTo>
                  <a:pt x="1128331" y="65123"/>
                </a:lnTo>
                <a:lnTo>
                  <a:pt x="1165892" y="42587"/>
                </a:lnTo>
                <a:lnTo>
                  <a:pt x="1206222" y="24466"/>
                </a:lnTo>
                <a:lnTo>
                  <a:pt x="1248975" y="11101"/>
                </a:lnTo>
                <a:lnTo>
                  <a:pt x="1293803" y="2832"/>
                </a:lnTo>
                <a:lnTo>
                  <a:pt x="1340358" y="0"/>
                </a:lnTo>
                <a:lnTo>
                  <a:pt x="1386912" y="2832"/>
                </a:lnTo>
                <a:lnTo>
                  <a:pt x="1431740" y="11101"/>
                </a:lnTo>
                <a:lnTo>
                  <a:pt x="1474493" y="24466"/>
                </a:lnTo>
                <a:lnTo>
                  <a:pt x="1514823" y="42587"/>
                </a:lnTo>
                <a:lnTo>
                  <a:pt x="1552384" y="65123"/>
                </a:lnTo>
                <a:lnTo>
                  <a:pt x="1586827" y="91734"/>
                </a:lnTo>
                <a:lnTo>
                  <a:pt x="1617806" y="122078"/>
                </a:lnTo>
                <a:lnTo>
                  <a:pt x="1644972" y="155815"/>
                </a:lnTo>
                <a:lnTo>
                  <a:pt x="1667978" y="192605"/>
                </a:lnTo>
                <a:lnTo>
                  <a:pt x="1686476" y="232106"/>
                </a:lnTo>
                <a:lnTo>
                  <a:pt x="1700120" y="273978"/>
                </a:lnTo>
                <a:lnTo>
                  <a:pt x="1708561" y="317881"/>
                </a:lnTo>
                <a:lnTo>
                  <a:pt x="1711452" y="363474"/>
                </a:lnTo>
                <a:lnTo>
                  <a:pt x="1708561" y="409066"/>
                </a:lnTo>
                <a:lnTo>
                  <a:pt x="1700120" y="452969"/>
                </a:lnTo>
                <a:lnTo>
                  <a:pt x="1686476" y="494841"/>
                </a:lnTo>
                <a:lnTo>
                  <a:pt x="1667978" y="534342"/>
                </a:lnTo>
                <a:lnTo>
                  <a:pt x="1644972" y="571132"/>
                </a:lnTo>
                <a:lnTo>
                  <a:pt x="1617806" y="604869"/>
                </a:lnTo>
                <a:lnTo>
                  <a:pt x="1586827" y="635213"/>
                </a:lnTo>
                <a:lnTo>
                  <a:pt x="1552384" y="661824"/>
                </a:lnTo>
                <a:lnTo>
                  <a:pt x="1514823" y="684360"/>
                </a:lnTo>
                <a:lnTo>
                  <a:pt x="1474493" y="702481"/>
                </a:lnTo>
                <a:lnTo>
                  <a:pt x="1431740" y="715846"/>
                </a:lnTo>
                <a:lnTo>
                  <a:pt x="1386912" y="724115"/>
                </a:lnTo>
                <a:lnTo>
                  <a:pt x="1340358" y="726948"/>
                </a:lnTo>
                <a:lnTo>
                  <a:pt x="1293803" y="724115"/>
                </a:lnTo>
                <a:lnTo>
                  <a:pt x="1248975" y="715846"/>
                </a:lnTo>
                <a:lnTo>
                  <a:pt x="1206222" y="702481"/>
                </a:lnTo>
                <a:lnTo>
                  <a:pt x="1165892" y="684360"/>
                </a:lnTo>
                <a:lnTo>
                  <a:pt x="1128331" y="661824"/>
                </a:lnTo>
                <a:lnTo>
                  <a:pt x="1093888" y="635213"/>
                </a:lnTo>
                <a:lnTo>
                  <a:pt x="1062909" y="604869"/>
                </a:lnTo>
                <a:lnTo>
                  <a:pt x="1035743" y="571132"/>
                </a:lnTo>
                <a:lnTo>
                  <a:pt x="1012737" y="534342"/>
                </a:lnTo>
                <a:lnTo>
                  <a:pt x="994239" y="494841"/>
                </a:lnTo>
                <a:lnTo>
                  <a:pt x="980595" y="452969"/>
                </a:lnTo>
                <a:lnTo>
                  <a:pt x="972154" y="409066"/>
                </a:lnTo>
                <a:lnTo>
                  <a:pt x="969263" y="363474"/>
                </a:lnTo>
                <a:close/>
              </a:path>
              <a:path w="3649979" h="727075">
                <a:moveTo>
                  <a:pt x="1940052" y="363474"/>
                </a:moveTo>
                <a:lnTo>
                  <a:pt x="1942938" y="317881"/>
                </a:lnTo>
                <a:lnTo>
                  <a:pt x="1951365" y="273978"/>
                </a:lnTo>
                <a:lnTo>
                  <a:pt x="1964986" y="232106"/>
                </a:lnTo>
                <a:lnTo>
                  <a:pt x="1983453" y="192605"/>
                </a:lnTo>
                <a:lnTo>
                  <a:pt x="2006419" y="155815"/>
                </a:lnTo>
                <a:lnTo>
                  <a:pt x="2033535" y="122078"/>
                </a:lnTo>
                <a:lnTo>
                  <a:pt x="2064455" y="91734"/>
                </a:lnTo>
                <a:lnTo>
                  <a:pt x="2098831" y="65123"/>
                </a:lnTo>
                <a:lnTo>
                  <a:pt x="2136315" y="42587"/>
                </a:lnTo>
                <a:lnTo>
                  <a:pt x="2176559" y="24466"/>
                </a:lnTo>
                <a:lnTo>
                  <a:pt x="2219218" y="11101"/>
                </a:lnTo>
                <a:lnTo>
                  <a:pt x="2263941" y="2832"/>
                </a:lnTo>
                <a:lnTo>
                  <a:pt x="2310384" y="0"/>
                </a:lnTo>
                <a:lnTo>
                  <a:pt x="2356826" y="2832"/>
                </a:lnTo>
                <a:lnTo>
                  <a:pt x="2401549" y="11101"/>
                </a:lnTo>
                <a:lnTo>
                  <a:pt x="2444208" y="24466"/>
                </a:lnTo>
                <a:lnTo>
                  <a:pt x="2484452" y="42587"/>
                </a:lnTo>
                <a:lnTo>
                  <a:pt x="2521936" y="65123"/>
                </a:lnTo>
                <a:lnTo>
                  <a:pt x="2556312" y="91734"/>
                </a:lnTo>
                <a:lnTo>
                  <a:pt x="2587232" y="122078"/>
                </a:lnTo>
                <a:lnTo>
                  <a:pt x="2614348" y="155815"/>
                </a:lnTo>
                <a:lnTo>
                  <a:pt x="2637314" y="192605"/>
                </a:lnTo>
                <a:lnTo>
                  <a:pt x="2655781" y="232106"/>
                </a:lnTo>
                <a:lnTo>
                  <a:pt x="2669402" y="273978"/>
                </a:lnTo>
                <a:lnTo>
                  <a:pt x="2677829" y="317881"/>
                </a:lnTo>
                <a:lnTo>
                  <a:pt x="2680716" y="363474"/>
                </a:lnTo>
                <a:lnTo>
                  <a:pt x="2677829" y="409066"/>
                </a:lnTo>
                <a:lnTo>
                  <a:pt x="2669402" y="452969"/>
                </a:lnTo>
                <a:lnTo>
                  <a:pt x="2655781" y="494841"/>
                </a:lnTo>
                <a:lnTo>
                  <a:pt x="2637314" y="534342"/>
                </a:lnTo>
                <a:lnTo>
                  <a:pt x="2614348" y="571132"/>
                </a:lnTo>
                <a:lnTo>
                  <a:pt x="2587232" y="604869"/>
                </a:lnTo>
                <a:lnTo>
                  <a:pt x="2556312" y="635213"/>
                </a:lnTo>
                <a:lnTo>
                  <a:pt x="2521936" y="661824"/>
                </a:lnTo>
                <a:lnTo>
                  <a:pt x="2484452" y="684360"/>
                </a:lnTo>
                <a:lnTo>
                  <a:pt x="2444208" y="702481"/>
                </a:lnTo>
                <a:lnTo>
                  <a:pt x="2401549" y="715846"/>
                </a:lnTo>
                <a:lnTo>
                  <a:pt x="2356826" y="724115"/>
                </a:lnTo>
                <a:lnTo>
                  <a:pt x="2310384" y="726948"/>
                </a:lnTo>
                <a:lnTo>
                  <a:pt x="2263941" y="724115"/>
                </a:lnTo>
                <a:lnTo>
                  <a:pt x="2219218" y="715846"/>
                </a:lnTo>
                <a:lnTo>
                  <a:pt x="2176559" y="702481"/>
                </a:lnTo>
                <a:lnTo>
                  <a:pt x="2136315" y="684360"/>
                </a:lnTo>
                <a:lnTo>
                  <a:pt x="2098831" y="661824"/>
                </a:lnTo>
                <a:lnTo>
                  <a:pt x="2064455" y="635213"/>
                </a:lnTo>
                <a:lnTo>
                  <a:pt x="2033535" y="604869"/>
                </a:lnTo>
                <a:lnTo>
                  <a:pt x="2006419" y="571132"/>
                </a:lnTo>
                <a:lnTo>
                  <a:pt x="1983453" y="534342"/>
                </a:lnTo>
                <a:lnTo>
                  <a:pt x="1964986" y="494841"/>
                </a:lnTo>
                <a:lnTo>
                  <a:pt x="1951365" y="452969"/>
                </a:lnTo>
                <a:lnTo>
                  <a:pt x="1942938" y="409066"/>
                </a:lnTo>
                <a:lnTo>
                  <a:pt x="1940052" y="363474"/>
                </a:lnTo>
                <a:close/>
              </a:path>
              <a:path w="3649979" h="727075">
                <a:moveTo>
                  <a:pt x="2909316" y="363474"/>
                </a:moveTo>
                <a:lnTo>
                  <a:pt x="2912202" y="317881"/>
                </a:lnTo>
                <a:lnTo>
                  <a:pt x="2920629" y="273978"/>
                </a:lnTo>
                <a:lnTo>
                  <a:pt x="2934250" y="232106"/>
                </a:lnTo>
                <a:lnTo>
                  <a:pt x="2952717" y="192605"/>
                </a:lnTo>
                <a:lnTo>
                  <a:pt x="2975683" y="155815"/>
                </a:lnTo>
                <a:lnTo>
                  <a:pt x="3002799" y="122078"/>
                </a:lnTo>
                <a:lnTo>
                  <a:pt x="3033719" y="91734"/>
                </a:lnTo>
                <a:lnTo>
                  <a:pt x="3068095" y="65123"/>
                </a:lnTo>
                <a:lnTo>
                  <a:pt x="3105579" y="42587"/>
                </a:lnTo>
                <a:lnTo>
                  <a:pt x="3145823" y="24466"/>
                </a:lnTo>
                <a:lnTo>
                  <a:pt x="3188482" y="11101"/>
                </a:lnTo>
                <a:lnTo>
                  <a:pt x="3233205" y="2832"/>
                </a:lnTo>
                <a:lnTo>
                  <a:pt x="3279648" y="0"/>
                </a:lnTo>
                <a:lnTo>
                  <a:pt x="3326090" y="2832"/>
                </a:lnTo>
                <a:lnTo>
                  <a:pt x="3370813" y="11101"/>
                </a:lnTo>
                <a:lnTo>
                  <a:pt x="3413472" y="24466"/>
                </a:lnTo>
                <a:lnTo>
                  <a:pt x="3453716" y="42587"/>
                </a:lnTo>
                <a:lnTo>
                  <a:pt x="3491200" y="65123"/>
                </a:lnTo>
                <a:lnTo>
                  <a:pt x="3525576" y="91734"/>
                </a:lnTo>
                <a:lnTo>
                  <a:pt x="3556496" y="122078"/>
                </a:lnTo>
                <a:lnTo>
                  <a:pt x="3583612" y="155815"/>
                </a:lnTo>
                <a:lnTo>
                  <a:pt x="3606578" y="192605"/>
                </a:lnTo>
                <a:lnTo>
                  <a:pt x="3625045" y="232106"/>
                </a:lnTo>
                <a:lnTo>
                  <a:pt x="3638666" y="273978"/>
                </a:lnTo>
                <a:lnTo>
                  <a:pt x="3647093" y="317881"/>
                </a:lnTo>
                <a:lnTo>
                  <a:pt x="3649980" y="363474"/>
                </a:lnTo>
                <a:lnTo>
                  <a:pt x="3647093" y="409066"/>
                </a:lnTo>
                <a:lnTo>
                  <a:pt x="3638666" y="452969"/>
                </a:lnTo>
                <a:lnTo>
                  <a:pt x="3625045" y="494841"/>
                </a:lnTo>
                <a:lnTo>
                  <a:pt x="3606578" y="534342"/>
                </a:lnTo>
                <a:lnTo>
                  <a:pt x="3583612" y="571132"/>
                </a:lnTo>
                <a:lnTo>
                  <a:pt x="3556496" y="604869"/>
                </a:lnTo>
                <a:lnTo>
                  <a:pt x="3525576" y="635213"/>
                </a:lnTo>
                <a:lnTo>
                  <a:pt x="3491200" y="661824"/>
                </a:lnTo>
                <a:lnTo>
                  <a:pt x="3453716" y="684360"/>
                </a:lnTo>
                <a:lnTo>
                  <a:pt x="3413472" y="702481"/>
                </a:lnTo>
                <a:lnTo>
                  <a:pt x="3370813" y="715846"/>
                </a:lnTo>
                <a:lnTo>
                  <a:pt x="3326090" y="724115"/>
                </a:lnTo>
                <a:lnTo>
                  <a:pt x="3279648" y="726948"/>
                </a:lnTo>
                <a:lnTo>
                  <a:pt x="3233205" y="724115"/>
                </a:lnTo>
                <a:lnTo>
                  <a:pt x="3188482" y="715846"/>
                </a:lnTo>
                <a:lnTo>
                  <a:pt x="3145823" y="702481"/>
                </a:lnTo>
                <a:lnTo>
                  <a:pt x="3105579" y="684360"/>
                </a:lnTo>
                <a:lnTo>
                  <a:pt x="3068095" y="661824"/>
                </a:lnTo>
                <a:lnTo>
                  <a:pt x="3033719" y="635213"/>
                </a:lnTo>
                <a:lnTo>
                  <a:pt x="3002799" y="604869"/>
                </a:lnTo>
                <a:lnTo>
                  <a:pt x="2975683" y="571132"/>
                </a:lnTo>
                <a:lnTo>
                  <a:pt x="2952717" y="534342"/>
                </a:lnTo>
                <a:lnTo>
                  <a:pt x="2934250" y="494841"/>
                </a:lnTo>
                <a:lnTo>
                  <a:pt x="2920629" y="452969"/>
                </a:lnTo>
                <a:lnTo>
                  <a:pt x="2912202" y="409066"/>
                </a:lnTo>
                <a:lnTo>
                  <a:pt x="2909316" y="363474"/>
                </a:lnTo>
                <a:close/>
              </a:path>
            </a:pathLst>
          </a:custGeom>
          <a:ln w="38100">
            <a:solidFill>
              <a:srgbClr val="FB4B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394452" y="2910332"/>
            <a:ext cx="41655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spc="-80" dirty="0">
                <a:latin typeface="Lucida Sans"/>
                <a:cs typeface="Lucida Sans"/>
              </a:rPr>
              <a:t>Posts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14415" y="2910332"/>
            <a:ext cx="72390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spc="-90" dirty="0">
                <a:latin typeface="Lucida Sans"/>
                <a:cs typeface="Lucida Sans"/>
              </a:rPr>
              <a:t>Followers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14996" y="2910332"/>
            <a:ext cx="7302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spc="-90" dirty="0">
                <a:latin typeface="Lucida Sans"/>
                <a:cs typeface="Lucida Sans"/>
              </a:rPr>
              <a:t>Following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39285" y="5744972"/>
            <a:ext cx="1289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50" dirty="0">
                <a:latin typeface="Lucida Sans"/>
                <a:cs typeface="Lucida Sans"/>
              </a:rPr>
              <a:t>+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62839" y="215646"/>
            <a:ext cx="3526154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29" dirty="0"/>
              <a:t>The</a:t>
            </a:r>
            <a:r>
              <a:rPr spc="-355" dirty="0"/>
              <a:t> </a:t>
            </a:r>
            <a:r>
              <a:rPr spc="-195" dirty="0"/>
              <a:t>Perfect</a:t>
            </a:r>
            <a:r>
              <a:rPr spc="-345" dirty="0"/>
              <a:t> </a:t>
            </a:r>
            <a:r>
              <a:rPr spc="-80" dirty="0"/>
              <a:t>Bio</a:t>
            </a:r>
          </a:p>
        </p:txBody>
      </p:sp>
    </p:spTree>
    <p:extLst>
      <p:ext uri="{BB962C8B-B14F-4D97-AF65-F5344CB8AC3E}">
        <p14:creationId xmlns:p14="http://schemas.microsoft.com/office/powerpoint/2010/main" val="29187429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1082039"/>
              <a:ext cx="12192000" cy="5775960"/>
            </a:xfrm>
            <a:custGeom>
              <a:avLst/>
              <a:gdLst/>
              <a:ahLst/>
              <a:cxnLst/>
              <a:rect l="l" t="t" r="r" b="b"/>
              <a:pathLst>
                <a:path w="12192000" h="5775959">
                  <a:moveTo>
                    <a:pt x="0" y="5775959"/>
                  </a:moveTo>
                  <a:lnTo>
                    <a:pt x="12192000" y="5775959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5775959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1943587" cy="67177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18831" y="1624583"/>
              <a:ext cx="4018787" cy="52334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52716" y="1367027"/>
              <a:ext cx="4351020" cy="549096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74311" y="4752340"/>
              <a:ext cx="1018119" cy="101922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46849" y="4751832"/>
              <a:ext cx="1013584" cy="102243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6403" y="2245995"/>
              <a:ext cx="2301366" cy="231121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80732" y="2244851"/>
              <a:ext cx="2313643" cy="231075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349238" y="3912870"/>
              <a:ext cx="1160780" cy="1924685"/>
            </a:xfrm>
            <a:custGeom>
              <a:avLst/>
              <a:gdLst/>
              <a:ahLst/>
              <a:cxnLst/>
              <a:rect l="l" t="t" r="r" b="b"/>
              <a:pathLst>
                <a:path w="1160779" h="1924685">
                  <a:moveTo>
                    <a:pt x="1060414" y="117944"/>
                  </a:moveTo>
                  <a:lnTo>
                    <a:pt x="0" y="1898091"/>
                  </a:lnTo>
                  <a:lnTo>
                    <a:pt x="43687" y="1924100"/>
                  </a:lnTo>
                  <a:lnTo>
                    <a:pt x="1104054" y="143934"/>
                  </a:lnTo>
                  <a:lnTo>
                    <a:pt x="1060414" y="117944"/>
                  </a:lnTo>
                  <a:close/>
                </a:path>
                <a:path w="1160779" h="1924685">
                  <a:moveTo>
                    <a:pt x="1153158" y="96138"/>
                  </a:moveTo>
                  <a:lnTo>
                    <a:pt x="1073404" y="96138"/>
                  </a:lnTo>
                  <a:lnTo>
                    <a:pt x="1117091" y="122046"/>
                  </a:lnTo>
                  <a:lnTo>
                    <a:pt x="1104054" y="143934"/>
                  </a:lnTo>
                  <a:lnTo>
                    <a:pt x="1147698" y="169925"/>
                  </a:lnTo>
                  <a:lnTo>
                    <a:pt x="1153158" y="96138"/>
                  </a:lnTo>
                  <a:close/>
                </a:path>
                <a:path w="1160779" h="1924685">
                  <a:moveTo>
                    <a:pt x="1073404" y="96138"/>
                  </a:moveTo>
                  <a:lnTo>
                    <a:pt x="1060414" y="117944"/>
                  </a:lnTo>
                  <a:lnTo>
                    <a:pt x="1104054" y="143934"/>
                  </a:lnTo>
                  <a:lnTo>
                    <a:pt x="1117091" y="122046"/>
                  </a:lnTo>
                  <a:lnTo>
                    <a:pt x="1073404" y="96138"/>
                  </a:lnTo>
                  <a:close/>
                </a:path>
                <a:path w="1160779" h="1924685">
                  <a:moveTo>
                    <a:pt x="1160271" y="0"/>
                  </a:moveTo>
                  <a:lnTo>
                    <a:pt x="1016762" y="91947"/>
                  </a:lnTo>
                  <a:lnTo>
                    <a:pt x="1060414" y="117944"/>
                  </a:lnTo>
                  <a:lnTo>
                    <a:pt x="1073404" y="96138"/>
                  </a:lnTo>
                  <a:lnTo>
                    <a:pt x="1153158" y="96138"/>
                  </a:lnTo>
                  <a:lnTo>
                    <a:pt x="1160271" y="0"/>
                  </a:lnTo>
                  <a:close/>
                </a:path>
              </a:pathLst>
            </a:custGeom>
            <a:solidFill>
              <a:srgbClr val="1DB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246621" y="1747392"/>
              <a:ext cx="1275080" cy="1251585"/>
            </a:xfrm>
            <a:custGeom>
              <a:avLst/>
              <a:gdLst/>
              <a:ahLst/>
              <a:cxnLst/>
              <a:rect l="l" t="t" r="r" b="b"/>
              <a:pathLst>
                <a:path w="1275079" h="1251585">
                  <a:moveTo>
                    <a:pt x="1148433" y="1162501"/>
                  </a:moveTo>
                  <a:lnTo>
                    <a:pt x="1112901" y="1198753"/>
                  </a:lnTo>
                  <a:lnTo>
                    <a:pt x="1275079" y="1251077"/>
                  </a:lnTo>
                  <a:lnTo>
                    <a:pt x="1250719" y="1180338"/>
                  </a:lnTo>
                  <a:lnTo>
                    <a:pt x="1166622" y="1180338"/>
                  </a:lnTo>
                  <a:lnTo>
                    <a:pt x="1148433" y="1162501"/>
                  </a:lnTo>
                  <a:close/>
                </a:path>
                <a:path w="1275079" h="1251585">
                  <a:moveTo>
                    <a:pt x="1184014" y="1126200"/>
                  </a:moveTo>
                  <a:lnTo>
                    <a:pt x="1148433" y="1162501"/>
                  </a:lnTo>
                  <a:lnTo>
                    <a:pt x="1166622" y="1180338"/>
                  </a:lnTo>
                  <a:lnTo>
                    <a:pt x="1202181" y="1144016"/>
                  </a:lnTo>
                  <a:lnTo>
                    <a:pt x="1184014" y="1126200"/>
                  </a:lnTo>
                  <a:close/>
                </a:path>
                <a:path w="1275079" h="1251585">
                  <a:moveTo>
                    <a:pt x="1219580" y="1089914"/>
                  </a:moveTo>
                  <a:lnTo>
                    <a:pt x="1184014" y="1126200"/>
                  </a:lnTo>
                  <a:lnTo>
                    <a:pt x="1202181" y="1144016"/>
                  </a:lnTo>
                  <a:lnTo>
                    <a:pt x="1166622" y="1180338"/>
                  </a:lnTo>
                  <a:lnTo>
                    <a:pt x="1250719" y="1180338"/>
                  </a:lnTo>
                  <a:lnTo>
                    <a:pt x="1219580" y="1089914"/>
                  </a:lnTo>
                  <a:close/>
                </a:path>
                <a:path w="1275079" h="1251585">
                  <a:moveTo>
                    <a:pt x="35560" y="0"/>
                  </a:moveTo>
                  <a:lnTo>
                    <a:pt x="0" y="36322"/>
                  </a:lnTo>
                  <a:lnTo>
                    <a:pt x="1148433" y="1162501"/>
                  </a:lnTo>
                  <a:lnTo>
                    <a:pt x="1184014" y="1126200"/>
                  </a:lnTo>
                  <a:lnTo>
                    <a:pt x="35560" y="0"/>
                  </a:lnTo>
                  <a:close/>
                </a:path>
              </a:pathLst>
            </a:custGeom>
            <a:solidFill>
              <a:srgbClr val="FB4B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62839" y="215646"/>
            <a:ext cx="304165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70" dirty="0">
                <a:solidFill>
                  <a:schemeClr val="accent4">
                    <a:lumMod val="75000"/>
                  </a:schemeClr>
                </a:solidFill>
              </a:rPr>
              <a:t>Profile</a:t>
            </a:r>
            <a:r>
              <a:rPr spc="-33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170" dirty="0">
                <a:solidFill>
                  <a:schemeClr val="accent4">
                    <a:lumMod val="75000"/>
                  </a:schemeClr>
                </a:solidFill>
              </a:rPr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34319731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95925" y="1347596"/>
            <a:ext cx="12395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70" dirty="0">
                <a:solidFill>
                  <a:srgbClr val="FB4B50"/>
                </a:solidFill>
                <a:latin typeface="Tahoma"/>
                <a:cs typeface="Tahoma"/>
              </a:rPr>
              <a:t>1.</a:t>
            </a:r>
            <a:r>
              <a:rPr sz="1800" spc="-190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FB4B50"/>
                </a:solidFill>
                <a:latin typeface="Tahoma"/>
                <a:cs typeface="Tahoma"/>
              </a:rPr>
              <a:t>username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36950" y="3350513"/>
            <a:ext cx="11449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spc="-120" dirty="0">
                <a:latin typeface="Lucida Sans"/>
                <a:cs typeface="Lucida Sans"/>
              </a:rPr>
              <a:t>4.</a:t>
            </a:r>
            <a:r>
              <a:rPr sz="1400" i="1" spc="-145" dirty="0">
                <a:latin typeface="Lucida Sans"/>
                <a:cs typeface="Lucida Sans"/>
              </a:rPr>
              <a:t> </a:t>
            </a:r>
            <a:r>
              <a:rPr sz="1400" i="1" spc="-95" dirty="0">
                <a:latin typeface="Lucida Sans"/>
                <a:cs typeface="Lucida Sans"/>
              </a:rPr>
              <a:t>Profile</a:t>
            </a:r>
            <a:r>
              <a:rPr sz="1400" i="1" spc="-150" dirty="0">
                <a:latin typeface="Lucida Sans"/>
                <a:cs typeface="Lucida Sans"/>
              </a:rPr>
              <a:t> </a:t>
            </a:r>
            <a:r>
              <a:rPr sz="1400" i="1" spc="-105" dirty="0">
                <a:latin typeface="Lucida Sans"/>
                <a:cs typeface="Lucida Sans"/>
              </a:rPr>
              <a:t>Name</a:t>
            </a:r>
            <a:endParaRPr sz="1400">
              <a:latin typeface="Lucida Sans"/>
              <a:cs typeface="Lucida San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409188" y="1714119"/>
            <a:ext cx="2312670" cy="4526915"/>
            <a:chOff x="3409188" y="1714119"/>
            <a:chExt cx="2312670" cy="4526915"/>
          </a:xfrm>
        </p:grpSpPr>
        <p:sp>
          <p:nvSpPr>
            <p:cNvPr id="5" name="object 5"/>
            <p:cNvSpPr/>
            <p:nvPr/>
          </p:nvSpPr>
          <p:spPr>
            <a:xfrm>
              <a:off x="3428238" y="1930146"/>
              <a:ext cx="1325880" cy="4291965"/>
            </a:xfrm>
            <a:custGeom>
              <a:avLst/>
              <a:gdLst/>
              <a:ahLst/>
              <a:cxnLst/>
              <a:rect l="l" t="t" r="r" b="b"/>
              <a:pathLst>
                <a:path w="1325879" h="4291965">
                  <a:moveTo>
                    <a:pt x="0" y="649224"/>
                  </a:moveTo>
                  <a:lnTo>
                    <a:pt x="1818" y="600776"/>
                  </a:lnTo>
                  <a:lnTo>
                    <a:pt x="7187" y="553294"/>
                  </a:lnTo>
                  <a:lnTo>
                    <a:pt x="15980" y="506904"/>
                  </a:lnTo>
                  <a:lnTo>
                    <a:pt x="28067" y="461732"/>
                  </a:lnTo>
                  <a:lnTo>
                    <a:pt x="43321" y="417903"/>
                  </a:lnTo>
                  <a:lnTo>
                    <a:pt x="61613" y="375542"/>
                  </a:lnTo>
                  <a:lnTo>
                    <a:pt x="82816" y="334776"/>
                  </a:lnTo>
                  <a:lnTo>
                    <a:pt x="106801" y="295730"/>
                  </a:lnTo>
                  <a:lnTo>
                    <a:pt x="133440" y="258529"/>
                  </a:lnTo>
                  <a:lnTo>
                    <a:pt x="162604" y="223299"/>
                  </a:lnTo>
                  <a:lnTo>
                    <a:pt x="194167" y="190166"/>
                  </a:lnTo>
                  <a:lnTo>
                    <a:pt x="227998" y="159255"/>
                  </a:lnTo>
                  <a:lnTo>
                    <a:pt x="263971" y="130692"/>
                  </a:lnTo>
                  <a:lnTo>
                    <a:pt x="301958" y="104602"/>
                  </a:lnTo>
                  <a:lnTo>
                    <a:pt x="341829" y="81112"/>
                  </a:lnTo>
                  <a:lnTo>
                    <a:pt x="383457" y="60346"/>
                  </a:lnTo>
                  <a:lnTo>
                    <a:pt x="426713" y="42430"/>
                  </a:lnTo>
                  <a:lnTo>
                    <a:pt x="471470" y="27490"/>
                  </a:lnTo>
                  <a:lnTo>
                    <a:pt x="517600" y="15651"/>
                  </a:lnTo>
                  <a:lnTo>
                    <a:pt x="564973" y="7040"/>
                  </a:lnTo>
                  <a:lnTo>
                    <a:pt x="613462" y="1780"/>
                  </a:lnTo>
                  <a:lnTo>
                    <a:pt x="662939" y="0"/>
                  </a:lnTo>
                  <a:lnTo>
                    <a:pt x="712417" y="1780"/>
                  </a:lnTo>
                  <a:lnTo>
                    <a:pt x="760906" y="7040"/>
                  </a:lnTo>
                  <a:lnTo>
                    <a:pt x="808279" y="15651"/>
                  </a:lnTo>
                  <a:lnTo>
                    <a:pt x="854409" y="27490"/>
                  </a:lnTo>
                  <a:lnTo>
                    <a:pt x="899166" y="42430"/>
                  </a:lnTo>
                  <a:lnTo>
                    <a:pt x="942422" y="60346"/>
                  </a:lnTo>
                  <a:lnTo>
                    <a:pt x="984050" y="81112"/>
                  </a:lnTo>
                  <a:lnTo>
                    <a:pt x="1023921" y="104602"/>
                  </a:lnTo>
                  <a:lnTo>
                    <a:pt x="1061908" y="130692"/>
                  </a:lnTo>
                  <a:lnTo>
                    <a:pt x="1097881" y="159255"/>
                  </a:lnTo>
                  <a:lnTo>
                    <a:pt x="1131712" y="190166"/>
                  </a:lnTo>
                  <a:lnTo>
                    <a:pt x="1163275" y="223299"/>
                  </a:lnTo>
                  <a:lnTo>
                    <a:pt x="1192439" y="258529"/>
                  </a:lnTo>
                  <a:lnTo>
                    <a:pt x="1219078" y="295730"/>
                  </a:lnTo>
                  <a:lnTo>
                    <a:pt x="1243063" y="334776"/>
                  </a:lnTo>
                  <a:lnTo>
                    <a:pt x="1264266" y="375542"/>
                  </a:lnTo>
                  <a:lnTo>
                    <a:pt x="1282558" y="417903"/>
                  </a:lnTo>
                  <a:lnTo>
                    <a:pt x="1297812" y="461732"/>
                  </a:lnTo>
                  <a:lnTo>
                    <a:pt x="1309899" y="506904"/>
                  </a:lnTo>
                  <a:lnTo>
                    <a:pt x="1318692" y="553294"/>
                  </a:lnTo>
                  <a:lnTo>
                    <a:pt x="1324061" y="600776"/>
                  </a:lnTo>
                  <a:lnTo>
                    <a:pt x="1325879" y="649224"/>
                  </a:lnTo>
                  <a:lnTo>
                    <a:pt x="1324061" y="697671"/>
                  </a:lnTo>
                  <a:lnTo>
                    <a:pt x="1318692" y="745153"/>
                  </a:lnTo>
                  <a:lnTo>
                    <a:pt x="1309899" y="791543"/>
                  </a:lnTo>
                  <a:lnTo>
                    <a:pt x="1297812" y="836715"/>
                  </a:lnTo>
                  <a:lnTo>
                    <a:pt x="1282558" y="880544"/>
                  </a:lnTo>
                  <a:lnTo>
                    <a:pt x="1264266" y="922905"/>
                  </a:lnTo>
                  <a:lnTo>
                    <a:pt x="1243063" y="963671"/>
                  </a:lnTo>
                  <a:lnTo>
                    <a:pt x="1219078" y="1002717"/>
                  </a:lnTo>
                  <a:lnTo>
                    <a:pt x="1192439" y="1039918"/>
                  </a:lnTo>
                  <a:lnTo>
                    <a:pt x="1163275" y="1075148"/>
                  </a:lnTo>
                  <a:lnTo>
                    <a:pt x="1131712" y="1108281"/>
                  </a:lnTo>
                  <a:lnTo>
                    <a:pt x="1097881" y="1139192"/>
                  </a:lnTo>
                  <a:lnTo>
                    <a:pt x="1061908" y="1167755"/>
                  </a:lnTo>
                  <a:lnTo>
                    <a:pt x="1023921" y="1193845"/>
                  </a:lnTo>
                  <a:lnTo>
                    <a:pt x="984050" y="1217335"/>
                  </a:lnTo>
                  <a:lnTo>
                    <a:pt x="942422" y="1238101"/>
                  </a:lnTo>
                  <a:lnTo>
                    <a:pt x="899166" y="1256017"/>
                  </a:lnTo>
                  <a:lnTo>
                    <a:pt x="854409" y="1270957"/>
                  </a:lnTo>
                  <a:lnTo>
                    <a:pt x="808279" y="1282796"/>
                  </a:lnTo>
                  <a:lnTo>
                    <a:pt x="760906" y="1291407"/>
                  </a:lnTo>
                  <a:lnTo>
                    <a:pt x="712417" y="1296667"/>
                  </a:lnTo>
                  <a:lnTo>
                    <a:pt x="662939" y="1298448"/>
                  </a:lnTo>
                  <a:lnTo>
                    <a:pt x="613462" y="1296667"/>
                  </a:lnTo>
                  <a:lnTo>
                    <a:pt x="564973" y="1291407"/>
                  </a:lnTo>
                  <a:lnTo>
                    <a:pt x="517600" y="1282796"/>
                  </a:lnTo>
                  <a:lnTo>
                    <a:pt x="471470" y="1270957"/>
                  </a:lnTo>
                  <a:lnTo>
                    <a:pt x="426713" y="1256017"/>
                  </a:lnTo>
                  <a:lnTo>
                    <a:pt x="383457" y="1238101"/>
                  </a:lnTo>
                  <a:lnTo>
                    <a:pt x="341829" y="1217335"/>
                  </a:lnTo>
                  <a:lnTo>
                    <a:pt x="301958" y="1193845"/>
                  </a:lnTo>
                  <a:lnTo>
                    <a:pt x="263971" y="1167755"/>
                  </a:lnTo>
                  <a:lnTo>
                    <a:pt x="227998" y="1139192"/>
                  </a:lnTo>
                  <a:lnTo>
                    <a:pt x="194167" y="1108281"/>
                  </a:lnTo>
                  <a:lnTo>
                    <a:pt x="162604" y="1075148"/>
                  </a:lnTo>
                  <a:lnTo>
                    <a:pt x="133440" y="1039918"/>
                  </a:lnTo>
                  <a:lnTo>
                    <a:pt x="106801" y="1002717"/>
                  </a:lnTo>
                  <a:lnTo>
                    <a:pt x="82816" y="963671"/>
                  </a:lnTo>
                  <a:lnTo>
                    <a:pt x="61613" y="922905"/>
                  </a:lnTo>
                  <a:lnTo>
                    <a:pt x="43321" y="880544"/>
                  </a:lnTo>
                  <a:lnTo>
                    <a:pt x="28067" y="836715"/>
                  </a:lnTo>
                  <a:lnTo>
                    <a:pt x="15980" y="791543"/>
                  </a:lnTo>
                  <a:lnTo>
                    <a:pt x="7187" y="745153"/>
                  </a:lnTo>
                  <a:lnTo>
                    <a:pt x="1818" y="697671"/>
                  </a:lnTo>
                  <a:lnTo>
                    <a:pt x="0" y="649224"/>
                  </a:lnTo>
                  <a:close/>
                </a:path>
                <a:path w="1325879" h="4291965">
                  <a:moveTo>
                    <a:pt x="205739" y="3928109"/>
                  </a:moveTo>
                  <a:lnTo>
                    <a:pt x="208630" y="3882517"/>
                  </a:lnTo>
                  <a:lnTo>
                    <a:pt x="217071" y="3838614"/>
                  </a:lnTo>
                  <a:lnTo>
                    <a:pt x="230715" y="3796742"/>
                  </a:lnTo>
                  <a:lnTo>
                    <a:pt x="249213" y="3757241"/>
                  </a:lnTo>
                  <a:lnTo>
                    <a:pt x="272219" y="3720451"/>
                  </a:lnTo>
                  <a:lnTo>
                    <a:pt x="299385" y="3686714"/>
                  </a:lnTo>
                  <a:lnTo>
                    <a:pt x="330364" y="3656370"/>
                  </a:lnTo>
                  <a:lnTo>
                    <a:pt x="364807" y="3629759"/>
                  </a:lnTo>
                  <a:lnTo>
                    <a:pt x="402368" y="3607223"/>
                  </a:lnTo>
                  <a:lnTo>
                    <a:pt x="442698" y="3589102"/>
                  </a:lnTo>
                  <a:lnTo>
                    <a:pt x="485451" y="3575737"/>
                  </a:lnTo>
                  <a:lnTo>
                    <a:pt x="530279" y="3567468"/>
                  </a:lnTo>
                  <a:lnTo>
                    <a:pt x="576834" y="3564635"/>
                  </a:lnTo>
                  <a:lnTo>
                    <a:pt x="623388" y="3567468"/>
                  </a:lnTo>
                  <a:lnTo>
                    <a:pt x="668216" y="3575737"/>
                  </a:lnTo>
                  <a:lnTo>
                    <a:pt x="710969" y="3589102"/>
                  </a:lnTo>
                  <a:lnTo>
                    <a:pt x="751299" y="3607223"/>
                  </a:lnTo>
                  <a:lnTo>
                    <a:pt x="788860" y="3629759"/>
                  </a:lnTo>
                  <a:lnTo>
                    <a:pt x="823303" y="3656370"/>
                  </a:lnTo>
                  <a:lnTo>
                    <a:pt x="854282" y="3686714"/>
                  </a:lnTo>
                  <a:lnTo>
                    <a:pt x="881448" y="3720451"/>
                  </a:lnTo>
                  <a:lnTo>
                    <a:pt x="904454" y="3757241"/>
                  </a:lnTo>
                  <a:lnTo>
                    <a:pt x="922952" y="3796742"/>
                  </a:lnTo>
                  <a:lnTo>
                    <a:pt x="936596" y="3838614"/>
                  </a:lnTo>
                  <a:lnTo>
                    <a:pt x="945037" y="3882517"/>
                  </a:lnTo>
                  <a:lnTo>
                    <a:pt x="947927" y="3928109"/>
                  </a:lnTo>
                  <a:lnTo>
                    <a:pt x="945037" y="3973702"/>
                  </a:lnTo>
                  <a:lnTo>
                    <a:pt x="936596" y="4017605"/>
                  </a:lnTo>
                  <a:lnTo>
                    <a:pt x="922952" y="4059477"/>
                  </a:lnTo>
                  <a:lnTo>
                    <a:pt x="904454" y="4098978"/>
                  </a:lnTo>
                  <a:lnTo>
                    <a:pt x="881448" y="4135768"/>
                  </a:lnTo>
                  <a:lnTo>
                    <a:pt x="854282" y="4169505"/>
                  </a:lnTo>
                  <a:lnTo>
                    <a:pt x="823303" y="4199849"/>
                  </a:lnTo>
                  <a:lnTo>
                    <a:pt x="788860" y="4226460"/>
                  </a:lnTo>
                  <a:lnTo>
                    <a:pt x="751299" y="4248996"/>
                  </a:lnTo>
                  <a:lnTo>
                    <a:pt x="710969" y="4267117"/>
                  </a:lnTo>
                  <a:lnTo>
                    <a:pt x="668216" y="4280482"/>
                  </a:lnTo>
                  <a:lnTo>
                    <a:pt x="623388" y="4288751"/>
                  </a:lnTo>
                  <a:lnTo>
                    <a:pt x="576834" y="4291583"/>
                  </a:lnTo>
                  <a:lnTo>
                    <a:pt x="530279" y="4288751"/>
                  </a:lnTo>
                  <a:lnTo>
                    <a:pt x="485451" y="4280482"/>
                  </a:lnTo>
                  <a:lnTo>
                    <a:pt x="442698" y="4267117"/>
                  </a:lnTo>
                  <a:lnTo>
                    <a:pt x="402368" y="4248996"/>
                  </a:lnTo>
                  <a:lnTo>
                    <a:pt x="364807" y="4226460"/>
                  </a:lnTo>
                  <a:lnTo>
                    <a:pt x="330364" y="4199849"/>
                  </a:lnTo>
                  <a:lnTo>
                    <a:pt x="299385" y="4169505"/>
                  </a:lnTo>
                  <a:lnTo>
                    <a:pt x="272219" y="4135768"/>
                  </a:lnTo>
                  <a:lnTo>
                    <a:pt x="249213" y="4098978"/>
                  </a:lnTo>
                  <a:lnTo>
                    <a:pt x="230715" y="4059477"/>
                  </a:lnTo>
                  <a:lnTo>
                    <a:pt x="217071" y="4017605"/>
                  </a:lnTo>
                  <a:lnTo>
                    <a:pt x="208630" y="3973702"/>
                  </a:lnTo>
                  <a:lnTo>
                    <a:pt x="205739" y="3928109"/>
                  </a:lnTo>
                  <a:close/>
                </a:path>
              </a:pathLst>
            </a:custGeom>
            <a:ln w="38100">
              <a:solidFill>
                <a:srgbClr val="FB4B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28794" y="1714119"/>
              <a:ext cx="892810" cy="762000"/>
            </a:xfrm>
            <a:custGeom>
              <a:avLst/>
              <a:gdLst/>
              <a:ahLst/>
              <a:cxnLst/>
              <a:rect l="l" t="t" r="r" b="b"/>
              <a:pathLst>
                <a:path w="892810" h="762000">
                  <a:moveTo>
                    <a:pt x="67055" y="605027"/>
                  </a:moveTo>
                  <a:lnTo>
                    <a:pt x="0" y="761618"/>
                  </a:lnTo>
                  <a:lnTo>
                    <a:pt x="165480" y="721232"/>
                  </a:lnTo>
                  <a:lnTo>
                    <a:pt x="146548" y="698880"/>
                  </a:lnTo>
                  <a:lnTo>
                    <a:pt x="113283" y="698880"/>
                  </a:lnTo>
                  <a:lnTo>
                    <a:pt x="80517" y="660145"/>
                  </a:lnTo>
                  <a:lnTo>
                    <a:pt x="99862" y="643761"/>
                  </a:lnTo>
                  <a:lnTo>
                    <a:pt x="67055" y="605027"/>
                  </a:lnTo>
                  <a:close/>
                </a:path>
                <a:path w="892810" h="762000">
                  <a:moveTo>
                    <a:pt x="99862" y="643761"/>
                  </a:moveTo>
                  <a:lnTo>
                    <a:pt x="80517" y="660145"/>
                  </a:lnTo>
                  <a:lnTo>
                    <a:pt x="113283" y="698880"/>
                  </a:lnTo>
                  <a:lnTo>
                    <a:pt x="132654" y="682477"/>
                  </a:lnTo>
                  <a:lnTo>
                    <a:pt x="99862" y="643761"/>
                  </a:lnTo>
                  <a:close/>
                </a:path>
                <a:path w="892810" h="762000">
                  <a:moveTo>
                    <a:pt x="132654" y="682477"/>
                  </a:moveTo>
                  <a:lnTo>
                    <a:pt x="113283" y="698880"/>
                  </a:lnTo>
                  <a:lnTo>
                    <a:pt x="146548" y="698880"/>
                  </a:lnTo>
                  <a:lnTo>
                    <a:pt x="132654" y="682477"/>
                  </a:lnTo>
                  <a:close/>
                </a:path>
                <a:path w="892810" h="762000">
                  <a:moveTo>
                    <a:pt x="859916" y="0"/>
                  </a:moveTo>
                  <a:lnTo>
                    <a:pt x="99862" y="643761"/>
                  </a:lnTo>
                  <a:lnTo>
                    <a:pt x="132654" y="682477"/>
                  </a:lnTo>
                  <a:lnTo>
                    <a:pt x="892682" y="38861"/>
                  </a:lnTo>
                  <a:lnTo>
                    <a:pt x="859916" y="0"/>
                  </a:lnTo>
                  <a:close/>
                </a:path>
              </a:pathLst>
            </a:custGeom>
            <a:solidFill>
              <a:srgbClr val="FB4B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758565" y="2404109"/>
            <a:ext cx="5321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70" dirty="0">
                <a:solidFill>
                  <a:srgbClr val="404040"/>
                </a:solidFill>
                <a:latin typeface="Tahoma"/>
                <a:cs typeface="Tahoma"/>
              </a:rPr>
              <a:t>2.</a:t>
            </a:r>
            <a:r>
              <a:rPr sz="1800" spc="-19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800" spc="80" dirty="0">
                <a:solidFill>
                  <a:srgbClr val="404040"/>
                </a:solidFill>
                <a:latin typeface="Tahoma"/>
                <a:cs typeface="Tahoma"/>
              </a:rPr>
              <a:t>PP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03241" y="5494782"/>
            <a:ext cx="3649979" cy="727075"/>
          </a:xfrm>
          <a:custGeom>
            <a:avLst/>
            <a:gdLst/>
            <a:ahLst/>
            <a:cxnLst/>
            <a:rect l="l" t="t" r="r" b="b"/>
            <a:pathLst>
              <a:path w="3649979" h="727075">
                <a:moveTo>
                  <a:pt x="0" y="363474"/>
                </a:moveTo>
                <a:lnTo>
                  <a:pt x="2890" y="317881"/>
                </a:lnTo>
                <a:lnTo>
                  <a:pt x="11331" y="273978"/>
                </a:lnTo>
                <a:lnTo>
                  <a:pt x="24975" y="232106"/>
                </a:lnTo>
                <a:lnTo>
                  <a:pt x="43473" y="192605"/>
                </a:lnTo>
                <a:lnTo>
                  <a:pt x="66479" y="155815"/>
                </a:lnTo>
                <a:lnTo>
                  <a:pt x="93645" y="122078"/>
                </a:lnTo>
                <a:lnTo>
                  <a:pt x="124624" y="91734"/>
                </a:lnTo>
                <a:lnTo>
                  <a:pt x="159067" y="65123"/>
                </a:lnTo>
                <a:lnTo>
                  <a:pt x="196628" y="42587"/>
                </a:lnTo>
                <a:lnTo>
                  <a:pt x="236958" y="24466"/>
                </a:lnTo>
                <a:lnTo>
                  <a:pt x="279711" y="11101"/>
                </a:lnTo>
                <a:lnTo>
                  <a:pt x="324539" y="2832"/>
                </a:lnTo>
                <a:lnTo>
                  <a:pt x="371094" y="0"/>
                </a:lnTo>
                <a:lnTo>
                  <a:pt x="417648" y="2832"/>
                </a:lnTo>
                <a:lnTo>
                  <a:pt x="462476" y="11101"/>
                </a:lnTo>
                <a:lnTo>
                  <a:pt x="505229" y="24466"/>
                </a:lnTo>
                <a:lnTo>
                  <a:pt x="545559" y="42587"/>
                </a:lnTo>
                <a:lnTo>
                  <a:pt x="583120" y="65123"/>
                </a:lnTo>
                <a:lnTo>
                  <a:pt x="617563" y="91734"/>
                </a:lnTo>
                <a:lnTo>
                  <a:pt x="648542" y="122078"/>
                </a:lnTo>
                <a:lnTo>
                  <a:pt x="675708" y="155815"/>
                </a:lnTo>
                <a:lnTo>
                  <a:pt x="698714" y="192605"/>
                </a:lnTo>
                <a:lnTo>
                  <a:pt x="717212" y="232106"/>
                </a:lnTo>
                <a:lnTo>
                  <a:pt x="730856" y="273978"/>
                </a:lnTo>
                <a:lnTo>
                  <a:pt x="739297" y="317881"/>
                </a:lnTo>
                <a:lnTo>
                  <a:pt x="742188" y="363474"/>
                </a:lnTo>
                <a:lnTo>
                  <a:pt x="739297" y="409066"/>
                </a:lnTo>
                <a:lnTo>
                  <a:pt x="730856" y="452969"/>
                </a:lnTo>
                <a:lnTo>
                  <a:pt x="717212" y="494841"/>
                </a:lnTo>
                <a:lnTo>
                  <a:pt x="698714" y="534342"/>
                </a:lnTo>
                <a:lnTo>
                  <a:pt x="675708" y="571132"/>
                </a:lnTo>
                <a:lnTo>
                  <a:pt x="648542" y="604869"/>
                </a:lnTo>
                <a:lnTo>
                  <a:pt x="617563" y="635213"/>
                </a:lnTo>
                <a:lnTo>
                  <a:pt x="583120" y="661824"/>
                </a:lnTo>
                <a:lnTo>
                  <a:pt x="545559" y="684360"/>
                </a:lnTo>
                <a:lnTo>
                  <a:pt x="505229" y="702481"/>
                </a:lnTo>
                <a:lnTo>
                  <a:pt x="462476" y="715846"/>
                </a:lnTo>
                <a:lnTo>
                  <a:pt x="417648" y="724115"/>
                </a:lnTo>
                <a:lnTo>
                  <a:pt x="371094" y="726948"/>
                </a:lnTo>
                <a:lnTo>
                  <a:pt x="324539" y="724115"/>
                </a:lnTo>
                <a:lnTo>
                  <a:pt x="279711" y="715846"/>
                </a:lnTo>
                <a:lnTo>
                  <a:pt x="236958" y="702481"/>
                </a:lnTo>
                <a:lnTo>
                  <a:pt x="196628" y="684360"/>
                </a:lnTo>
                <a:lnTo>
                  <a:pt x="159067" y="661824"/>
                </a:lnTo>
                <a:lnTo>
                  <a:pt x="124624" y="635213"/>
                </a:lnTo>
                <a:lnTo>
                  <a:pt x="93645" y="604869"/>
                </a:lnTo>
                <a:lnTo>
                  <a:pt x="66479" y="571132"/>
                </a:lnTo>
                <a:lnTo>
                  <a:pt x="43473" y="534342"/>
                </a:lnTo>
                <a:lnTo>
                  <a:pt x="24975" y="494841"/>
                </a:lnTo>
                <a:lnTo>
                  <a:pt x="11331" y="452969"/>
                </a:lnTo>
                <a:lnTo>
                  <a:pt x="2890" y="409066"/>
                </a:lnTo>
                <a:lnTo>
                  <a:pt x="0" y="363474"/>
                </a:lnTo>
                <a:close/>
              </a:path>
              <a:path w="3649979" h="727075">
                <a:moveTo>
                  <a:pt x="969263" y="363474"/>
                </a:moveTo>
                <a:lnTo>
                  <a:pt x="972154" y="317881"/>
                </a:lnTo>
                <a:lnTo>
                  <a:pt x="980595" y="273978"/>
                </a:lnTo>
                <a:lnTo>
                  <a:pt x="994239" y="232106"/>
                </a:lnTo>
                <a:lnTo>
                  <a:pt x="1012737" y="192605"/>
                </a:lnTo>
                <a:lnTo>
                  <a:pt x="1035743" y="155815"/>
                </a:lnTo>
                <a:lnTo>
                  <a:pt x="1062909" y="122078"/>
                </a:lnTo>
                <a:lnTo>
                  <a:pt x="1093888" y="91734"/>
                </a:lnTo>
                <a:lnTo>
                  <a:pt x="1128331" y="65123"/>
                </a:lnTo>
                <a:lnTo>
                  <a:pt x="1165892" y="42587"/>
                </a:lnTo>
                <a:lnTo>
                  <a:pt x="1206222" y="24466"/>
                </a:lnTo>
                <a:lnTo>
                  <a:pt x="1248975" y="11101"/>
                </a:lnTo>
                <a:lnTo>
                  <a:pt x="1293803" y="2832"/>
                </a:lnTo>
                <a:lnTo>
                  <a:pt x="1340358" y="0"/>
                </a:lnTo>
                <a:lnTo>
                  <a:pt x="1386912" y="2832"/>
                </a:lnTo>
                <a:lnTo>
                  <a:pt x="1431740" y="11101"/>
                </a:lnTo>
                <a:lnTo>
                  <a:pt x="1474493" y="24466"/>
                </a:lnTo>
                <a:lnTo>
                  <a:pt x="1514823" y="42587"/>
                </a:lnTo>
                <a:lnTo>
                  <a:pt x="1552384" y="65123"/>
                </a:lnTo>
                <a:lnTo>
                  <a:pt x="1586827" y="91734"/>
                </a:lnTo>
                <a:lnTo>
                  <a:pt x="1617806" y="122078"/>
                </a:lnTo>
                <a:lnTo>
                  <a:pt x="1644972" y="155815"/>
                </a:lnTo>
                <a:lnTo>
                  <a:pt x="1667978" y="192605"/>
                </a:lnTo>
                <a:lnTo>
                  <a:pt x="1686476" y="232106"/>
                </a:lnTo>
                <a:lnTo>
                  <a:pt x="1700120" y="273978"/>
                </a:lnTo>
                <a:lnTo>
                  <a:pt x="1708561" y="317881"/>
                </a:lnTo>
                <a:lnTo>
                  <a:pt x="1711452" y="363474"/>
                </a:lnTo>
                <a:lnTo>
                  <a:pt x="1708561" y="409066"/>
                </a:lnTo>
                <a:lnTo>
                  <a:pt x="1700120" y="452969"/>
                </a:lnTo>
                <a:lnTo>
                  <a:pt x="1686476" y="494841"/>
                </a:lnTo>
                <a:lnTo>
                  <a:pt x="1667978" y="534342"/>
                </a:lnTo>
                <a:lnTo>
                  <a:pt x="1644972" y="571132"/>
                </a:lnTo>
                <a:lnTo>
                  <a:pt x="1617806" y="604869"/>
                </a:lnTo>
                <a:lnTo>
                  <a:pt x="1586827" y="635213"/>
                </a:lnTo>
                <a:lnTo>
                  <a:pt x="1552384" y="661824"/>
                </a:lnTo>
                <a:lnTo>
                  <a:pt x="1514823" y="684360"/>
                </a:lnTo>
                <a:lnTo>
                  <a:pt x="1474493" y="702481"/>
                </a:lnTo>
                <a:lnTo>
                  <a:pt x="1431740" y="715846"/>
                </a:lnTo>
                <a:lnTo>
                  <a:pt x="1386912" y="724115"/>
                </a:lnTo>
                <a:lnTo>
                  <a:pt x="1340358" y="726948"/>
                </a:lnTo>
                <a:lnTo>
                  <a:pt x="1293803" y="724115"/>
                </a:lnTo>
                <a:lnTo>
                  <a:pt x="1248975" y="715846"/>
                </a:lnTo>
                <a:lnTo>
                  <a:pt x="1206222" y="702481"/>
                </a:lnTo>
                <a:lnTo>
                  <a:pt x="1165892" y="684360"/>
                </a:lnTo>
                <a:lnTo>
                  <a:pt x="1128331" y="661824"/>
                </a:lnTo>
                <a:lnTo>
                  <a:pt x="1093888" y="635213"/>
                </a:lnTo>
                <a:lnTo>
                  <a:pt x="1062909" y="604869"/>
                </a:lnTo>
                <a:lnTo>
                  <a:pt x="1035743" y="571132"/>
                </a:lnTo>
                <a:lnTo>
                  <a:pt x="1012737" y="534342"/>
                </a:lnTo>
                <a:lnTo>
                  <a:pt x="994239" y="494841"/>
                </a:lnTo>
                <a:lnTo>
                  <a:pt x="980595" y="452969"/>
                </a:lnTo>
                <a:lnTo>
                  <a:pt x="972154" y="409066"/>
                </a:lnTo>
                <a:lnTo>
                  <a:pt x="969263" y="363474"/>
                </a:lnTo>
                <a:close/>
              </a:path>
              <a:path w="3649979" h="727075">
                <a:moveTo>
                  <a:pt x="1940052" y="363474"/>
                </a:moveTo>
                <a:lnTo>
                  <a:pt x="1942938" y="317881"/>
                </a:lnTo>
                <a:lnTo>
                  <a:pt x="1951365" y="273978"/>
                </a:lnTo>
                <a:lnTo>
                  <a:pt x="1964986" y="232106"/>
                </a:lnTo>
                <a:lnTo>
                  <a:pt x="1983453" y="192605"/>
                </a:lnTo>
                <a:lnTo>
                  <a:pt x="2006419" y="155815"/>
                </a:lnTo>
                <a:lnTo>
                  <a:pt x="2033535" y="122078"/>
                </a:lnTo>
                <a:lnTo>
                  <a:pt x="2064455" y="91734"/>
                </a:lnTo>
                <a:lnTo>
                  <a:pt x="2098831" y="65123"/>
                </a:lnTo>
                <a:lnTo>
                  <a:pt x="2136315" y="42587"/>
                </a:lnTo>
                <a:lnTo>
                  <a:pt x="2176559" y="24466"/>
                </a:lnTo>
                <a:lnTo>
                  <a:pt x="2219218" y="11101"/>
                </a:lnTo>
                <a:lnTo>
                  <a:pt x="2263941" y="2832"/>
                </a:lnTo>
                <a:lnTo>
                  <a:pt x="2310384" y="0"/>
                </a:lnTo>
                <a:lnTo>
                  <a:pt x="2356826" y="2832"/>
                </a:lnTo>
                <a:lnTo>
                  <a:pt x="2401549" y="11101"/>
                </a:lnTo>
                <a:lnTo>
                  <a:pt x="2444208" y="24466"/>
                </a:lnTo>
                <a:lnTo>
                  <a:pt x="2484452" y="42587"/>
                </a:lnTo>
                <a:lnTo>
                  <a:pt x="2521936" y="65123"/>
                </a:lnTo>
                <a:lnTo>
                  <a:pt x="2556312" y="91734"/>
                </a:lnTo>
                <a:lnTo>
                  <a:pt x="2587232" y="122078"/>
                </a:lnTo>
                <a:lnTo>
                  <a:pt x="2614348" y="155815"/>
                </a:lnTo>
                <a:lnTo>
                  <a:pt x="2637314" y="192605"/>
                </a:lnTo>
                <a:lnTo>
                  <a:pt x="2655781" y="232106"/>
                </a:lnTo>
                <a:lnTo>
                  <a:pt x="2669402" y="273978"/>
                </a:lnTo>
                <a:lnTo>
                  <a:pt x="2677829" y="317881"/>
                </a:lnTo>
                <a:lnTo>
                  <a:pt x="2680716" y="363474"/>
                </a:lnTo>
                <a:lnTo>
                  <a:pt x="2677829" y="409066"/>
                </a:lnTo>
                <a:lnTo>
                  <a:pt x="2669402" y="452969"/>
                </a:lnTo>
                <a:lnTo>
                  <a:pt x="2655781" y="494841"/>
                </a:lnTo>
                <a:lnTo>
                  <a:pt x="2637314" y="534342"/>
                </a:lnTo>
                <a:lnTo>
                  <a:pt x="2614348" y="571132"/>
                </a:lnTo>
                <a:lnTo>
                  <a:pt x="2587232" y="604869"/>
                </a:lnTo>
                <a:lnTo>
                  <a:pt x="2556312" y="635213"/>
                </a:lnTo>
                <a:lnTo>
                  <a:pt x="2521936" y="661824"/>
                </a:lnTo>
                <a:lnTo>
                  <a:pt x="2484452" y="684360"/>
                </a:lnTo>
                <a:lnTo>
                  <a:pt x="2444208" y="702481"/>
                </a:lnTo>
                <a:lnTo>
                  <a:pt x="2401549" y="715846"/>
                </a:lnTo>
                <a:lnTo>
                  <a:pt x="2356826" y="724115"/>
                </a:lnTo>
                <a:lnTo>
                  <a:pt x="2310384" y="726948"/>
                </a:lnTo>
                <a:lnTo>
                  <a:pt x="2263941" y="724115"/>
                </a:lnTo>
                <a:lnTo>
                  <a:pt x="2219218" y="715846"/>
                </a:lnTo>
                <a:lnTo>
                  <a:pt x="2176559" y="702481"/>
                </a:lnTo>
                <a:lnTo>
                  <a:pt x="2136315" y="684360"/>
                </a:lnTo>
                <a:lnTo>
                  <a:pt x="2098831" y="661824"/>
                </a:lnTo>
                <a:lnTo>
                  <a:pt x="2064455" y="635213"/>
                </a:lnTo>
                <a:lnTo>
                  <a:pt x="2033535" y="604869"/>
                </a:lnTo>
                <a:lnTo>
                  <a:pt x="2006419" y="571132"/>
                </a:lnTo>
                <a:lnTo>
                  <a:pt x="1983453" y="534342"/>
                </a:lnTo>
                <a:lnTo>
                  <a:pt x="1964986" y="494841"/>
                </a:lnTo>
                <a:lnTo>
                  <a:pt x="1951365" y="452969"/>
                </a:lnTo>
                <a:lnTo>
                  <a:pt x="1942938" y="409066"/>
                </a:lnTo>
                <a:lnTo>
                  <a:pt x="1940052" y="363474"/>
                </a:lnTo>
                <a:close/>
              </a:path>
              <a:path w="3649979" h="727075">
                <a:moveTo>
                  <a:pt x="2909316" y="363474"/>
                </a:moveTo>
                <a:lnTo>
                  <a:pt x="2912202" y="317881"/>
                </a:lnTo>
                <a:lnTo>
                  <a:pt x="2920629" y="273978"/>
                </a:lnTo>
                <a:lnTo>
                  <a:pt x="2934250" y="232106"/>
                </a:lnTo>
                <a:lnTo>
                  <a:pt x="2952717" y="192605"/>
                </a:lnTo>
                <a:lnTo>
                  <a:pt x="2975683" y="155815"/>
                </a:lnTo>
                <a:lnTo>
                  <a:pt x="3002799" y="122078"/>
                </a:lnTo>
                <a:lnTo>
                  <a:pt x="3033719" y="91734"/>
                </a:lnTo>
                <a:lnTo>
                  <a:pt x="3068095" y="65123"/>
                </a:lnTo>
                <a:lnTo>
                  <a:pt x="3105579" y="42587"/>
                </a:lnTo>
                <a:lnTo>
                  <a:pt x="3145823" y="24466"/>
                </a:lnTo>
                <a:lnTo>
                  <a:pt x="3188482" y="11101"/>
                </a:lnTo>
                <a:lnTo>
                  <a:pt x="3233205" y="2832"/>
                </a:lnTo>
                <a:lnTo>
                  <a:pt x="3279648" y="0"/>
                </a:lnTo>
                <a:lnTo>
                  <a:pt x="3326090" y="2832"/>
                </a:lnTo>
                <a:lnTo>
                  <a:pt x="3370813" y="11101"/>
                </a:lnTo>
                <a:lnTo>
                  <a:pt x="3413472" y="24466"/>
                </a:lnTo>
                <a:lnTo>
                  <a:pt x="3453716" y="42587"/>
                </a:lnTo>
                <a:lnTo>
                  <a:pt x="3491200" y="65123"/>
                </a:lnTo>
                <a:lnTo>
                  <a:pt x="3525576" y="91734"/>
                </a:lnTo>
                <a:lnTo>
                  <a:pt x="3556496" y="122078"/>
                </a:lnTo>
                <a:lnTo>
                  <a:pt x="3583612" y="155815"/>
                </a:lnTo>
                <a:lnTo>
                  <a:pt x="3606578" y="192605"/>
                </a:lnTo>
                <a:lnTo>
                  <a:pt x="3625045" y="232106"/>
                </a:lnTo>
                <a:lnTo>
                  <a:pt x="3638666" y="273978"/>
                </a:lnTo>
                <a:lnTo>
                  <a:pt x="3647093" y="317881"/>
                </a:lnTo>
                <a:lnTo>
                  <a:pt x="3649980" y="363474"/>
                </a:lnTo>
                <a:lnTo>
                  <a:pt x="3647093" y="409066"/>
                </a:lnTo>
                <a:lnTo>
                  <a:pt x="3638666" y="452969"/>
                </a:lnTo>
                <a:lnTo>
                  <a:pt x="3625045" y="494841"/>
                </a:lnTo>
                <a:lnTo>
                  <a:pt x="3606578" y="534342"/>
                </a:lnTo>
                <a:lnTo>
                  <a:pt x="3583612" y="571132"/>
                </a:lnTo>
                <a:lnTo>
                  <a:pt x="3556496" y="604869"/>
                </a:lnTo>
                <a:lnTo>
                  <a:pt x="3525576" y="635213"/>
                </a:lnTo>
                <a:lnTo>
                  <a:pt x="3491200" y="661824"/>
                </a:lnTo>
                <a:lnTo>
                  <a:pt x="3453716" y="684360"/>
                </a:lnTo>
                <a:lnTo>
                  <a:pt x="3413472" y="702481"/>
                </a:lnTo>
                <a:lnTo>
                  <a:pt x="3370813" y="715846"/>
                </a:lnTo>
                <a:lnTo>
                  <a:pt x="3326090" y="724115"/>
                </a:lnTo>
                <a:lnTo>
                  <a:pt x="3279648" y="726948"/>
                </a:lnTo>
                <a:lnTo>
                  <a:pt x="3233205" y="724115"/>
                </a:lnTo>
                <a:lnTo>
                  <a:pt x="3188482" y="715846"/>
                </a:lnTo>
                <a:lnTo>
                  <a:pt x="3145823" y="702481"/>
                </a:lnTo>
                <a:lnTo>
                  <a:pt x="3105579" y="684360"/>
                </a:lnTo>
                <a:lnTo>
                  <a:pt x="3068095" y="661824"/>
                </a:lnTo>
                <a:lnTo>
                  <a:pt x="3033719" y="635213"/>
                </a:lnTo>
                <a:lnTo>
                  <a:pt x="3002799" y="604869"/>
                </a:lnTo>
                <a:lnTo>
                  <a:pt x="2975683" y="571132"/>
                </a:lnTo>
                <a:lnTo>
                  <a:pt x="2952717" y="534342"/>
                </a:lnTo>
                <a:lnTo>
                  <a:pt x="2934250" y="494841"/>
                </a:lnTo>
                <a:lnTo>
                  <a:pt x="2920629" y="452969"/>
                </a:lnTo>
                <a:lnTo>
                  <a:pt x="2912202" y="409066"/>
                </a:lnTo>
                <a:lnTo>
                  <a:pt x="2909316" y="363474"/>
                </a:lnTo>
                <a:close/>
              </a:path>
            </a:pathLst>
          </a:custGeom>
          <a:ln w="38100">
            <a:solidFill>
              <a:srgbClr val="FB4B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114415" y="2910332"/>
            <a:ext cx="72390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spc="-90" dirty="0">
                <a:latin typeface="Lucida Sans"/>
                <a:cs typeface="Lucida Sans"/>
              </a:rPr>
              <a:t>Followers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14996" y="2910332"/>
            <a:ext cx="7302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spc="-90" dirty="0">
                <a:latin typeface="Lucida Sans"/>
                <a:cs typeface="Lucida Sans"/>
              </a:rPr>
              <a:t>Following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39285" y="5744972"/>
            <a:ext cx="1289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50" dirty="0">
                <a:latin typeface="Lucida Sans"/>
                <a:cs typeface="Lucida Sans"/>
              </a:rPr>
              <a:t>+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94452" y="2553462"/>
            <a:ext cx="416559" cy="5962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8105">
              <a:lnSpc>
                <a:spcPct val="100000"/>
              </a:lnSpc>
              <a:spcBef>
                <a:spcPts val="105"/>
              </a:spcBef>
            </a:pPr>
            <a:r>
              <a:rPr sz="1400" i="1" spc="-120" dirty="0">
                <a:latin typeface="Lucida Sans"/>
                <a:cs typeface="Lucida Sans"/>
              </a:rPr>
              <a:t>3.</a:t>
            </a:r>
            <a:r>
              <a:rPr sz="1400" i="1" spc="-160" dirty="0">
                <a:latin typeface="Lucida Sans"/>
                <a:cs typeface="Lucida Sans"/>
              </a:rPr>
              <a:t> </a:t>
            </a:r>
            <a:r>
              <a:rPr sz="1400" i="1" spc="-50" dirty="0">
                <a:latin typeface="Lucida Sans"/>
                <a:cs typeface="Lucida Sans"/>
              </a:rPr>
              <a:t>x</a:t>
            </a:r>
            <a:endParaRPr sz="14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1130"/>
              </a:spcBef>
            </a:pPr>
            <a:r>
              <a:rPr sz="1400" i="1" spc="-80" dirty="0">
                <a:latin typeface="Lucida Sans"/>
                <a:cs typeface="Lucida Sans"/>
              </a:rPr>
              <a:t>Posts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413131" y="560449"/>
            <a:ext cx="3526154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29" dirty="0"/>
              <a:t>The</a:t>
            </a:r>
            <a:r>
              <a:rPr spc="-355" dirty="0"/>
              <a:t> </a:t>
            </a:r>
            <a:r>
              <a:rPr spc="-195" dirty="0"/>
              <a:t>Perfect</a:t>
            </a:r>
            <a:r>
              <a:rPr spc="-345" dirty="0"/>
              <a:t> </a:t>
            </a:r>
            <a:r>
              <a:rPr spc="-80" dirty="0"/>
              <a:t>Bio</a:t>
            </a:r>
          </a:p>
        </p:txBody>
      </p:sp>
    </p:spTree>
    <p:extLst>
      <p:ext uri="{BB962C8B-B14F-4D97-AF65-F5344CB8AC3E}">
        <p14:creationId xmlns:p14="http://schemas.microsoft.com/office/powerpoint/2010/main" val="42158402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1082039"/>
              <a:ext cx="12192000" cy="5775960"/>
            </a:xfrm>
            <a:custGeom>
              <a:avLst/>
              <a:gdLst/>
              <a:ahLst/>
              <a:cxnLst/>
              <a:rect l="l" t="t" r="r" b="b"/>
              <a:pathLst>
                <a:path w="12192000" h="5775959">
                  <a:moveTo>
                    <a:pt x="0" y="5775959"/>
                  </a:moveTo>
                  <a:lnTo>
                    <a:pt x="12192000" y="5775959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5775959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1943587" cy="67177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97723" y="1299972"/>
              <a:ext cx="3064764" cy="498805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059281" y="2216022"/>
            <a:ext cx="5567045" cy="2753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1925" indent="-114300">
              <a:lnSpc>
                <a:spcPts val="3220"/>
              </a:lnSpc>
              <a:spcBef>
                <a:spcPts val="100"/>
              </a:spcBef>
              <a:buSzPts val="750"/>
              <a:buChar char="•"/>
              <a:tabLst>
                <a:tab pos="161925" algn="l"/>
              </a:tabLst>
            </a:pPr>
            <a:r>
              <a:rPr sz="3000" spc="80" dirty="0">
                <a:solidFill>
                  <a:srgbClr val="FB4B50"/>
                </a:solidFill>
                <a:latin typeface="Tahoma"/>
                <a:cs typeface="Tahoma"/>
              </a:rPr>
              <a:t>Profile</a:t>
            </a:r>
            <a:r>
              <a:rPr sz="3000" spc="-360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3000" spc="-20" dirty="0">
                <a:solidFill>
                  <a:srgbClr val="FB4B50"/>
                </a:solidFill>
                <a:latin typeface="Tahoma"/>
                <a:cs typeface="Tahoma"/>
              </a:rPr>
              <a:t>Name</a:t>
            </a:r>
            <a:endParaRPr sz="3000">
              <a:latin typeface="Tahoma"/>
              <a:cs typeface="Tahoma"/>
            </a:endParaRPr>
          </a:p>
          <a:p>
            <a:pPr marL="469265" indent="-456565">
              <a:lnSpc>
                <a:spcPts val="2980"/>
              </a:lnSpc>
              <a:buFont typeface="Wingdings"/>
              <a:buChar char=""/>
              <a:tabLst>
                <a:tab pos="469265" algn="l"/>
              </a:tabLst>
            </a:pP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Keep</a:t>
            </a:r>
            <a:r>
              <a:rPr sz="2800" spc="-24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your</a:t>
            </a:r>
            <a:r>
              <a:rPr sz="2800" spc="-24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-10" dirty="0">
                <a:solidFill>
                  <a:srgbClr val="3E4D5A"/>
                </a:solidFill>
                <a:latin typeface="Tahoma"/>
                <a:cs typeface="Tahoma"/>
              </a:rPr>
              <a:t>handle</a:t>
            </a:r>
            <a:r>
              <a:rPr sz="2800" spc="-25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-40" dirty="0">
                <a:solidFill>
                  <a:srgbClr val="3E4D5A"/>
                </a:solidFill>
                <a:latin typeface="Tahoma"/>
                <a:cs typeface="Tahoma"/>
              </a:rPr>
              <a:t>name</a:t>
            </a:r>
            <a:r>
              <a:rPr sz="2800" spc="-22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-60" dirty="0">
                <a:solidFill>
                  <a:srgbClr val="3E4D5A"/>
                </a:solidFill>
                <a:latin typeface="Tahoma"/>
                <a:cs typeface="Tahoma"/>
              </a:rPr>
              <a:t>as</a:t>
            </a:r>
            <a:r>
              <a:rPr sz="2800" spc="-26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-20" dirty="0">
                <a:solidFill>
                  <a:srgbClr val="3E4D5A"/>
                </a:solidFill>
                <a:latin typeface="Tahoma"/>
                <a:cs typeface="Tahoma"/>
              </a:rPr>
              <a:t>your</a:t>
            </a:r>
            <a:endParaRPr sz="2800">
              <a:latin typeface="Tahoma"/>
              <a:cs typeface="Tahoma"/>
            </a:endParaRPr>
          </a:p>
          <a:p>
            <a:pPr marL="469900">
              <a:lnSpc>
                <a:spcPct val="100000"/>
              </a:lnSpc>
              <a:spcBef>
                <a:spcPts val="670"/>
              </a:spcBef>
            </a:pPr>
            <a:r>
              <a:rPr sz="2800" spc="-40" dirty="0">
                <a:solidFill>
                  <a:srgbClr val="3E4D5A"/>
                </a:solidFill>
                <a:latin typeface="Tahoma"/>
                <a:cs typeface="Tahoma"/>
              </a:rPr>
              <a:t>name</a:t>
            </a:r>
            <a:r>
              <a:rPr sz="2800" spc="-30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-10" dirty="0">
                <a:solidFill>
                  <a:srgbClr val="3E4D5A"/>
                </a:solidFill>
                <a:latin typeface="Tahoma"/>
                <a:cs typeface="Tahoma"/>
              </a:rPr>
              <a:t>itself</a:t>
            </a:r>
            <a:endParaRPr sz="2800">
              <a:latin typeface="Tahoma"/>
              <a:cs typeface="Tahoma"/>
            </a:endParaRPr>
          </a:p>
          <a:p>
            <a:pPr marL="537845" indent="-525145">
              <a:lnSpc>
                <a:spcPct val="100000"/>
              </a:lnSpc>
              <a:spcBef>
                <a:spcPts val="675"/>
              </a:spcBef>
              <a:buFont typeface="Wingdings"/>
              <a:buChar char=""/>
              <a:tabLst>
                <a:tab pos="537845" algn="l"/>
              </a:tabLst>
            </a:pPr>
            <a:r>
              <a:rPr sz="2800" spc="120" dirty="0">
                <a:solidFill>
                  <a:srgbClr val="3E4D5A"/>
                </a:solidFill>
                <a:latin typeface="Tahoma"/>
                <a:cs typeface="Tahoma"/>
              </a:rPr>
              <a:t>Write</a:t>
            </a:r>
            <a:r>
              <a:rPr sz="2800" spc="-23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down</a:t>
            </a:r>
            <a:r>
              <a:rPr sz="2800" spc="-21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your</a:t>
            </a:r>
            <a:r>
              <a:rPr sz="2800" spc="-21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full</a:t>
            </a:r>
            <a:r>
              <a:rPr sz="2800" spc="-25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-20" dirty="0">
                <a:solidFill>
                  <a:srgbClr val="3E4D5A"/>
                </a:solidFill>
                <a:latin typeface="Tahoma"/>
                <a:cs typeface="Tahoma"/>
              </a:rPr>
              <a:t>name</a:t>
            </a:r>
            <a:endParaRPr sz="2800">
              <a:latin typeface="Tahoma"/>
              <a:cs typeface="Tahoma"/>
            </a:endParaRPr>
          </a:p>
          <a:p>
            <a:pPr marL="469265" indent="-456565">
              <a:lnSpc>
                <a:spcPct val="100000"/>
              </a:lnSpc>
              <a:spcBef>
                <a:spcPts val="670"/>
              </a:spcBef>
              <a:buFont typeface="Wingdings"/>
              <a:buChar char=""/>
              <a:tabLst>
                <a:tab pos="469265" algn="l"/>
              </a:tabLst>
            </a:pPr>
            <a:r>
              <a:rPr sz="2800" spc="165" dirty="0">
                <a:solidFill>
                  <a:srgbClr val="3E4D5A"/>
                </a:solidFill>
                <a:latin typeface="Tahoma"/>
                <a:cs typeface="Tahoma"/>
              </a:rPr>
              <a:t>Mix</a:t>
            </a:r>
            <a:r>
              <a:rPr sz="2800" spc="-27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your</a:t>
            </a:r>
            <a:r>
              <a:rPr sz="2800" spc="-26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-40" dirty="0">
                <a:solidFill>
                  <a:srgbClr val="3E4D5A"/>
                </a:solidFill>
                <a:latin typeface="Tahoma"/>
                <a:cs typeface="Tahoma"/>
              </a:rPr>
              <a:t>name</a:t>
            </a:r>
            <a:r>
              <a:rPr sz="2800" spc="-25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-430" dirty="0">
                <a:solidFill>
                  <a:srgbClr val="3E4D5A"/>
                </a:solidFill>
                <a:latin typeface="Tahoma"/>
                <a:cs typeface="Tahoma"/>
              </a:rPr>
              <a:t>+</a:t>
            </a:r>
            <a:r>
              <a:rPr sz="2800" spc="-27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your</a:t>
            </a:r>
            <a:r>
              <a:rPr sz="2800" spc="-27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-10" dirty="0">
                <a:solidFill>
                  <a:srgbClr val="3E4D5A"/>
                </a:solidFill>
                <a:latin typeface="Tahoma"/>
                <a:cs typeface="Tahoma"/>
              </a:rPr>
              <a:t>profession</a:t>
            </a:r>
            <a:endParaRPr sz="2800">
              <a:latin typeface="Tahoma"/>
              <a:cs typeface="Tahoma"/>
            </a:endParaRPr>
          </a:p>
          <a:p>
            <a:pPr marL="238760">
              <a:lnSpc>
                <a:spcPct val="100000"/>
              </a:lnSpc>
              <a:spcBef>
                <a:spcPts val="1025"/>
              </a:spcBef>
            </a:pPr>
            <a:r>
              <a:rPr sz="1800" dirty="0">
                <a:solidFill>
                  <a:srgbClr val="929292"/>
                </a:solidFill>
                <a:latin typeface="Tahoma"/>
                <a:cs typeface="Tahoma"/>
              </a:rPr>
              <a:t>30</a:t>
            </a:r>
            <a:r>
              <a:rPr sz="1800" spc="-130" dirty="0">
                <a:solidFill>
                  <a:srgbClr val="929292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29292"/>
                </a:solidFill>
                <a:latin typeface="Tahoma"/>
                <a:cs typeface="Tahoma"/>
              </a:rPr>
              <a:t>characters</a:t>
            </a:r>
            <a:r>
              <a:rPr sz="1800" spc="-130" dirty="0">
                <a:solidFill>
                  <a:srgbClr val="929292"/>
                </a:solidFill>
                <a:latin typeface="Tahoma"/>
                <a:cs typeface="Tahoma"/>
              </a:rPr>
              <a:t> </a:t>
            </a:r>
            <a:r>
              <a:rPr sz="1800" spc="-35" dirty="0">
                <a:solidFill>
                  <a:srgbClr val="929292"/>
                </a:solidFill>
                <a:latin typeface="Tahoma"/>
                <a:cs typeface="Tahoma"/>
              </a:rPr>
              <a:t>-</a:t>
            </a:r>
            <a:r>
              <a:rPr sz="1800" spc="-135" dirty="0">
                <a:solidFill>
                  <a:srgbClr val="929292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929292"/>
                </a:solidFill>
                <a:latin typeface="Tahoma"/>
                <a:cs typeface="Tahoma"/>
              </a:rPr>
              <a:t>Dimitar</a:t>
            </a:r>
            <a:r>
              <a:rPr sz="1800" spc="-114" dirty="0">
                <a:solidFill>
                  <a:srgbClr val="929292"/>
                </a:solidFill>
                <a:latin typeface="Tahoma"/>
                <a:cs typeface="Tahoma"/>
              </a:rPr>
              <a:t> </a:t>
            </a:r>
            <a:r>
              <a:rPr sz="1800" spc="145" dirty="0">
                <a:solidFill>
                  <a:srgbClr val="929292"/>
                </a:solidFill>
                <a:latin typeface="Tahoma"/>
                <a:cs typeface="Tahoma"/>
              </a:rPr>
              <a:t>H</a:t>
            </a:r>
            <a:r>
              <a:rPr sz="1800" spc="-145" dirty="0">
                <a:solidFill>
                  <a:srgbClr val="929292"/>
                </a:solidFill>
                <a:latin typeface="Tahoma"/>
                <a:cs typeface="Tahoma"/>
              </a:rPr>
              <a:t> </a:t>
            </a:r>
            <a:r>
              <a:rPr sz="1800" spc="-160" dirty="0">
                <a:solidFill>
                  <a:srgbClr val="929292"/>
                </a:solidFill>
                <a:latin typeface="Tahoma"/>
                <a:cs typeface="Tahoma"/>
              </a:rPr>
              <a:t>|</a:t>
            </a:r>
            <a:r>
              <a:rPr sz="1800" spc="-130" dirty="0">
                <a:solidFill>
                  <a:srgbClr val="929292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929292"/>
                </a:solidFill>
                <a:latin typeface="Tahoma"/>
                <a:cs typeface="Tahoma"/>
              </a:rPr>
              <a:t>Travel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62839" y="215646"/>
            <a:ext cx="3526154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29" dirty="0"/>
              <a:t>The</a:t>
            </a:r>
            <a:r>
              <a:rPr spc="-355" dirty="0"/>
              <a:t> </a:t>
            </a:r>
            <a:r>
              <a:rPr spc="-195" dirty="0"/>
              <a:t>Perfect</a:t>
            </a:r>
            <a:r>
              <a:rPr spc="-345" dirty="0"/>
              <a:t> </a:t>
            </a:r>
            <a:r>
              <a:rPr spc="-80" dirty="0"/>
              <a:t>Bio</a:t>
            </a:r>
          </a:p>
        </p:txBody>
      </p:sp>
    </p:spTree>
    <p:extLst>
      <p:ext uri="{BB962C8B-B14F-4D97-AF65-F5344CB8AC3E}">
        <p14:creationId xmlns:p14="http://schemas.microsoft.com/office/powerpoint/2010/main" val="36271361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95925" y="1347596"/>
            <a:ext cx="12395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70" dirty="0">
                <a:solidFill>
                  <a:srgbClr val="FB4B50"/>
                </a:solidFill>
                <a:latin typeface="Tahoma"/>
                <a:cs typeface="Tahoma"/>
              </a:rPr>
              <a:t>1.</a:t>
            </a:r>
            <a:r>
              <a:rPr sz="1800" spc="-190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FB4B50"/>
                </a:solidFill>
                <a:latin typeface="Tahoma"/>
                <a:cs typeface="Tahoma"/>
              </a:rPr>
              <a:t>username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409188" y="1714119"/>
            <a:ext cx="2312670" cy="4526915"/>
            <a:chOff x="3409188" y="1714119"/>
            <a:chExt cx="2312670" cy="4526915"/>
          </a:xfrm>
        </p:grpSpPr>
        <p:sp>
          <p:nvSpPr>
            <p:cNvPr id="4" name="object 4"/>
            <p:cNvSpPr/>
            <p:nvPr/>
          </p:nvSpPr>
          <p:spPr>
            <a:xfrm>
              <a:off x="3428238" y="1930146"/>
              <a:ext cx="1325880" cy="4291965"/>
            </a:xfrm>
            <a:custGeom>
              <a:avLst/>
              <a:gdLst/>
              <a:ahLst/>
              <a:cxnLst/>
              <a:rect l="l" t="t" r="r" b="b"/>
              <a:pathLst>
                <a:path w="1325879" h="4291965">
                  <a:moveTo>
                    <a:pt x="0" y="649224"/>
                  </a:moveTo>
                  <a:lnTo>
                    <a:pt x="1818" y="600776"/>
                  </a:lnTo>
                  <a:lnTo>
                    <a:pt x="7187" y="553294"/>
                  </a:lnTo>
                  <a:lnTo>
                    <a:pt x="15980" y="506904"/>
                  </a:lnTo>
                  <a:lnTo>
                    <a:pt x="28067" y="461732"/>
                  </a:lnTo>
                  <a:lnTo>
                    <a:pt x="43321" y="417903"/>
                  </a:lnTo>
                  <a:lnTo>
                    <a:pt x="61613" y="375542"/>
                  </a:lnTo>
                  <a:lnTo>
                    <a:pt x="82816" y="334776"/>
                  </a:lnTo>
                  <a:lnTo>
                    <a:pt x="106801" y="295730"/>
                  </a:lnTo>
                  <a:lnTo>
                    <a:pt x="133440" y="258529"/>
                  </a:lnTo>
                  <a:lnTo>
                    <a:pt x="162604" y="223299"/>
                  </a:lnTo>
                  <a:lnTo>
                    <a:pt x="194167" y="190166"/>
                  </a:lnTo>
                  <a:lnTo>
                    <a:pt x="227998" y="159255"/>
                  </a:lnTo>
                  <a:lnTo>
                    <a:pt x="263971" y="130692"/>
                  </a:lnTo>
                  <a:lnTo>
                    <a:pt x="301958" y="104602"/>
                  </a:lnTo>
                  <a:lnTo>
                    <a:pt x="341829" y="81112"/>
                  </a:lnTo>
                  <a:lnTo>
                    <a:pt x="383457" y="60346"/>
                  </a:lnTo>
                  <a:lnTo>
                    <a:pt x="426713" y="42430"/>
                  </a:lnTo>
                  <a:lnTo>
                    <a:pt x="471470" y="27490"/>
                  </a:lnTo>
                  <a:lnTo>
                    <a:pt x="517600" y="15651"/>
                  </a:lnTo>
                  <a:lnTo>
                    <a:pt x="564973" y="7040"/>
                  </a:lnTo>
                  <a:lnTo>
                    <a:pt x="613462" y="1780"/>
                  </a:lnTo>
                  <a:lnTo>
                    <a:pt x="662939" y="0"/>
                  </a:lnTo>
                  <a:lnTo>
                    <a:pt x="712417" y="1780"/>
                  </a:lnTo>
                  <a:lnTo>
                    <a:pt x="760906" y="7040"/>
                  </a:lnTo>
                  <a:lnTo>
                    <a:pt x="808279" y="15651"/>
                  </a:lnTo>
                  <a:lnTo>
                    <a:pt x="854409" y="27490"/>
                  </a:lnTo>
                  <a:lnTo>
                    <a:pt x="899166" y="42430"/>
                  </a:lnTo>
                  <a:lnTo>
                    <a:pt x="942422" y="60346"/>
                  </a:lnTo>
                  <a:lnTo>
                    <a:pt x="984050" y="81112"/>
                  </a:lnTo>
                  <a:lnTo>
                    <a:pt x="1023921" y="104602"/>
                  </a:lnTo>
                  <a:lnTo>
                    <a:pt x="1061908" y="130692"/>
                  </a:lnTo>
                  <a:lnTo>
                    <a:pt x="1097881" y="159255"/>
                  </a:lnTo>
                  <a:lnTo>
                    <a:pt x="1131712" y="190166"/>
                  </a:lnTo>
                  <a:lnTo>
                    <a:pt x="1163275" y="223299"/>
                  </a:lnTo>
                  <a:lnTo>
                    <a:pt x="1192439" y="258529"/>
                  </a:lnTo>
                  <a:lnTo>
                    <a:pt x="1219078" y="295730"/>
                  </a:lnTo>
                  <a:lnTo>
                    <a:pt x="1243063" y="334776"/>
                  </a:lnTo>
                  <a:lnTo>
                    <a:pt x="1264266" y="375542"/>
                  </a:lnTo>
                  <a:lnTo>
                    <a:pt x="1282558" y="417903"/>
                  </a:lnTo>
                  <a:lnTo>
                    <a:pt x="1297812" y="461732"/>
                  </a:lnTo>
                  <a:lnTo>
                    <a:pt x="1309899" y="506904"/>
                  </a:lnTo>
                  <a:lnTo>
                    <a:pt x="1318692" y="553294"/>
                  </a:lnTo>
                  <a:lnTo>
                    <a:pt x="1324061" y="600776"/>
                  </a:lnTo>
                  <a:lnTo>
                    <a:pt x="1325879" y="649224"/>
                  </a:lnTo>
                  <a:lnTo>
                    <a:pt x="1324061" y="697671"/>
                  </a:lnTo>
                  <a:lnTo>
                    <a:pt x="1318692" y="745153"/>
                  </a:lnTo>
                  <a:lnTo>
                    <a:pt x="1309899" y="791543"/>
                  </a:lnTo>
                  <a:lnTo>
                    <a:pt x="1297812" y="836715"/>
                  </a:lnTo>
                  <a:lnTo>
                    <a:pt x="1282558" y="880544"/>
                  </a:lnTo>
                  <a:lnTo>
                    <a:pt x="1264266" y="922905"/>
                  </a:lnTo>
                  <a:lnTo>
                    <a:pt x="1243063" y="963671"/>
                  </a:lnTo>
                  <a:lnTo>
                    <a:pt x="1219078" y="1002717"/>
                  </a:lnTo>
                  <a:lnTo>
                    <a:pt x="1192439" y="1039918"/>
                  </a:lnTo>
                  <a:lnTo>
                    <a:pt x="1163275" y="1075148"/>
                  </a:lnTo>
                  <a:lnTo>
                    <a:pt x="1131712" y="1108281"/>
                  </a:lnTo>
                  <a:lnTo>
                    <a:pt x="1097881" y="1139192"/>
                  </a:lnTo>
                  <a:lnTo>
                    <a:pt x="1061908" y="1167755"/>
                  </a:lnTo>
                  <a:lnTo>
                    <a:pt x="1023921" y="1193845"/>
                  </a:lnTo>
                  <a:lnTo>
                    <a:pt x="984050" y="1217335"/>
                  </a:lnTo>
                  <a:lnTo>
                    <a:pt x="942422" y="1238101"/>
                  </a:lnTo>
                  <a:lnTo>
                    <a:pt x="899166" y="1256017"/>
                  </a:lnTo>
                  <a:lnTo>
                    <a:pt x="854409" y="1270957"/>
                  </a:lnTo>
                  <a:lnTo>
                    <a:pt x="808279" y="1282796"/>
                  </a:lnTo>
                  <a:lnTo>
                    <a:pt x="760906" y="1291407"/>
                  </a:lnTo>
                  <a:lnTo>
                    <a:pt x="712417" y="1296667"/>
                  </a:lnTo>
                  <a:lnTo>
                    <a:pt x="662939" y="1298448"/>
                  </a:lnTo>
                  <a:lnTo>
                    <a:pt x="613462" y="1296667"/>
                  </a:lnTo>
                  <a:lnTo>
                    <a:pt x="564973" y="1291407"/>
                  </a:lnTo>
                  <a:lnTo>
                    <a:pt x="517600" y="1282796"/>
                  </a:lnTo>
                  <a:lnTo>
                    <a:pt x="471470" y="1270957"/>
                  </a:lnTo>
                  <a:lnTo>
                    <a:pt x="426713" y="1256017"/>
                  </a:lnTo>
                  <a:lnTo>
                    <a:pt x="383457" y="1238101"/>
                  </a:lnTo>
                  <a:lnTo>
                    <a:pt x="341829" y="1217335"/>
                  </a:lnTo>
                  <a:lnTo>
                    <a:pt x="301958" y="1193845"/>
                  </a:lnTo>
                  <a:lnTo>
                    <a:pt x="263971" y="1167755"/>
                  </a:lnTo>
                  <a:lnTo>
                    <a:pt x="227998" y="1139192"/>
                  </a:lnTo>
                  <a:lnTo>
                    <a:pt x="194167" y="1108281"/>
                  </a:lnTo>
                  <a:lnTo>
                    <a:pt x="162604" y="1075148"/>
                  </a:lnTo>
                  <a:lnTo>
                    <a:pt x="133440" y="1039918"/>
                  </a:lnTo>
                  <a:lnTo>
                    <a:pt x="106801" y="1002717"/>
                  </a:lnTo>
                  <a:lnTo>
                    <a:pt x="82816" y="963671"/>
                  </a:lnTo>
                  <a:lnTo>
                    <a:pt x="61613" y="922905"/>
                  </a:lnTo>
                  <a:lnTo>
                    <a:pt x="43321" y="880544"/>
                  </a:lnTo>
                  <a:lnTo>
                    <a:pt x="28067" y="836715"/>
                  </a:lnTo>
                  <a:lnTo>
                    <a:pt x="15980" y="791543"/>
                  </a:lnTo>
                  <a:lnTo>
                    <a:pt x="7187" y="745153"/>
                  </a:lnTo>
                  <a:lnTo>
                    <a:pt x="1818" y="697671"/>
                  </a:lnTo>
                  <a:lnTo>
                    <a:pt x="0" y="649224"/>
                  </a:lnTo>
                  <a:close/>
                </a:path>
                <a:path w="1325879" h="4291965">
                  <a:moveTo>
                    <a:pt x="205739" y="3928109"/>
                  </a:moveTo>
                  <a:lnTo>
                    <a:pt x="208630" y="3882517"/>
                  </a:lnTo>
                  <a:lnTo>
                    <a:pt x="217071" y="3838614"/>
                  </a:lnTo>
                  <a:lnTo>
                    <a:pt x="230715" y="3796742"/>
                  </a:lnTo>
                  <a:lnTo>
                    <a:pt x="249213" y="3757241"/>
                  </a:lnTo>
                  <a:lnTo>
                    <a:pt x="272219" y="3720451"/>
                  </a:lnTo>
                  <a:lnTo>
                    <a:pt x="299385" y="3686714"/>
                  </a:lnTo>
                  <a:lnTo>
                    <a:pt x="330364" y="3656370"/>
                  </a:lnTo>
                  <a:lnTo>
                    <a:pt x="364807" y="3629759"/>
                  </a:lnTo>
                  <a:lnTo>
                    <a:pt x="402368" y="3607223"/>
                  </a:lnTo>
                  <a:lnTo>
                    <a:pt x="442698" y="3589102"/>
                  </a:lnTo>
                  <a:lnTo>
                    <a:pt x="485451" y="3575737"/>
                  </a:lnTo>
                  <a:lnTo>
                    <a:pt x="530279" y="3567468"/>
                  </a:lnTo>
                  <a:lnTo>
                    <a:pt x="576834" y="3564635"/>
                  </a:lnTo>
                  <a:lnTo>
                    <a:pt x="623388" y="3567468"/>
                  </a:lnTo>
                  <a:lnTo>
                    <a:pt x="668216" y="3575737"/>
                  </a:lnTo>
                  <a:lnTo>
                    <a:pt x="710969" y="3589102"/>
                  </a:lnTo>
                  <a:lnTo>
                    <a:pt x="751299" y="3607223"/>
                  </a:lnTo>
                  <a:lnTo>
                    <a:pt x="788860" y="3629759"/>
                  </a:lnTo>
                  <a:lnTo>
                    <a:pt x="823303" y="3656370"/>
                  </a:lnTo>
                  <a:lnTo>
                    <a:pt x="854282" y="3686714"/>
                  </a:lnTo>
                  <a:lnTo>
                    <a:pt x="881448" y="3720451"/>
                  </a:lnTo>
                  <a:lnTo>
                    <a:pt x="904454" y="3757241"/>
                  </a:lnTo>
                  <a:lnTo>
                    <a:pt x="922952" y="3796742"/>
                  </a:lnTo>
                  <a:lnTo>
                    <a:pt x="936596" y="3838614"/>
                  </a:lnTo>
                  <a:lnTo>
                    <a:pt x="945037" y="3882517"/>
                  </a:lnTo>
                  <a:lnTo>
                    <a:pt x="947927" y="3928109"/>
                  </a:lnTo>
                  <a:lnTo>
                    <a:pt x="945037" y="3973702"/>
                  </a:lnTo>
                  <a:lnTo>
                    <a:pt x="936596" y="4017605"/>
                  </a:lnTo>
                  <a:lnTo>
                    <a:pt x="922952" y="4059477"/>
                  </a:lnTo>
                  <a:lnTo>
                    <a:pt x="904454" y="4098978"/>
                  </a:lnTo>
                  <a:lnTo>
                    <a:pt x="881448" y="4135768"/>
                  </a:lnTo>
                  <a:lnTo>
                    <a:pt x="854282" y="4169505"/>
                  </a:lnTo>
                  <a:lnTo>
                    <a:pt x="823303" y="4199849"/>
                  </a:lnTo>
                  <a:lnTo>
                    <a:pt x="788860" y="4226460"/>
                  </a:lnTo>
                  <a:lnTo>
                    <a:pt x="751299" y="4248996"/>
                  </a:lnTo>
                  <a:lnTo>
                    <a:pt x="710969" y="4267117"/>
                  </a:lnTo>
                  <a:lnTo>
                    <a:pt x="668216" y="4280482"/>
                  </a:lnTo>
                  <a:lnTo>
                    <a:pt x="623388" y="4288751"/>
                  </a:lnTo>
                  <a:lnTo>
                    <a:pt x="576834" y="4291583"/>
                  </a:lnTo>
                  <a:lnTo>
                    <a:pt x="530279" y="4288751"/>
                  </a:lnTo>
                  <a:lnTo>
                    <a:pt x="485451" y="4280482"/>
                  </a:lnTo>
                  <a:lnTo>
                    <a:pt x="442698" y="4267117"/>
                  </a:lnTo>
                  <a:lnTo>
                    <a:pt x="402368" y="4248996"/>
                  </a:lnTo>
                  <a:lnTo>
                    <a:pt x="364807" y="4226460"/>
                  </a:lnTo>
                  <a:lnTo>
                    <a:pt x="330364" y="4199849"/>
                  </a:lnTo>
                  <a:lnTo>
                    <a:pt x="299385" y="4169505"/>
                  </a:lnTo>
                  <a:lnTo>
                    <a:pt x="272219" y="4135768"/>
                  </a:lnTo>
                  <a:lnTo>
                    <a:pt x="249213" y="4098978"/>
                  </a:lnTo>
                  <a:lnTo>
                    <a:pt x="230715" y="4059477"/>
                  </a:lnTo>
                  <a:lnTo>
                    <a:pt x="217071" y="4017605"/>
                  </a:lnTo>
                  <a:lnTo>
                    <a:pt x="208630" y="3973702"/>
                  </a:lnTo>
                  <a:lnTo>
                    <a:pt x="205739" y="3928109"/>
                  </a:lnTo>
                  <a:close/>
                </a:path>
              </a:pathLst>
            </a:custGeom>
            <a:ln w="38100">
              <a:solidFill>
                <a:srgbClr val="FB4B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828794" y="1714119"/>
              <a:ext cx="892810" cy="762000"/>
            </a:xfrm>
            <a:custGeom>
              <a:avLst/>
              <a:gdLst/>
              <a:ahLst/>
              <a:cxnLst/>
              <a:rect l="l" t="t" r="r" b="b"/>
              <a:pathLst>
                <a:path w="892810" h="762000">
                  <a:moveTo>
                    <a:pt x="67055" y="605027"/>
                  </a:moveTo>
                  <a:lnTo>
                    <a:pt x="0" y="761618"/>
                  </a:lnTo>
                  <a:lnTo>
                    <a:pt x="165480" y="721232"/>
                  </a:lnTo>
                  <a:lnTo>
                    <a:pt x="146548" y="698880"/>
                  </a:lnTo>
                  <a:lnTo>
                    <a:pt x="113283" y="698880"/>
                  </a:lnTo>
                  <a:lnTo>
                    <a:pt x="80517" y="660145"/>
                  </a:lnTo>
                  <a:lnTo>
                    <a:pt x="99862" y="643761"/>
                  </a:lnTo>
                  <a:lnTo>
                    <a:pt x="67055" y="605027"/>
                  </a:lnTo>
                  <a:close/>
                </a:path>
                <a:path w="892810" h="762000">
                  <a:moveTo>
                    <a:pt x="99862" y="643761"/>
                  </a:moveTo>
                  <a:lnTo>
                    <a:pt x="80517" y="660145"/>
                  </a:lnTo>
                  <a:lnTo>
                    <a:pt x="113283" y="698880"/>
                  </a:lnTo>
                  <a:lnTo>
                    <a:pt x="132654" y="682477"/>
                  </a:lnTo>
                  <a:lnTo>
                    <a:pt x="99862" y="643761"/>
                  </a:lnTo>
                  <a:close/>
                </a:path>
                <a:path w="892810" h="762000">
                  <a:moveTo>
                    <a:pt x="132654" y="682477"/>
                  </a:moveTo>
                  <a:lnTo>
                    <a:pt x="113283" y="698880"/>
                  </a:lnTo>
                  <a:lnTo>
                    <a:pt x="146548" y="698880"/>
                  </a:lnTo>
                  <a:lnTo>
                    <a:pt x="132654" y="682477"/>
                  </a:lnTo>
                  <a:close/>
                </a:path>
                <a:path w="892810" h="762000">
                  <a:moveTo>
                    <a:pt x="859916" y="0"/>
                  </a:moveTo>
                  <a:lnTo>
                    <a:pt x="99862" y="643761"/>
                  </a:lnTo>
                  <a:lnTo>
                    <a:pt x="132654" y="682477"/>
                  </a:lnTo>
                  <a:lnTo>
                    <a:pt x="892682" y="38861"/>
                  </a:lnTo>
                  <a:lnTo>
                    <a:pt x="859916" y="0"/>
                  </a:lnTo>
                  <a:close/>
                </a:path>
              </a:pathLst>
            </a:custGeom>
            <a:solidFill>
              <a:srgbClr val="FB4B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909821" y="2426589"/>
            <a:ext cx="3067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85" dirty="0">
                <a:solidFill>
                  <a:srgbClr val="404040"/>
                </a:solidFill>
                <a:latin typeface="Tahoma"/>
                <a:cs typeface="Tahoma"/>
              </a:rPr>
              <a:t>PP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603241" y="5494782"/>
            <a:ext cx="3649979" cy="727075"/>
          </a:xfrm>
          <a:custGeom>
            <a:avLst/>
            <a:gdLst/>
            <a:ahLst/>
            <a:cxnLst/>
            <a:rect l="l" t="t" r="r" b="b"/>
            <a:pathLst>
              <a:path w="3649979" h="727075">
                <a:moveTo>
                  <a:pt x="0" y="363474"/>
                </a:moveTo>
                <a:lnTo>
                  <a:pt x="2890" y="317881"/>
                </a:lnTo>
                <a:lnTo>
                  <a:pt x="11331" y="273978"/>
                </a:lnTo>
                <a:lnTo>
                  <a:pt x="24975" y="232106"/>
                </a:lnTo>
                <a:lnTo>
                  <a:pt x="43473" y="192605"/>
                </a:lnTo>
                <a:lnTo>
                  <a:pt x="66479" y="155815"/>
                </a:lnTo>
                <a:lnTo>
                  <a:pt x="93645" y="122078"/>
                </a:lnTo>
                <a:lnTo>
                  <a:pt x="124624" y="91734"/>
                </a:lnTo>
                <a:lnTo>
                  <a:pt x="159067" y="65123"/>
                </a:lnTo>
                <a:lnTo>
                  <a:pt x="196628" y="42587"/>
                </a:lnTo>
                <a:lnTo>
                  <a:pt x="236958" y="24466"/>
                </a:lnTo>
                <a:lnTo>
                  <a:pt x="279711" y="11101"/>
                </a:lnTo>
                <a:lnTo>
                  <a:pt x="324539" y="2832"/>
                </a:lnTo>
                <a:lnTo>
                  <a:pt x="371094" y="0"/>
                </a:lnTo>
                <a:lnTo>
                  <a:pt x="417648" y="2832"/>
                </a:lnTo>
                <a:lnTo>
                  <a:pt x="462476" y="11101"/>
                </a:lnTo>
                <a:lnTo>
                  <a:pt x="505229" y="24466"/>
                </a:lnTo>
                <a:lnTo>
                  <a:pt x="545559" y="42587"/>
                </a:lnTo>
                <a:lnTo>
                  <a:pt x="583120" y="65123"/>
                </a:lnTo>
                <a:lnTo>
                  <a:pt x="617563" y="91734"/>
                </a:lnTo>
                <a:lnTo>
                  <a:pt x="648542" y="122078"/>
                </a:lnTo>
                <a:lnTo>
                  <a:pt x="675708" y="155815"/>
                </a:lnTo>
                <a:lnTo>
                  <a:pt x="698714" y="192605"/>
                </a:lnTo>
                <a:lnTo>
                  <a:pt x="717212" y="232106"/>
                </a:lnTo>
                <a:lnTo>
                  <a:pt x="730856" y="273978"/>
                </a:lnTo>
                <a:lnTo>
                  <a:pt x="739297" y="317881"/>
                </a:lnTo>
                <a:lnTo>
                  <a:pt x="742188" y="363474"/>
                </a:lnTo>
                <a:lnTo>
                  <a:pt x="739297" y="409066"/>
                </a:lnTo>
                <a:lnTo>
                  <a:pt x="730856" y="452969"/>
                </a:lnTo>
                <a:lnTo>
                  <a:pt x="717212" y="494841"/>
                </a:lnTo>
                <a:lnTo>
                  <a:pt x="698714" y="534342"/>
                </a:lnTo>
                <a:lnTo>
                  <a:pt x="675708" y="571132"/>
                </a:lnTo>
                <a:lnTo>
                  <a:pt x="648542" y="604869"/>
                </a:lnTo>
                <a:lnTo>
                  <a:pt x="617563" y="635213"/>
                </a:lnTo>
                <a:lnTo>
                  <a:pt x="583120" y="661824"/>
                </a:lnTo>
                <a:lnTo>
                  <a:pt x="545559" y="684360"/>
                </a:lnTo>
                <a:lnTo>
                  <a:pt x="505229" y="702481"/>
                </a:lnTo>
                <a:lnTo>
                  <a:pt x="462476" y="715846"/>
                </a:lnTo>
                <a:lnTo>
                  <a:pt x="417648" y="724115"/>
                </a:lnTo>
                <a:lnTo>
                  <a:pt x="371094" y="726948"/>
                </a:lnTo>
                <a:lnTo>
                  <a:pt x="324539" y="724115"/>
                </a:lnTo>
                <a:lnTo>
                  <a:pt x="279711" y="715846"/>
                </a:lnTo>
                <a:lnTo>
                  <a:pt x="236958" y="702481"/>
                </a:lnTo>
                <a:lnTo>
                  <a:pt x="196628" y="684360"/>
                </a:lnTo>
                <a:lnTo>
                  <a:pt x="159067" y="661824"/>
                </a:lnTo>
                <a:lnTo>
                  <a:pt x="124624" y="635213"/>
                </a:lnTo>
                <a:lnTo>
                  <a:pt x="93645" y="604869"/>
                </a:lnTo>
                <a:lnTo>
                  <a:pt x="66479" y="571132"/>
                </a:lnTo>
                <a:lnTo>
                  <a:pt x="43473" y="534342"/>
                </a:lnTo>
                <a:lnTo>
                  <a:pt x="24975" y="494841"/>
                </a:lnTo>
                <a:lnTo>
                  <a:pt x="11331" y="452969"/>
                </a:lnTo>
                <a:lnTo>
                  <a:pt x="2890" y="409066"/>
                </a:lnTo>
                <a:lnTo>
                  <a:pt x="0" y="363474"/>
                </a:lnTo>
                <a:close/>
              </a:path>
              <a:path w="3649979" h="727075">
                <a:moveTo>
                  <a:pt x="969263" y="363474"/>
                </a:moveTo>
                <a:lnTo>
                  <a:pt x="972154" y="317881"/>
                </a:lnTo>
                <a:lnTo>
                  <a:pt x="980595" y="273978"/>
                </a:lnTo>
                <a:lnTo>
                  <a:pt x="994239" y="232106"/>
                </a:lnTo>
                <a:lnTo>
                  <a:pt x="1012737" y="192605"/>
                </a:lnTo>
                <a:lnTo>
                  <a:pt x="1035743" y="155815"/>
                </a:lnTo>
                <a:lnTo>
                  <a:pt x="1062909" y="122078"/>
                </a:lnTo>
                <a:lnTo>
                  <a:pt x="1093888" y="91734"/>
                </a:lnTo>
                <a:lnTo>
                  <a:pt x="1128331" y="65123"/>
                </a:lnTo>
                <a:lnTo>
                  <a:pt x="1165892" y="42587"/>
                </a:lnTo>
                <a:lnTo>
                  <a:pt x="1206222" y="24466"/>
                </a:lnTo>
                <a:lnTo>
                  <a:pt x="1248975" y="11101"/>
                </a:lnTo>
                <a:lnTo>
                  <a:pt x="1293803" y="2832"/>
                </a:lnTo>
                <a:lnTo>
                  <a:pt x="1340358" y="0"/>
                </a:lnTo>
                <a:lnTo>
                  <a:pt x="1386912" y="2832"/>
                </a:lnTo>
                <a:lnTo>
                  <a:pt x="1431740" y="11101"/>
                </a:lnTo>
                <a:lnTo>
                  <a:pt x="1474493" y="24466"/>
                </a:lnTo>
                <a:lnTo>
                  <a:pt x="1514823" y="42587"/>
                </a:lnTo>
                <a:lnTo>
                  <a:pt x="1552384" y="65123"/>
                </a:lnTo>
                <a:lnTo>
                  <a:pt x="1586827" y="91734"/>
                </a:lnTo>
                <a:lnTo>
                  <a:pt x="1617806" y="122078"/>
                </a:lnTo>
                <a:lnTo>
                  <a:pt x="1644972" y="155815"/>
                </a:lnTo>
                <a:lnTo>
                  <a:pt x="1667978" y="192605"/>
                </a:lnTo>
                <a:lnTo>
                  <a:pt x="1686476" y="232106"/>
                </a:lnTo>
                <a:lnTo>
                  <a:pt x="1700120" y="273978"/>
                </a:lnTo>
                <a:lnTo>
                  <a:pt x="1708561" y="317881"/>
                </a:lnTo>
                <a:lnTo>
                  <a:pt x="1711452" y="363474"/>
                </a:lnTo>
                <a:lnTo>
                  <a:pt x="1708561" y="409066"/>
                </a:lnTo>
                <a:lnTo>
                  <a:pt x="1700120" y="452969"/>
                </a:lnTo>
                <a:lnTo>
                  <a:pt x="1686476" y="494841"/>
                </a:lnTo>
                <a:lnTo>
                  <a:pt x="1667978" y="534342"/>
                </a:lnTo>
                <a:lnTo>
                  <a:pt x="1644972" y="571132"/>
                </a:lnTo>
                <a:lnTo>
                  <a:pt x="1617806" y="604869"/>
                </a:lnTo>
                <a:lnTo>
                  <a:pt x="1586827" y="635213"/>
                </a:lnTo>
                <a:lnTo>
                  <a:pt x="1552384" y="661824"/>
                </a:lnTo>
                <a:lnTo>
                  <a:pt x="1514823" y="684360"/>
                </a:lnTo>
                <a:lnTo>
                  <a:pt x="1474493" y="702481"/>
                </a:lnTo>
                <a:lnTo>
                  <a:pt x="1431740" y="715846"/>
                </a:lnTo>
                <a:lnTo>
                  <a:pt x="1386912" y="724115"/>
                </a:lnTo>
                <a:lnTo>
                  <a:pt x="1340358" y="726948"/>
                </a:lnTo>
                <a:lnTo>
                  <a:pt x="1293803" y="724115"/>
                </a:lnTo>
                <a:lnTo>
                  <a:pt x="1248975" y="715846"/>
                </a:lnTo>
                <a:lnTo>
                  <a:pt x="1206222" y="702481"/>
                </a:lnTo>
                <a:lnTo>
                  <a:pt x="1165892" y="684360"/>
                </a:lnTo>
                <a:lnTo>
                  <a:pt x="1128331" y="661824"/>
                </a:lnTo>
                <a:lnTo>
                  <a:pt x="1093888" y="635213"/>
                </a:lnTo>
                <a:lnTo>
                  <a:pt x="1062909" y="604869"/>
                </a:lnTo>
                <a:lnTo>
                  <a:pt x="1035743" y="571132"/>
                </a:lnTo>
                <a:lnTo>
                  <a:pt x="1012737" y="534342"/>
                </a:lnTo>
                <a:lnTo>
                  <a:pt x="994239" y="494841"/>
                </a:lnTo>
                <a:lnTo>
                  <a:pt x="980595" y="452969"/>
                </a:lnTo>
                <a:lnTo>
                  <a:pt x="972154" y="409066"/>
                </a:lnTo>
                <a:lnTo>
                  <a:pt x="969263" y="363474"/>
                </a:lnTo>
                <a:close/>
              </a:path>
              <a:path w="3649979" h="727075">
                <a:moveTo>
                  <a:pt x="1940052" y="363474"/>
                </a:moveTo>
                <a:lnTo>
                  <a:pt x="1942938" y="317881"/>
                </a:lnTo>
                <a:lnTo>
                  <a:pt x="1951365" y="273978"/>
                </a:lnTo>
                <a:lnTo>
                  <a:pt x="1964986" y="232106"/>
                </a:lnTo>
                <a:lnTo>
                  <a:pt x="1983453" y="192605"/>
                </a:lnTo>
                <a:lnTo>
                  <a:pt x="2006419" y="155815"/>
                </a:lnTo>
                <a:lnTo>
                  <a:pt x="2033535" y="122078"/>
                </a:lnTo>
                <a:lnTo>
                  <a:pt x="2064455" y="91734"/>
                </a:lnTo>
                <a:lnTo>
                  <a:pt x="2098831" y="65123"/>
                </a:lnTo>
                <a:lnTo>
                  <a:pt x="2136315" y="42587"/>
                </a:lnTo>
                <a:lnTo>
                  <a:pt x="2176559" y="24466"/>
                </a:lnTo>
                <a:lnTo>
                  <a:pt x="2219218" y="11101"/>
                </a:lnTo>
                <a:lnTo>
                  <a:pt x="2263941" y="2832"/>
                </a:lnTo>
                <a:lnTo>
                  <a:pt x="2310384" y="0"/>
                </a:lnTo>
                <a:lnTo>
                  <a:pt x="2356826" y="2832"/>
                </a:lnTo>
                <a:lnTo>
                  <a:pt x="2401549" y="11101"/>
                </a:lnTo>
                <a:lnTo>
                  <a:pt x="2444208" y="24466"/>
                </a:lnTo>
                <a:lnTo>
                  <a:pt x="2484452" y="42587"/>
                </a:lnTo>
                <a:lnTo>
                  <a:pt x="2521936" y="65123"/>
                </a:lnTo>
                <a:lnTo>
                  <a:pt x="2556312" y="91734"/>
                </a:lnTo>
                <a:lnTo>
                  <a:pt x="2587232" y="122078"/>
                </a:lnTo>
                <a:lnTo>
                  <a:pt x="2614348" y="155815"/>
                </a:lnTo>
                <a:lnTo>
                  <a:pt x="2637314" y="192605"/>
                </a:lnTo>
                <a:lnTo>
                  <a:pt x="2655781" y="232106"/>
                </a:lnTo>
                <a:lnTo>
                  <a:pt x="2669402" y="273978"/>
                </a:lnTo>
                <a:lnTo>
                  <a:pt x="2677829" y="317881"/>
                </a:lnTo>
                <a:lnTo>
                  <a:pt x="2680716" y="363474"/>
                </a:lnTo>
                <a:lnTo>
                  <a:pt x="2677829" y="409066"/>
                </a:lnTo>
                <a:lnTo>
                  <a:pt x="2669402" y="452969"/>
                </a:lnTo>
                <a:lnTo>
                  <a:pt x="2655781" y="494841"/>
                </a:lnTo>
                <a:lnTo>
                  <a:pt x="2637314" y="534342"/>
                </a:lnTo>
                <a:lnTo>
                  <a:pt x="2614348" y="571132"/>
                </a:lnTo>
                <a:lnTo>
                  <a:pt x="2587232" y="604869"/>
                </a:lnTo>
                <a:lnTo>
                  <a:pt x="2556312" y="635213"/>
                </a:lnTo>
                <a:lnTo>
                  <a:pt x="2521936" y="661824"/>
                </a:lnTo>
                <a:lnTo>
                  <a:pt x="2484452" y="684360"/>
                </a:lnTo>
                <a:lnTo>
                  <a:pt x="2444208" y="702481"/>
                </a:lnTo>
                <a:lnTo>
                  <a:pt x="2401549" y="715846"/>
                </a:lnTo>
                <a:lnTo>
                  <a:pt x="2356826" y="724115"/>
                </a:lnTo>
                <a:lnTo>
                  <a:pt x="2310384" y="726948"/>
                </a:lnTo>
                <a:lnTo>
                  <a:pt x="2263941" y="724115"/>
                </a:lnTo>
                <a:lnTo>
                  <a:pt x="2219218" y="715846"/>
                </a:lnTo>
                <a:lnTo>
                  <a:pt x="2176559" y="702481"/>
                </a:lnTo>
                <a:lnTo>
                  <a:pt x="2136315" y="684360"/>
                </a:lnTo>
                <a:lnTo>
                  <a:pt x="2098831" y="661824"/>
                </a:lnTo>
                <a:lnTo>
                  <a:pt x="2064455" y="635213"/>
                </a:lnTo>
                <a:lnTo>
                  <a:pt x="2033535" y="604869"/>
                </a:lnTo>
                <a:lnTo>
                  <a:pt x="2006419" y="571132"/>
                </a:lnTo>
                <a:lnTo>
                  <a:pt x="1983453" y="534342"/>
                </a:lnTo>
                <a:lnTo>
                  <a:pt x="1964986" y="494841"/>
                </a:lnTo>
                <a:lnTo>
                  <a:pt x="1951365" y="452969"/>
                </a:lnTo>
                <a:lnTo>
                  <a:pt x="1942938" y="409066"/>
                </a:lnTo>
                <a:lnTo>
                  <a:pt x="1940052" y="363474"/>
                </a:lnTo>
                <a:close/>
              </a:path>
              <a:path w="3649979" h="727075">
                <a:moveTo>
                  <a:pt x="2909316" y="363474"/>
                </a:moveTo>
                <a:lnTo>
                  <a:pt x="2912202" y="317881"/>
                </a:lnTo>
                <a:lnTo>
                  <a:pt x="2920629" y="273978"/>
                </a:lnTo>
                <a:lnTo>
                  <a:pt x="2934250" y="232106"/>
                </a:lnTo>
                <a:lnTo>
                  <a:pt x="2952717" y="192605"/>
                </a:lnTo>
                <a:lnTo>
                  <a:pt x="2975683" y="155815"/>
                </a:lnTo>
                <a:lnTo>
                  <a:pt x="3002799" y="122078"/>
                </a:lnTo>
                <a:lnTo>
                  <a:pt x="3033719" y="91734"/>
                </a:lnTo>
                <a:lnTo>
                  <a:pt x="3068095" y="65123"/>
                </a:lnTo>
                <a:lnTo>
                  <a:pt x="3105579" y="42587"/>
                </a:lnTo>
                <a:lnTo>
                  <a:pt x="3145823" y="24466"/>
                </a:lnTo>
                <a:lnTo>
                  <a:pt x="3188482" y="11101"/>
                </a:lnTo>
                <a:lnTo>
                  <a:pt x="3233205" y="2832"/>
                </a:lnTo>
                <a:lnTo>
                  <a:pt x="3279648" y="0"/>
                </a:lnTo>
                <a:lnTo>
                  <a:pt x="3326090" y="2832"/>
                </a:lnTo>
                <a:lnTo>
                  <a:pt x="3370813" y="11101"/>
                </a:lnTo>
                <a:lnTo>
                  <a:pt x="3413472" y="24466"/>
                </a:lnTo>
                <a:lnTo>
                  <a:pt x="3453716" y="42587"/>
                </a:lnTo>
                <a:lnTo>
                  <a:pt x="3491200" y="65123"/>
                </a:lnTo>
                <a:lnTo>
                  <a:pt x="3525576" y="91734"/>
                </a:lnTo>
                <a:lnTo>
                  <a:pt x="3556496" y="122078"/>
                </a:lnTo>
                <a:lnTo>
                  <a:pt x="3583612" y="155815"/>
                </a:lnTo>
                <a:lnTo>
                  <a:pt x="3606578" y="192605"/>
                </a:lnTo>
                <a:lnTo>
                  <a:pt x="3625045" y="232106"/>
                </a:lnTo>
                <a:lnTo>
                  <a:pt x="3638666" y="273978"/>
                </a:lnTo>
                <a:lnTo>
                  <a:pt x="3647093" y="317881"/>
                </a:lnTo>
                <a:lnTo>
                  <a:pt x="3649980" y="363474"/>
                </a:lnTo>
                <a:lnTo>
                  <a:pt x="3647093" y="409066"/>
                </a:lnTo>
                <a:lnTo>
                  <a:pt x="3638666" y="452969"/>
                </a:lnTo>
                <a:lnTo>
                  <a:pt x="3625045" y="494841"/>
                </a:lnTo>
                <a:lnTo>
                  <a:pt x="3606578" y="534342"/>
                </a:lnTo>
                <a:lnTo>
                  <a:pt x="3583612" y="571132"/>
                </a:lnTo>
                <a:lnTo>
                  <a:pt x="3556496" y="604869"/>
                </a:lnTo>
                <a:lnTo>
                  <a:pt x="3525576" y="635213"/>
                </a:lnTo>
                <a:lnTo>
                  <a:pt x="3491200" y="661824"/>
                </a:lnTo>
                <a:lnTo>
                  <a:pt x="3453716" y="684360"/>
                </a:lnTo>
                <a:lnTo>
                  <a:pt x="3413472" y="702481"/>
                </a:lnTo>
                <a:lnTo>
                  <a:pt x="3370813" y="715846"/>
                </a:lnTo>
                <a:lnTo>
                  <a:pt x="3326090" y="724115"/>
                </a:lnTo>
                <a:lnTo>
                  <a:pt x="3279648" y="726948"/>
                </a:lnTo>
                <a:lnTo>
                  <a:pt x="3233205" y="724115"/>
                </a:lnTo>
                <a:lnTo>
                  <a:pt x="3188482" y="715846"/>
                </a:lnTo>
                <a:lnTo>
                  <a:pt x="3145823" y="702481"/>
                </a:lnTo>
                <a:lnTo>
                  <a:pt x="3105579" y="684360"/>
                </a:lnTo>
                <a:lnTo>
                  <a:pt x="3068095" y="661824"/>
                </a:lnTo>
                <a:lnTo>
                  <a:pt x="3033719" y="635213"/>
                </a:lnTo>
                <a:lnTo>
                  <a:pt x="3002799" y="604869"/>
                </a:lnTo>
                <a:lnTo>
                  <a:pt x="2975683" y="571132"/>
                </a:lnTo>
                <a:lnTo>
                  <a:pt x="2952717" y="534342"/>
                </a:lnTo>
                <a:lnTo>
                  <a:pt x="2934250" y="494841"/>
                </a:lnTo>
                <a:lnTo>
                  <a:pt x="2920629" y="452969"/>
                </a:lnTo>
                <a:lnTo>
                  <a:pt x="2912202" y="409066"/>
                </a:lnTo>
                <a:lnTo>
                  <a:pt x="2909316" y="363474"/>
                </a:lnTo>
                <a:close/>
              </a:path>
            </a:pathLst>
          </a:custGeom>
          <a:ln w="38100">
            <a:solidFill>
              <a:srgbClr val="FB4B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939285" y="5744972"/>
            <a:ext cx="1289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50" dirty="0">
                <a:latin typeface="Lucida Sans"/>
                <a:cs typeface="Lucida Sans"/>
              </a:rPr>
              <a:t>+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94452" y="2526919"/>
            <a:ext cx="2550795" cy="6229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6370">
              <a:lnSpc>
                <a:spcPct val="100000"/>
              </a:lnSpc>
              <a:spcBef>
                <a:spcPts val="105"/>
              </a:spcBef>
            </a:pPr>
            <a:r>
              <a:rPr sz="1400" i="1" spc="-50" dirty="0">
                <a:latin typeface="Lucida Sans"/>
                <a:cs typeface="Lucida Sans"/>
              </a:rPr>
              <a:t>x</a:t>
            </a:r>
            <a:endParaRPr sz="14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1335"/>
              </a:spcBef>
              <a:tabLst>
                <a:tab pos="732155" algn="l"/>
                <a:tab pos="1832610" algn="l"/>
              </a:tabLst>
            </a:pPr>
            <a:r>
              <a:rPr sz="1400" i="1" spc="-10" dirty="0">
                <a:latin typeface="Lucida Sans"/>
                <a:cs typeface="Lucida Sans"/>
              </a:rPr>
              <a:t>Posts</a:t>
            </a:r>
            <a:r>
              <a:rPr sz="1400" i="1" dirty="0">
                <a:latin typeface="Lucida Sans"/>
                <a:cs typeface="Lucida Sans"/>
              </a:rPr>
              <a:t>	</a:t>
            </a:r>
            <a:r>
              <a:rPr sz="1400" i="1" spc="-10" dirty="0">
                <a:latin typeface="Lucida Sans"/>
                <a:cs typeface="Lucida Sans"/>
              </a:rPr>
              <a:t>Followers</a:t>
            </a:r>
            <a:r>
              <a:rPr sz="1400" i="1" dirty="0">
                <a:latin typeface="Lucida Sans"/>
                <a:cs typeface="Lucida Sans"/>
              </a:rPr>
              <a:t>	</a:t>
            </a:r>
            <a:r>
              <a:rPr sz="1400" i="1" spc="-90" dirty="0">
                <a:latin typeface="Lucida Sans"/>
                <a:cs typeface="Lucida Sans"/>
              </a:rPr>
              <a:t>Following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15410" y="3234410"/>
            <a:ext cx="5831840" cy="1866264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L="222250">
              <a:lnSpc>
                <a:spcPct val="100000"/>
              </a:lnSpc>
              <a:spcBef>
                <a:spcPts val="1015"/>
              </a:spcBef>
            </a:pPr>
            <a:r>
              <a:rPr sz="1400" i="1" spc="-95" dirty="0">
                <a:latin typeface="Lucida Sans"/>
                <a:cs typeface="Lucida Sans"/>
              </a:rPr>
              <a:t>Profile</a:t>
            </a:r>
            <a:r>
              <a:rPr sz="1400" i="1" spc="-140" dirty="0">
                <a:latin typeface="Lucida Sans"/>
                <a:cs typeface="Lucida Sans"/>
              </a:rPr>
              <a:t> </a:t>
            </a:r>
            <a:r>
              <a:rPr sz="1400" i="1" spc="-20" dirty="0">
                <a:latin typeface="Lucida Sans"/>
                <a:cs typeface="Lucida Sans"/>
              </a:rPr>
              <a:t>Name</a:t>
            </a:r>
            <a:endParaRPr sz="1400">
              <a:latin typeface="Lucida Sans"/>
              <a:cs typeface="Lucida Sans"/>
            </a:endParaRPr>
          </a:p>
          <a:p>
            <a:pPr marL="579755">
              <a:lnSpc>
                <a:spcPct val="100000"/>
              </a:lnSpc>
              <a:spcBef>
                <a:spcPts val="919"/>
              </a:spcBef>
            </a:pPr>
            <a:r>
              <a:rPr sz="1400" i="1" spc="-120" dirty="0">
                <a:latin typeface="Lucida Sans"/>
                <a:cs typeface="Lucida Sans"/>
              </a:rPr>
              <a:t>1.</a:t>
            </a:r>
            <a:r>
              <a:rPr sz="1400" i="1" spc="-145" dirty="0">
                <a:latin typeface="Lucida Sans"/>
                <a:cs typeface="Lucida Sans"/>
              </a:rPr>
              <a:t> </a:t>
            </a:r>
            <a:r>
              <a:rPr sz="1400" i="1" spc="-20" dirty="0">
                <a:latin typeface="Lucida Sans"/>
                <a:cs typeface="Lucida Sans"/>
              </a:rPr>
              <a:t>HOW</a:t>
            </a:r>
            <a:r>
              <a:rPr sz="1400" i="1" spc="-160" dirty="0">
                <a:latin typeface="Lucida Sans"/>
                <a:cs typeface="Lucida Sans"/>
              </a:rPr>
              <a:t> </a:t>
            </a:r>
            <a:r>
              <a:rPr sz="1400" i="1" spc="-95" dirty="0">
                <a:latin typeface="Lucida Sans"/>
                <a:cs typeface="Lucida Sans"/>
              </a:rPr>
              <a:t>CAN</a:t>
            </a:r>
            <a:r>
              <a:rPr sz="1400" i="1" spc="-160" dirty="0">
                <a:latin typeface="Lucida Sans"/>
                <a:cs typeface="Lucida Sans"/>
              </a:rPr>
              <a:t> </a:t>
            </a:r>
            <a:r>
              <a:rPr sz="1400" i="1" spc="-55" dirty="0">
                <a:latin typeface="Lucida Sans"/>
                <a:cs typeface="Lucida Sans"/>
              </a:rPr>
              <a:t>YOU</a:t>
            </a:r>
            <a:r>
              <a:rPr sz="1400" i="1" spc="-155" dirty="0">
                <a:latin typeface="Lucida Sans"/>
                <a:cs typeface="Lucida Sans"/>
              </a:rPr>
              <a:t> </a:t>
            </a:r>
            <a:r>
              <a:rPr sz="1400" i="1" spc="-60" dirty="0">
                <a:latin typeface="Lucida Sans"/>
                <a:cs typeface="Lucida Sans"/>
              </a:rPr>
              <a:t>HELP</a:t>
            </a:r>
            <a:r>
              <a:rPr sz="1400" i="1" spc="-145" dirty="0">
                <a:latin typeface="Lucida Sans"/>
                <a:cs typeface="Lucida Sans"/>
              </a:rPr>
              <a:t> </a:t>
            </a:r>
            <a:r>
              <a:rPr sz="1400" i="1" spc="-70" dirty="0">
                <a:latin typeface="Lucida Sans"/>
                <a:cs typeface="Lucida Sans"/>
              </a:rPr>
              <a:t>THEM?</a:t>
            </a:r>
            <a:r>
              <a:rPr sz="1400" i="1" spc="-150" dirty="0">
                <a:latin typeface="Lucida Sans"/>
                <a:cs typeface="Lucida Sans"/>
              </a:rPr>
              <a:t> </a:t>
            </a:r>
            <a:r>
              <a:rPr sz="1400" i="1" spc="-65" dirty="0">
                <a:latin typeface="Lucida Sans"/>
                <a:cs typeface="Lucida Sans"/>
              </a:rPr>
              <a:t>OR</a:t>
            </a:r>
            <a:r>
              <a:rPr sz="1400" i="1" spc="-150" dirty="0">
                <a:latin typeface="Lucida Sans"/>
                <a:cs typeface="Lucida Sans"/>
              </a:rPr>
              <a:t> </a:t>
            </a:r>
            <a:r>
              <a:rPr sz="1400" i="1" spc="-60" dirty="0">
                <a:latin typeface="Lucida Sans"/>
                <a:cs typeface="Lucida Sans"/>
              </a:rPr>
              <a:t>WHAT</a:t>
            </a:r>
            <a:r>
              <a:rPr sz="1400" i="1" spc="-160" dirty="0">
                <a:latin typeface="Lucida Sans"/>
                <a:cs typeface="Lucida Sans"/>
              </a:rPr>
              <a:t> </a:t>
            </a:r>
            <a:r>
              <a:rPr sz="1400" i="1" spc="-70" dirty="0">
                <a:latin typeface="Lucida Sans"/>
                <a:cs typeface="Lucida Sans"/>
              </a:rPr>
              <a:t>DO</a:t>
            </a:r>
            <a:r>
              <a:rPr sz="1400" i="1" spc="-145" dirty="0">
                <a:latin typeface="Lucida Sans"/>
                <a:cs typeface="Lucida Sans"/>
              </a:rPr>
              <a:t> </a:t>
            </a:r>
            <a:r>
              <a:rPr sz="1400" i="1" spc="-55" dirty="0">
                <a:latin typeface="Lucida Sans"/>
                <a:cs typeface="Lucida Sans"/>
              </a:rPr>
              <a:t>YOU</a:t>
            </a:r>
            <a:r>
              <a:rPr sz="1400" i="1" spc="-165" dirty="0">
                <a:latin typeface="Lucida Sans"/>
                <a:cs typeface="Lucida Sans"/>
              </a:rPr>
              <a:t> </a:t>
            </a:r>
            <a:r>
              <a:rPr sz="1400" i="1" spc="-25" dirty="0">
                <a:latin typeface="Lucida Sans"/>
                <a:cs typeface="Lucida Sans"/>
              </a:rPr>
              <a:t>DO?</a:t>
            </a:r>
            <a:endParaRPr sz="14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730"/>
              </a:spcBef>
            </a:pPr>
            <a:endParaRPr sz="1400">
              <a:latin typeface="Lucida Sans"/>
              <a:cs typeface="Lucida Sans"/>
            </a:endParaRPr>
          </a:p>
          <a:p>
            <a:pPr marL="12700" marR="5080" algn="ctr">
              <a:lnSpc>
                <a:spcPct val="120100"/>
              </a:lnSpc>
            </a:pPr>
            <a:r>
              <a:rPr sz="1200" i="1" spc="-105" dirty="0">
                <a:latin typeface="Lucida Sans"/>
                <a:cs typeface="Lucida Sans"/>
              </a:rPr>
              <a:t>Consider</a:t>
            </a:r>
            <a:r>
              <a:rPr sz="1200" i="1" spc="-160" dirty="0">
                <a:latin typeface="Lucida Sans"/>
                <a:cs typeface="Lucida Sans"/>
              </a:rPr>
              <a:t> </a:t>
            </a:r>
            <a:r>
              <a:rPr sz="1200" i="1" spc="-100" dirty="0">
                <a:latin typeface="Lucida Sans"/>
                <a:cs typeface="Lucida Sans"/>
              </a:rPr>
              <a:t>this</a:t>
            </a:r>
            <a:r>
              <a:rPr sz="1200" i="1" spc="-114" dirty="0">
                <a:latin typeface="Lucida Sans"/>
                <a:cs typeface="Lucida Sans"/>
              </a:rPr>
              <a:t> </a:t>
            </a:r>
            <a:r>
              <a:rPr sz="1200" i="1" spc="-130" dirty="0">
                <a:latin typeface="Lucida Sans"/>
                <a:cs typeface="Lucida Sans"/>
              </a:rPr>
              <a:t>as</a:t>
            </a:r>
            <a:r>
              <a:rPr sz="1200" i="1" spc="-135" dirty="0">
                <a:latin typeface="Lucida Sans"/>
                <a:cs typeface="Lucida Sans"/>
              </a:rPr>
              <a:t> </a:t>
            </a:r>
            <a:r>
              <a:rPr sz="1200" i="1" spc="-130" dirty="0">
                <a:latin typeface="Lucida Sans"/>
                <a:cs typeface="Lucida Sans"/>
              </a:rPr>
              <a:t>a</a:t>
            </a:r>
            <a:r>
              <a:rPr sz="1200" i="1" spc="-114" dirty="0">
                <a:latin typeface="Lucida Sans"/>
                <a:cs typeface="Lucida Sans"/>
              </a:rPr>
              <a:t> </a:t>
            </a:r>
            <a:r>
              <a:rPr sz="1200" i="1" spc="-95" dirty="0">
                <a:latin typeface="Lucida Sans"/>
                <a:cs typeface="Lucida Sans"/>
              </a:rPr>
              <a:t>solution</a:t>
            </a:r>
            <a:r>
              <a:rPr sz="1200" i="1" spc="-130" dirty="0">
                <a:latin typeface="Lucida Sans"/>
                <a:cs typeface="Lucida Sans"/>
              </a:rPr>
              <a:t> </a:t>
            </a:r>
            <a:r>
              <a:rPr sz="1200" i="1" spc="-110" dirty="0">
                <a:latin typeface="Lucida Sans"/>
                <a:cs typeface="Lucida Sans"/>
              </a:rPr>
              <a:t>statement,</a:t>
            </a:r>
            <a:r>
              <a:rPr sz="1200" i="1" spc="-140" dirty="0">
                <a:latin typeface="Lucida Sans"/>
                <a:cs typeface="Lucida Sans"/>
              </a:rPr>
              <a:t> </a:t>
            </a:r>
            <a:r>
              <a:rPr sz="1200" i="1" spc="-100" dirty="0">
                <a:latin typeface="Lucida Sans"/>
                <a:cs typeface="Lucida Sans"/>
              </a:rPr>
              <a:t>in</a:t>
            </a:r>
            <a:r>
              <a:rPr sz="1200" i="1" spc="-120" dirty="0">
                <a:latin typeface="Lucida Sans"/>
                <a:cs typeface="Lucida Sans"/>
              </a:rPr>
              <a:t> </a:t>
            </a:r>
            <a:r>
              <a:rPr sz="1200" i="1" spc="-100" dirty="0">
                <a:latin typeface="Lucida Sans"/>
                <a:cs typeface="Lucida Sans"/>
              </a:rPr>
              <a:t>which</a:t>
            </a:r>
            <a:r>
              <a:rPr sz="1200" i="1" spc="-105" dirty="0">
                <a:latin typeface="Lucida Sans"/>
                <a:cs typeface="Lucida Sans"/>
              </a:rPr>
              <a:t> you</a:t>
            </a:r>
            <a:r>
              <a:rPr sz="1200" i="1" spc="-120" dirty="0">
                <a:latin typeface="Lucida Sans"/>
                <a:cs typeface="Lucida Sans"/>
              </a:rPr>
              <a:t> </a:t>
            </a:r>
            <a:r>
              <a:rPr sz="1200" i="1" spc="-100" dirty="0">
                <a:latin typeface="Lucida Sans"/>
                <a:cs typeface="Lucida Sans"/>
              </a:rPr>
              <a:t>provide</a:t>
            </a:r>
            <a:r>
              <a:rPr sz="1200" i="1" spc="-114" dirty="0">
                <a:latin typeface="Lucida Sans"/>
                <a:cs typeface="Lucida Sans"/>
              </a:rPr>
              <a:t> </a:t>
            </a:r>
            <a:r>
              <a:rPr sz="1200" i="1" spc="-130" dirty="0">
                <a:latin typeface="Lucida Sans"/>
                <a:cs typeface="Lucida Sans"/>
              </a:rPr>
              <a:t>a</a:t>
            </a:r>
            <a:r>
              <a:rPr sz="1200" i="1" spc="-120" dirty="0">
                <a:latin typeface="Lucida Sans"/>
                <a:cs typeface="Lucida Sans"/>
              </a:rPr>
              <a:t> </a:t>
            </a:r>
            <a:r>
              <a:rPr sz="1200" i="1" spc="-95" dirty="0">
                <a:latin typeface="Lucida Sans"/>
                <a:cs typeface="Lucida Sans"/>
              </a:rPr>
              <a:t>solution</a:t>
            </a:r>
            <a:r>
              <a:rPr sz="1200" i="1" spc="-130" dirty="0">
                <a:latin typeface="Lucida Sans"/>
                <a:cs typeface="Lucida Sans"/>
              </a:rPr>
              <a:t> </a:t>
            </a:r>
            <a:r>
              <a:rPr sz="1200" i="1" spc="-75" dirty="0">
                <a:latin typeface="Lucida Sans"/>
                <a:cs typeface="Lucida Sans"/>
              </a:rPr>
              <a:t>to</a:t>
            </a:r>
            <a:r>
              <a:rPr sz="1200" i="1" spc="-110" dirty="0">
                <a:latin typeface="Lucida Sans"/>
                <a:cs typeface="Lucida Sans"/>
              </a:rPr>
              <a:t> </a:t>
            </a:r>
            <a:r>
              <a:rPr sz="1200" i="1" spc="-130" dirty="0">
                <a:latin typeface="Lucida Sans"/>
                <a:cs typeface="Lucida Sans"/>
              </a:rPr>
              <a:t>a</a:t>
            </a:r>
            <a:r>
              <a:rPr sz="1200" i="1" spc="-120" dirty="0">
                <a:latin typeface="Lucida Sans"/>
                <a:cs typeface="Lucida Sans"/>
              </a:rPr>
              <a:t> </a:t>
            </a:r>
            <a:r>
              <a:rPr sz="1200" i="1" spc="-135" dirty="0">
                <a:latin typeface="Lucida Sans"/>
                <a:cs typeface="Lucida Sans"/>
              </a:rPr>
              <a:t>common</a:t>
            </a:r>
            <a:r>
              <a:rPr sz="1200" i="1" spc="-105" dirty="0">
                <a:latin typeface="Lucida Sans"/>
                <a:cs typeface="Lucida Sans"/>
              </a:rPr>
              <a:t> </a:t>
            </a:r>
            <a:r>
              <a:rPr sz="1200" i="1" spc="-110" dirty="0">
                <a:latin typeface="Lucida Sans"/>
                <a:cs typeface="Lucida Sans"/>
              </a:rPr>
              <a:t>problem</a:t>
            </a:r>
            <a:r>
              <a:rPr sz="1200" i="1" spc="-130" dirty="0">
                <a:latin typeface="Lucida Sans"/>
                <a:cs typeface="Lucida Sans"/>
              </a:rPr>
              <a:t> </a:t>
            </a:r>
            <a:r>
              <a:rPr sz="1200" i="1" spc="-25" dirty="0">
                <a:latin typeface="Lucida Sans"/>
                <a:cs typeface="Lucida Sans"/>
              </a:rPr>
              <a:t>on </a:t>
            </a:r>
            <a:r>
              <a:rPr sz="1200" i="1" spc="-95" dirty="0">
                <a:latin typeface="Lucida Sans"/>
                <a:cs typeface="Lucida Sans"/>
              </a:rPr>
              <a:t>the</a:t>
            </a:r>
            <a:r>
              <a:rPr sz="1200" i="1" spc="-114" dirty="0">
                <a:latin typeface="Lucida Sans"/>
                <a:cs typeface="Lucida Sans"/>
              </a:rPr>
              <a:t> </a:t>
            </a:r>
            <a:r>
              <a:rPr sz="1200" i="1" spc="-125" dirty="0">
                <a:latin typeface="Lucida Sans"/>
                <a:cs typeface="Lucida Sans"/>
              </a:rPr>
              <a:t>Instagram</a:t>
            </a:r>
            <a:r>
              <a:rPr sz="1200" i="1" spc="-135" dirty="0">
                <a:latin typeface="Lucida Sans"/>
                <a:cs typeface="Lucida Sans"/>
              </a:rPr>
              <a:t> </a:t>
            </a:r>
            <a:r>
              <a:rPr sz="1200" i="1" spc="-125" dirty="0">
                <a:latin typeface="Lucida Sans"/>
                <a:cs typeface="Lucida Sans"/>
              </a:rPr>
              <a:t>hemisphere.</a:t>
            </a:r>
            <a:r>
              <a:rPr sz="1200" i="1" spc="-105" dirty="0">
                <a:latin typeface="Lucida Sans"/>
                <a:cs typeface="Lucida Sans"/>
              </a:rPr>
              <a:t> </a:t>
            </a:r>
            <a:r>
              <a:rPr sz="1200" i="1" spc="-65" dirty="0">
                <a:latin typeface="Lucida Sans"/>
                <a:cs typeface="Lucida Sans"/>
              </a:rPr>
              <a:t>If</a:t>
            </a:r>
            <a:r>
              <a:rPr sz="1200" i="1" spc="-114" dirty="0">
                <a:latin typeface="Lucida Sans"/>
                <a:cs typeface="Lucida Sans"/>
              </a:rPr>
              <a:t> </a:t>
            </a:r>
            <a:r>
              <a:rPr sz="1200" i="1" spc="-105" dirty="0">
                <a:latin typeface="Lucida Sans"/>
                <a:cs typeface="Lucida Sans"/>
              </a:rPr>
              <a:t>you</a:t>
            </a:r>
            <a:r>
              <a:rPr sz="1200" i="1" spc="-110" dirty="0">
                <a:latin typeface="Lucida Sans"/>
                <a:cs typeface="Lucida Sans"/>
              </a:rPr>
              <a:t> </a:t>
            </a:r>
            <a:r>
              <a:rPr sz="1200" i="1" spc="-130" dirty="0">
                <a:latin typeface="Lucida Sans"/>
                <a:cs typeface="Lucida Sans"/>
              </a:rPr>
              <a:t>are</a:t>
            </a:r>
            <a:r>
              <a:rPr sz="1200" i="1" spc="-120" dirty="0">
                <a:latin typeface="Lucida Sans"/>
                <a:cs typeface="Lucida Sans"/>
              </a:rPr>
              <a:t> </a:t>
            </a:r>
            <a:r>
              <a:rPr sz="1200" i="1" spc="-90" dirty="0">
                <a:latin typeface="Lucida Sans"/>
                <a:cs typeface="Lucida Sans"/>
              </a:rPr>
              <a:t>not</a:t>
            </a:r>
            <a:r>
              <a:rPr sz="1200" i="1" spc="-114" dirty="0">
                <a:latin typeface="Lucida Sans"/>
                <a:cs typeface="Lucida Sans"/>
              </a:rPr>
              <a:t> </a:t>
            </a:r>
            <a:r>
              <a:rPr sz="1200" i="1" spc="-130" dirty="0">
                <a:latin typeface="Lucida Sans"/>
                <a:cs typeface="Lucida Sans"/>
              </a:rPr>
              <a:t>an </a:t>
            </a:r>
            <a:r>
              <a:rPr sz="1200" i="1" spc="-105" dirty="0">
                <a:latin typeface="Lucida Sans"/>
                <a:cs typeface="Lucida Sans"/>
              </a:rPr>
              <a:t>educational</a:t>
            </a:r>
            <a:r>
              <a:rPr sz="1200" i="1" spc="-140" dirty="0">
                <a:latin typeface="Lucida Sans"/>
                <a:cs typeface="Lucida Sans"/>
              </a:rPr>
              <a:t> </a:t>
            </a:r>
            <a:r>
              <a:rPr sz="1200" i="1" spc="-125" dirty="0">
                <a:latin typeface="Lucida Sans"/>
                <a:cs typeface="Lucida Sans"/>
              </a:rPr>
              <a:t>brand,</a:t>
            </a:r>
            <a:r>
              <a:rPr sz="1200" i="1" spc="-140" dirty="0">
                <a:latin typeface="Lucida Sans"/>
                <a:cs typeface="Lucida Sans"/>
              </a:rPr>
              <a:t> </a:t>
            </a:r>
            <a:r>
              <a:rPr sz="1200" i="1" spc="-105" dirty="0">
                <a:latin typeface="Lucida Sans"/>
                <a:cs typeface="Lucida Sans"/>
              </a:rPr>
              <a:t>then</a:t>
            </a:r>
            <a:r>
              <a:rPr sz="1200" i="1" spc="-140" dirty="0">
                <a:latin typeface="Lucida Sans"/>
                <a:cs typeface="Lucida Sans"/>
              </a:rPr>
              <a:t> </a:t>
            </a:r>
            <a:r>
              <a:rPr sz="1200" i="1" spc="-60" dirty="0">
                <a:latin typeface="Lucida Sans"/>
                <a:cs typeface="Lucida Sans"/>
              </a:rPr>
              <a:t>it</a:t>
            </a:r>
            <a:r>
              <a:rPr sz="1200" i="1" spc="-95" dirty="0">
                <a:latin typeface="Lucida Sans"/>
                <a:cs typeface="Lucida Sans"/>
              </a:rPr>
              <a:t> </a:t>
            </a:r>
            <a:r>
              <a:rPr sz="1200" i="1" spc="-120" dirty="0">
                <a:latin typeface="Lucida Sans"/>
                <a:cs typeface="Lucida Sans"/>
              </a:rPr>
              <a:t>can</a:t>
            </a:r>
            <a:r>
              <a:rPr sz="1200" i="1" spc="-130" dirty="0">
                <a:latin typeface="Lucida Sans"/>
                <a:cs typeface="Lucida Sans"/>
              </a:rPr>
              <a:t> </a:t>
            </a:r>
            <a:r>
              <a:rPr sz="1200" i="1" spc="-105" dirty="0">
                <a:latin typeface="Lucida Sans"/>
                <a:cs typeface="Lucida Sans"/>
              </a:rPr>
              <a:t>be</a:t>
            </a:r>
            <a:r>
              <a:rPr sz="1200" i="1" spc="-114" dirty="0">
                <a:latin typeface="Lucida Sans"/>
                <a:cs typeface="Lucida Sans"/>
              </a:rPr>
              <a:t> </a:t>
            </a:r>
            <a:r>
              <a:rPr sz="1200" i="1" spc="-120" dirty="0">
                <a:latin typeface="Lucida Sans"/>
                <a:cs typeface="Lucida Sans"/>
              </a:rPr>
              <a:t>something</a:t>
            </a:r>
            <a:r>
              <a:rPr sz="1200" i="1" spc="-114" dirty="0">
                <a:latin typeface="Lucida Sans"/>
                <a:cs typeface="Lucida Sans"/>
              </a:rPr>
              <a:t> </a:t>
            </a:r>
            <a:r>
              <a:rPr sz="1200" i="1" spc="-20" dirty="0">
                <a:latin typeface="Lucida Sans"/>
                <a:cs typeface="Lucida Sans"/>
              </a:rPr>
              <a:t>very </a:t>
            </a:r>
            <a:r>
              <a:rPr sz="1200" i="1" spc="-105" dirty="0">
                <a:latin typeface="Lucida Sans"/>
                <a:cs typeface="Lucida Sans"/>
              </a:rPr>
              <a:t>direct,</a:t>
            </a:r>
            <a:r>
              <a:rPr sz="1200" i="1" spc="-120" dirty="0">
                <a:latin typeface="Lucida Sans"/>
                <a:cs typeface="Lucida Sans"/>
              </a:rPr>
              <a:t> </a:t>
            </a:r>
            <a:r>
              <a:rPr sz="1200" i="1" spc="-100" dirty="0">
                <a:latin typeface="Lucida Sans"/>
                <a:cs typeface="Lucida Sans"/>
              </a:rPr>
              <a:t>in</a:t>
            </a:r>
            <a:r>
              <a:rPr sz="1200" i="1" spc="-114" dirty="0">
                <a:latin typeface="Lucida Sans"/>
                <a:cs typeface="Lucida Sans"/>
              </a:rPr>
              <a:t> </a:t>
            </a:r>
            <a:r>
              <a:rPr sz="1200" i="1" spc="-105" dirty="0">
                <a:latin typeface="Lucida Sans"/>
                <a:cs typeface="Lucida Sans"/>
              </a:rPr>
              <a:t>which</a:t>
            </a:r>
            <a:r>
              <a:rPr sz="1200" i="1" spc="-114" dirty="0">
                <a:latin typeface="Lucida Sans"/>
                <a:cs typeface="Lucida Sans"/>
              </a:rPr>
              <a:t> </a:t>
            </a:r>
            <a:r>
              <a:rPr sz="1200" i="1" spc="-105" dirty="0">
                <a:latin typeface="Lucida Sans"/>
                <a:cs typeface="Lucida Sans"/>
              </a:rPr>
              <a:t>you</a:t>
            </a:r>
            <a:r>
              <a:rPr sz="1200" i="1" spc="-114" dirty="0">
                <a:latin typeface="Lucida Sans"/>
                <a:cs typeface="Lucida Sans"/>
              </a:rPr>
              <a:t> </a:t>
            </a:r>
            <a:r>
              <a:rPr sz="1200" i="1" spc="-80" dirty="0">
                <a:latin typeface="Lucida Sans"/>
                <a:cs typeface="Lucida Sans"/>
              </a:rPr>
              <a:t>tell</a:t>
            </a:r>
            <a:r>
              <a:rPr sz="1200" i="1" spc="-105" dirty="0">
                <a:latin typeface="Lucida Sans"/>
                <a:cs typeface="Lucida Sans"/>
              </a:rPr>
              <a:t> </a:t>
            </a:r>
            <a:r>
              <a:rPr sz="1200" i="1" spc="-120" dirty="0">
                <a:latin typeface="Lucida Sans"/>
                <a:cs typeface="Lucida Sans"/>
              </a:rPr>
              <a:t>them </a:t>
            </a:r>
            <a:r>
              <a:rPr sz="1200" i="1" spc="-105" dirty="0">
                <a:latin typeface="Lucida Sans"/>
                <a:cs typeface="Lucida Sans"/>
              </a:rPr>
              <a:t>what</a:t>
            </a:r>
            <a:r>
              <a:rPr sz="1200" i="1" spc="-110" dirty="0">
                <a:latin typeface="Lucida Sans"/>
                <a:cs typeface="Lucida Sans"/>
              </a:rPr>
              <a:t> </a:t>
            </a:r>
            <a:r>
              <a:rPr sz="1200" i="1" spc="-105" dirty="0">
                <a:latin typeface="Lucida Sans"/>
                <a:cs typeface="Lucida Sans"/>
              </a:rPr>
              <a:t>you</a:t>
            </a:r>
            <a:r>
              <a:rPr sz="1200" i="1" spc="-130" dirty="0">
                <a:latin typeface="Lucida Sans"/>
                <a:cs typeface="Lucida Sans"/>
              </a:rPr>
              <a:t> </a:t>
            </a:r>
            <a:r>
              <a:rPr sz="1200" i="1" spc="-25" dirty="0">
                <a:latin typeface="Lucida Sans"/>
                <a:cs typeface="Lucida Sans"/>
              </a:rPr>
              <a:t>do.</a:t>
            </a:r>
            <a:endParaRPr sz="1200">
              <a:latin typeface="Lucida Sans"/>
              <a:cs typeface="Lucida Sans"/>
            </a:endParaRPr>
          </a:p>
          <a:p>
            <a:pPr marR="4445" algn="ctr">
              <a:lnSpc>
                <a:spcPct val="100000"/>
              </a:lnSpc>
              <a:spcBef>
                <a:spcPts val="285"/>
              </a:spcBef>
            </a:pPr>
            <a:r>
              <a:rPr sz="1200" i="1" spc="-90" dirty="0">
                <a:latin typeface="Lucida Sans"/>
                <a:cs typeface="Lucida Sans"/>
              </a:rPr>
              <a:t>For</a:t>
            </a:r>
            <a:r>
              <a:rPr sz="1200" i="1" spc="-110" dirty="0">
                <a:latin typeface="Lucida Sans"/>
                <a:cs typeface="Lucida Sans"/>
              </a:rPr>
              <a:t> instance,</a:t>
            </a:r>
            <a:r>
              <a:rPr sz="1200" i="1" spc="-130" dirty="0">
                <a:latin typeface="Lucida Sans"/>
                <a:cs typeface="Lucida Sans"/>
              </a:rPr>
              <a:t> </a:t>
            </a:r>
            <a:r>
              <a:rPr sz="1200" i="1" spc="-20" dirty="0">
                <a:latin typeface="Lucida Sans"/>
                <a:cs typeface="Lucida Sans"/>
              </a:rPr>
              <a:t>I</a:t>
            </a:r>
            <a:r>
              <a:rPr sz="1200" i="1" spc="-120" dirty="0">
                <a:latin typeface="Lucida Sans"/>
                <a:cs typeface="Lucida Sans"/>
              </a:rPr>
              <a:t> </a:t>
            </a:r>
            <a:r>
              <a:rPr sz="1200" i="1" spc="-105" dirty="0">
                <a:latin typeface="Lucida Sans"/>
                <a:cs typeface="Lucida Sans"/>
              </a:rPr>
              <a:t>teach </a:t>
            </a:r>
            <a:r>
              <a:rPr sz="1200" i="1" spc="-120" dirty="0">
                <a:latin typeface="Lucida Sans"/>
                <a:cs typeface="Lucida Sans"/>
              </a:rPr>
              <a:t>and</a:t>
            </a:r>
            <a:r>
              <a:rPr sz="1200" i="1" spc="-145" dirty="0">
                <a:latin typeface="Lucida Sans"/>
                <a:cs typeface="Lucida Sans"/>
              </a:rPr>
              <a:t> </a:t>
            </a:r>
            <a:r>
              <a:rPr sz="1200" i="1" spc="-100" dirty="0">
                <a:latin typeface="Lucida Sans"/>
                <a:cs typeface="Lucida Sans"/>
              </a:rPr>
              <a:t>help </a:t>
            </a:r>
            <a:r>
              <a:rPr sz="1200" i="1" spc="-95" dirty="0">
                <a:latin typeface="Lucida Sans"/>
                <a:cs typeface="Lucida Sans"/>
              </a:rPr>
              <a:t>people</a:t>
            </a:r>
            <a:r>
              <a:rPr sz="1200" i="1" spc="-100" dirty="0">
                <a:latin typeface="Lucida Sans"/>
                <a:cs typeface="Lucida Sans"/>
              </a:rPr>
              <a:t> </a:t>
            </a:r>
            <a:r>
              <a:rPr sz="1200" i="1" spc="-105" dirty="0">
                <a:latin typeface="Lucida Sans"/>
                <a:cs typeface="Lucida Sans"/>
              </a:rPr>
              <a:t>about</a:t>
            </a:r>
            <a:r>
              <a:rPr sz="1200" i="1" spc="-145" dirty="0">
                <a:latin typeface="Lucida Sans"/>
                <a:cs typeface="Lucida Sans"/>
              </a:rPr>
              <a:t> </a:t>
            </a:r>
            <a:r>
              <a:rPr sz="1200" i="1" spc="-10" dirty="0">
                <a:latin typeface="Lucida Sans"/>
                <a:cs typeface="Lucida Sans"/>
              </a:rPr>
              <a:t>Design</a:t>
            </a:r>
            <a:endParaRPr sz="1200">
              <a:latin typeface="Lucida Sans"/>
              <a:cs typeface="Lucida Sans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62839" y="215646"/>
            <a:ext cx="3526154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29" dirty="0"/>
              <a:t>The</a:t>
            </a:r>
            <a:r>
              <a:rPr spc="-355" dirty="0"/>
              <a:t> </a:t>
            </a:r>
            <a:r>
              <a:rPr spc="-195" dirty="0"/>
              <a:t>Perfect</a:t>
            </a:r>
            <a:r>
              <a:rPr spc="-345" dirty="0"/>
              <a:t> </a:t>
            </a:r>
            <a:r>
              <a:rPr spc="-80" dirty="0"/>
              <a:t>Bio</a:t>
            </a:r>
          </a:p>
        </p:txBody>
      </p:sp>
    </p:spTree>
    <p:extLst>
      <p:ext uri="{BB962C8B-B14F-4D97-AF65-F5344CB8AC3E}">
        <p14:creationId xmlns:p14="http://schemas.microsoft.com/office/powerpoint/2010/main" val="17868069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95925" y="1347596"/>
            <a:ext cx="12395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70" dirty="0">
                <a:solidFill>
                  <a:srgbClr val="FB4B50"/>
                </a:solidFill>
                <a:latin typeface="Tahoma"/>
                <a:cs typeface="Tahoma"/>
              </a:rPr>
              <a:t>1.</a:t>
            </a:r>
            <a:r>
              <a:rPr sz="1800" spc="-190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FB4B50"/>
                </a:solidFill>
                <a:latin typeface="Tahoma"/>
                <a:cs typeface="Tahoma"/>
              </a:rPr>
              <a:t>username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409188" y="1714119"/>
            <a:ext cx="2312670" cy="4526915"/>
            <a:chOff x="3409188" y="1714119"/>
            <a:chExt cx="2312670" cy="4526915"/>
          </a:xfrm>
        </p:grpSpPr>
        <p:sp>
          <p:nvSpPr>
            <p:cNvPr id="4" name="object 4"/>
            <p:cNvSpPr/>
            <p:nvPr/>
          </p:nvSpPr>
          <p:spPr>
            <a:xfrm>
              <a:off x="3428238" y="1930146"/>
              <a:ext cx="1325880" cy="4291965"/>
            </a:xfrm>
            <a:custGeom>
              <a:avLst/>
              <a:gdLst/>
              <a:ahLst/>
              <a:cxnLst/>
              <a:rect l="l" t="t" r="r" b="b"/>
              <a:pathLst>
                <a:path w="1325879" h="4291965">
                  <a:moveTo>
                    <a:pt x="0" y="649224"/>
                  </a:moveTo>
                  <a:lnTo>
                    <a:pt x="1818" y="600776"/>
                  </a:lnTo>
                  <a:lnTo>
                    <a:pt x="7187" y="553294"/>
                  </a:lnTo>
                  <a:lnTo>
                    <a:pt x="15980" y="506904"/>
                  </a:lnTo>
                  <a:lnTo>
                    <a:pt x="28067" y="461732"/>
                  </a:lnTo>
                  <a:lnTo>
                    <a:pt x="43321" y="417903"/>
                  </a:lnTo>
                  <a:lnTo>
                    <a:pt x="61613" y="375542"/>
                  </a:lnTo>
                  <a:lnTo>
                    <a:pt x="82816" y="334776"/>
                  </a:lnTo>
                  <a:lnTo>
                    <a:pt x="106801" y="295730"/>
                  </a:lnTo>
                  <a:lnTo>
                    <a:pt x="133440" y="258529"/>
                  </a:lnTo>
                  <a:lnTo>
                    <a:pt x="162604" y="223299"/>
                  </a:lnTo>
                  <a:lnTo>
                    <a:pt x="194167" y="190166"/>
                  </a:lnTo>
                  <a:lnTo>
                    <a:pt x="227998" y="159255"/>
                  </a:lnTo>
                  <a:lnTo>
                    <a:pt x="263971" y="130692"/>
                  </a:lnTo>
                  <a:lnTo>
                    <a:pt x="301958" y="104602"/>
                  </a:lnTo>
                  <a:lnTo>
                    <a:pt x="341829" y="81112"/>
                  </a:lnTo>
                  <a:lnTo>
                    <a:pt x="383457" y="60346"/>
                  </a:lnTo>
                  <a:lnTo>
                    <a:pt x="426713" y="42430"/>
                  </a:lnTo>
                  <a:lnTo>
                    <a:pt x="471470" y="27490"/>
                  </a:lnTo>
                  <a:lnTo>
                    <a:pt x="517600" y="15651"/>
                  </a:lnTo>
                  <a:lnTo>
                    <a:pt x="564973" y="7040"/>
                  </a:lnTo>
                  <a:lnTo>
                    <a:pt x="613462" y="1780"/>
                  </a:lnTo>
                  <a:lnTo>
                    <a:pt x="662939" y="0"/>
                  </a:lnTo>
                  <a:lnTo>
                    <a:pt x="712417" y="1780"/>
                  </a:lnTo>
                  <a:lnTo>
                    <a:pt x="760906" y="7040"/>
                  </a:lnTo>
                  <a:lnTo>
                    <a:pt x="808279" y="15651"/>
                  </a:lnTo>
                  <a:lnTo>
                    <a:pt x="854409" y="27490"/>
                  </a:lnTo>
                  <a:lnTo>
                    <a:pt x="899166" y="42430"/>
                  </a:lnTo>
                  <a:lnTo>
                    <a:pt x="942422" y="60346"/>
                  </a:lnTo>
                  <a:lnTo>
                    <a:pt x="984050" y="81112"/>
                  </a:lnTo>
                  <a:lnTo>
                    <a:pt x="1023921" y="104602"/>
                  </a:lnTo>
                  <a:lnTo>
                    <a:pt x="1061908" y="130692"/>
                  </a:lnTo>
                  <a:lnTo>
                    <a:pt x="1097881" y="159255"/>
                  </a:lnTo>
                  <a:lnTo>
                    <a:pt x="1131712" y="190166"/>
                  </a:lnTo>
                  <a:lnTo>
                    <a:pt x="1163275" y="223299"/>
                  </a:lnTo>
                  <a:lnTo>
                    <a:pt x="1192439" y="258529"/>
                  </a:lnTo>
                  <a:lnTo>
                    <a:pt x="1219078" y="295730"/>
                  </a:lnTo>
                  <a:lnTo>
                    <a:pt x="1243063" y="334776"/>
                  </a:lnTo>
                  <a:lnTo>
                    <a:pt x="1264266" y="375542"/>
                  </a:lnTo>
                  <a:lnTo>
                    <a:pt x="1282558" y="417903"/>
                  </a:lnTo>
                  <a:lnTo>
                    <a:pt x="1297812" y="461732"/>
                  </a:lnTo>
                  <a:lnTo>
                    <a:pt x="1309899" y="506904"/>
                  </a:lnTo>
                  <a:lnTo>
                    <a:pt x="1318692" y="553294"/>
                  </a:lnTo>
                  <a:lnTo>
                    <a:pt x="1324061" y="600776"/>
                  </a:lnTo>
                  <a:lnTo>
                    <a:pt x="1325879" y="649224"/>
                  </a:lnTo>
                  <a:lnTo>
                    <a:pt x="1324061" y="697671"/>
                  </a:lnTo>
                  <a:lnTo>
                    <a:pt x="1318692" y="745153"/>
                  </a:lnTo>
                  <a:lnTo>
                    <a:pt x="1309899" y="791543"/>
                  </a:lnTo>
                  <a:lnTo>
                    <a:pt x="1297812" y="836715"/>
                  </a:lnTo>
                  <a:lnTo>
                    <a:pt x="1282558" y="880544"/>
                  </a:lnTo>
                  <a:lnTo>
                    <a:pt x="1264266" y="922905"/>
                  </a:lnTo>
                  <a:lnTo>
                    <a:pt x="1243063" y="963671"/>
                  </a:lnTo>
                  <a:lnTo>
                    <a:pt x="1219078" y="1002717"/>
                  </a:lnTo>
                  <a:lnTo>
                    <a:pt x="1192439" y="1039918"/>
                  </a:lnTo>
                  <a:lnTo>
                    <a:pt x="1163275" y="1075148"/>
                  </a:lnTo>
                  <a:lnTo>
                    <a:pt x="1131712" y="1108281"/>
                  </a:lnTo>
                  <a:lnTo>
                    <a:pt x="1097881" y="1139192"/>
                  </a:lnTo>
                  <a:lnTo>
                    <a:pt x="1061908" y="1167755"/>
                  </a:lnTo>
                  <a:lnTo>
                    <a:pt x="1023921" y="1193845"/>
                  </a:lnTo>
                  <a:lnTo>
                    <a:pt x="984050" y="1217335"/>
                  </a:lnTo>
                  <a:lnTo>
                    <a:pt x="942422" y="1238101"/>
                  </a:lnTo>
                  <a:lnTo>
                    <a:pt x="899166" y="1256017"/>
                  </a:lnTo>
                  <a:lnTo>
                    <a:pt x="854409" y="1270957"/>
                  </a:lnTo>
                  <a:lnTo>
                    <a:pt x="808279" y="1282796"/>
                  </a:lnTo>
                  <a:lnTo>
                    <a:pt x="760906" y="1291407"/>
                  </a:lnTo>
                  <a:lnTo>
                    <a:pt x="712417" y="1296667"/>
                  </a:lnTo>
                  <a:lnTo>
                    <a:pt x="662939" y="1298448"/>
                  </a:lnTo>
                  <a:lnTo>
                    <a:pt x="613462" y="1296667"/>
                  </a:lnTo>
                  <a:lnTo>
                    <a:pt x="564973" y="1291407"/>
                  </a:lnTo>
                  <a:lnTo>
                    <a:pt x="517600" y="1282796"/>
                  </a:lnTo>
                  <a:lnTo>
                    <a:pt x="471470" y="1270957"/>
                  </a:lnTo>
                  <a:lnTo>
                    <a:pt x="426713" y="1256017"/>
                  </a:lnTo>
                  <a:lnTo>
                    <a:pt x="383457" y="1238101"/>
                  </a:lnTo>
                  <a:lnTo>
                    <a:pt x="341829" y="1217335"/>
                  </a:lnTo>
                  <a:lnTo>
                    <a:pt x="301958" y="1193845"/>
                  </a:lnTo>
                  <a:lnTo>
                    <a:pt x="263971" y="1167755"/>
                  </a:lnTo>
                  <a:lnTo>
                    <a:pt x="227998" y="1139192"/>
                  </a:lnTo>
                  <a:lnTo>
                    <a:pt x="194167" y="1108281"/>
                  </a:lnTo>
                  <a:lnTo>
                    <a:pt x="162604" y="1075148"/>
                  </a:lnTo>
                  <a:lnTo>
                    <a:pt x="133440" y="1039918"/>
                  </a:lnTo>
                  <a:lnTo>
                    <a:pt x="106801" y="1002717"/>
                  </a:lnTo>
                  <a:lnTo>
                    <a:pt x="82816" y="963671"/>
                  </a:lnTo>
                  <a:lnTo>
                    <a:pt x="61613" y="922905"/>
                  </a:lnTo>
                  <a:lnTo>
                    <a:pt x="43321" y="880544"/>
                  </a:lnTo>
                  <a:lnTo>
                    <a:pt x="28067" y="836715"/>
                  </a:lnTo>
                  <a:lnTo>
                    <a:pt x="15980" y="791543"/>
                  </a:lnTo>
                  <a:lnTo>
                    <a:pt x="7187" y="745153"/>
                  </a:lnTo>
                  <a:lnTo>
                    <a:pt x="1818" y="697671"/>
                  </a:lnTo>
                  <a:lnTo>
                    <a:pt x="0" y="649224"/>
                  </a:lnTo>
                  <a:close/>
                </a:path>
                <a:path w="1325879" h="4291965">
                  <a:moveTo>
                    <a:pt x="205739" y="3928109"/>
                  </a:moveTo>
                  <a:lnTo>
                    <a:pt x="208630" y="3882517"/>
                  </a:lnTo>
                  <a:lnTo>
                    <a:pt x="217071" y="3838614"/>
                  </a:lnTo>
                  <a:lnTo>
                    <a:pt x="230715" y="3796742"/>
                  </a:lnTo>
                  <a:lnTo>
                    <a:pt x="249213" y="3757241"/>
                  </a:lnTo>
                  <a:lnTo>
                    <a:pt x="272219" y="3720451"/>
                  </a:lnTo>
                  <a:lnTo>
                    <a:pt x="299385" y="3686714"/>
                  </a:lnTo>
                  <a:lnTo>
                    <a:pt x="330364" y="3656370"/>
                  </a:lnTo>
                  <a:lnTo>
                    <a:pt x="364807" y="3629759"/>
                  </a:lnTo>
                  <a:lnTo>
                    <a:pt x="402368" y="3607223"/>
                  </a:lnTo>
                  <a:lnTo>
                    <a:pt x="442698" y="3589102"/>
                  </a:lnTo>
                  <a:lnTo>
                    <a:pt x="485451" y="3575737"/>
                  </a:lnTo>
                  <a:lnTo>
                    <a:pt x="530279" y="3567468"/>
                  </a:lnTo>
                  <a:lnTo>
                    <a:pt x="576834" y="3564635"/>
                  </a:lnTo>
                  <a:lnTo>
                    <a:pt x="623388" y="3567468"/>
                  </a:lnTo>
                  <a:lnTo>
                    <a:pt x="668216" y="3575737"/>
                  </a:lnTo>
                  <a:lnTo>
                    <a:pt x="710969" y="3589102"/>
                  </a:lnTo>
                  <a:lnTo>
                    <a:pt x="751299" y="3607223"/>
                  </a:lnTo>
                  <a:lnTo>
                    <a:pt x="788860" y="3629759"/>
                  </a:lnTo>
                  <a:lnTo>
                    <a:pt x="823303" y="3656370"/>
                  </a:lnTo>
                  <a:lnTo>
                    <a:pt x="854282" y="3686714"/>
                  </a:lnTo>
                  <a:lnTo>
                    <a:pt x="881448" y="3720451"/>
                  </a:lnTo>
                  <a:lnTo>
                    <a:pt x="904454" y="3757241"/>
                  </a:lnTo>
                  <a:lnTo>
                    <a:pt x="922952" y="3796742"/>
                  </a:lnTo>
                  <a:lnTo>
                    <a:pt x="936596" y="3838614"/>
                  </a:lnTo>
                  <a:lnTo>
                    <a:pt x="945037" y="3882517"/>
                  </a:lnTo>
                  <a:lnTo>
                    <a:pt x="947927" y="3928109"/>
                  </a:lnTo>
                  <a:lnTo>
                    <a:pt x="945037" y="3973702"/>
                  </a:lnTo>
                  <a:lnTo>
                    <a:pt x="936596" y="4017605"/>
                  </a:lnTo>
                  <a:lnTo>
                    <a:pt x="922952" y="4059477"/>
                  </a:lnTo>
                  <a:lnTo>
                    <a:pt x="904454" y="4098978"/>
                  </a:lnTo>
                  <a:lnTo>
                    <a:pt x="881448" y="4135768"/>
                  </a:lnTo>
                  <a:lnTo>
                    <a:pt x="854282" y="4169505"/>
                  </a:lnTo>
                  <a:lnTo>
                    <a:pt x="823303" y="4199849"/>
                  </a:lnTo>
                  <a:lnTo>
                    <a:pt x="788860" y="4226460"/>
                  </a:lnTo>
                  <a:lnTo>
                    <a:pt x="751299" y="4248996"/>
                  </a:lnTo>
                  <a:lnTo>
                    <a:pt x="710969" y="4267117"/>
                  </a:lnTo>
                  <a:lnTo>
                    <a:pt x="668216" y="4280482"/>
                  </a:lnTo>
                  <a:lnTo>
                    <a:pt x="623388" y="4288751"/>
                  </a:lnTo>
                  <a:lnTo>
                    <a:pt x="576834" y="4291583"/>
                  </a:lnTo>
                  <a:lnTo>
                    <a:pt x="530279" y="4288751"/>
                  </a:lnTo>
                  <a:lnTo>
                    <a:pt x="485451" y="4280482"/>
                  </a:lnTo>
                  <a:lnTo>
                    <a:pt x="442698" y="4267117"/>
                  </a:lnTo>
                  <a:lnTo>
                    <a:pt x="402368" y="4248996"/>
                  </a:lnTo>
                  <a:lnTo>
                    <a:pt x="364807" y="4226460"/>
                  </a:lnTo>
                  <a:lnTo>
                    <a:pt x="330364" y="4199849"/>
                  </a:lnTo>
                  <a:lnTo>
                    <a:pt x="299385" y="4169505"/>
                  </a:lnTo>
                  <a:lnTo>
                    <a:pt x="272219" y="4135768"/>
                  </a:lnTo>
                  <a:lnTo>
                    <a:pt x="249213" y="4098978"/>
                  </a:lnTo>
                  <a:lnTo>
                    <a:pt x="230715" y="4059477"/>
                  </a:lnTo>
                  <a:lnTo>
                    <a:pt x="217071" y="4017605"/>
                  </a:lnTo>
                  <a:lnTo>
                    <a:pt x="208630" y="3973702"/>
                  </a:lnTo>
                  <a:lnTo>
                    <a:pt x="205739" y="3928109"/>
                  </a:lnTo>
                  <a:close/>
                </a:path>
              </a:pathLst>
            </a:custGeom>
            <a:ln w="38100">
              <a:solidFill>
                <a:srgbClr val="FB4B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828794" y="1714119"/>
              <a:ext cx="892810" cy="762000"/>
            </a:xfrm>
            <a:custGeom>
              <a:avLst/>
              <a:gdLst/>
              <a:ahLst/>
              <a:cxnLst/>
              <a:rect l="l" t="t" r="r" b="b"/>
              <a:pathLst>
                <a:path w="892810" h="762000">
                  <a:moveTo>
                    <a:pt x="67055" y="605027"/>
                  </a:moveTo>
                  <a:lnTo>
                    <a:pt x="0" y="761618"/>
                  </a:lnTo>
                  <a:lnTo>
                    <a:pt x="165480" y="721232"/>
                  </a:lnTo>
                  <a:lnTo>
                    <a:pt x="146548" y="698880"/>
                  </a:lnTo>
                  <a:lnTo>
                    <a:pt x="113283" y="698880"/>
                  </a:lnTo>
                  <a:lnTo>
                    <a:pt x="80517" y="660145"/>
                  </a:lnTo>
                  <a:lnTo>
                    <a:pt x="99862" y="643761"/>
                  </a:lnTo>
                  <a:lnTo>
                    <a:pt x="67055" y="605027"/>
                  </a:lnTo>
                  <a:close/>
                </a:path>
                <a:path w="892810" h="762000">
                  <a:moveTo>
                    <a:pt x="99862" y="643761"/>
                  </a:moveTo>
                  <a:lnTo>
                    <a:pt x="80517" y="660145"/>
                  </a:lnTo>
                  <a:lnTo>
                    <a:pt x="113283" y="698880"/>
                  </a:lnTo>
                  <a:lnTo>
                    <a:pt x="132654" y="682477"/>
                  </a:lnTo>
                  <a:lnTo>
                    <a:pt x="99862" y="643761"/>
                  </a:lnTo>
                  <a:close/>
                </a:path>
                <a:path w="892810" h="762000">
                  <a:moveTo>
                    <a:pt x="132654" y="682477"/>
                  </a:moveTo>
                  <a:lnTo>
                    <a:pt x="113283" y="698880"/>
                  </a:lnTo>
                  <a:lnTo>
                    <a:pt x="146548" y="698880"/>
                  </a:lnTo>
                  <a:lnTo>
                    <a:pt x="132654" y="682477"/>
                  </a:lnTo>
                  <a:close/>
                </a:path>
                <a:path w="892810" h="762000">
                  <a:moveTo>
                    <a:pt x="859916" y="0"/>
                  </a:moveTo>
                  <a:lnTo>
                    <a:pt x="99862" y="643761"/>
                  </a:lnTo>
                  <a:lnTo>
                    <a:pt x="132654" y="682477"/>
                  </a:lnTo>
                  <a:lnTo>
                    <a:pt x="892682" y="38861"/>
                  </a:lnTo>
                  <a:lnTo>
                    <a:pt x="859916" y="0"/>
                  </a:lnTo>
                  <a:close/>
                </a:path>
              </a:pathLst>
            </a:custGeom>
            <a:solidFill>
              <a:srgbClr val="FB4B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909821" y="2426589"/>
            <a:ext cx="3067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85" dirty="0">
                <a:solidFill>
                  <a:srgbClr val="404040"/>
                </a:solidFill>
                <a:latin typeface="Tahoma"/>
                <a:cs typeface="Tahoma"/>
              </a:rPr>
              <a:t>PP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603241" y="5494782"/>
            <a:ext cx="3649979" cy="727075"/>
          </a:xfrm>
          <a:custGeom>
            <a:avLst/>
            <a:gdLst/>
            <a:ahLst/>
            <a:cxnLst/>
            <a:rect l="l" t="t" r="r" b="b"/>
            <a:pathLst>
              <a:path w="3649979" h="727075">
                <a:moveTo>
                  <a:pt x="0" y="363474"/>
                </a:moveTo>
                <a:lnTo>
                  <a:pt x="2890" y="317881"/>
                </a:lnTo>
                <a:lnTo>
                  <a:pt x="11331" y="273978"/>
                </a:lnTo>
                <a:lnTo>
                  <a:pt x="24975" y="232106"/>
                </a:lnTo>
                <a:lnTo>
                  <a:pt x="43473" y="192605"/>
                </a:lnTo>
                <a:lnTo>
                  <a:pt x="66479" y="155815"/>
                </a:lnTo>
                <a:lnTo>
                  <a:pt x="93645" y="122078"/>
                </a:lnTo>
                <a:lnTo>
                  <a:pt x="124624" y="91734"/>
                </a:lnTo>
                <a:lnTo>
                  <a:pt x="159067" y="65123"/>
                </a:lnTo>
                <a:lnTo>
                  <a:pt x="196628" y="42587"/>
                </a:lnTo>
                <a:lnTo>
                  <a:pt x="236958" y="24466"/>
                </a:lnTo>
                <a:lnTo>
                  <a:pt x="279711" y="11101"/>
                </a:lnTo>
                <a:lnTo>
                  <a:pt x="324539" y="2832"/>
                </a:lnTo>
                <a:lnTo>
                  <a:pt x="371094" y="0"/>
                </a:lnTo>
                <a:lnTo>
                  <a:pt x="417648" y="2832"/>
                </a:lnTo>
                <a:lnTo>
                  <a:pt x="462476" y="11101"/>
                </a:lnTo>
                <a:lnTo>
                  <a:pt x="505229" y="24466"/>
                </a:lnTo>
                <a:lnTo>
                  <a:pt x="545559" y="42587"/>
                </a:lnTo>
                <a:lnTo>
                  <a:pt x="583120" y="65123"/>
                </a:lnTo>
                <a:lnTo>
                  <a:pt x="617563" y="91734"/>
                </a:lnTo>
                <a:lnTo>
                  <a:pt x="648542" y="122078"/>
                </a:lnTo>
                <a:lnTo>
                  <a:pt x="675708" y="155815"/>
                </a:lnTo>
                <a:lnTo>
                  <a:pt x="698714" y="192605"/>
                </a:lnTo>
                <a:lnTo>
                  <a:pt x="717212" y="232106"/>
                </a:lnTo>
                <a:lnTo>
                  <a:pt x="730856" y="273978"/>
                </a:lnTo>
                <a:lnTo>
                  <a:pt x="739297" y="317881"/>
                </a:lnTo>
                <a:lnTo>
                  <a:pt x="742188" y="363474"/>
                </a:lnTo>
                <a:lnTo>
                  <a:pt x="739297" y="409066"/>
                </a:lnTo>
                <a:lnTo>
                  <a:pt x="730856" y="452969"/>
                </a:lnTo>
                <a:lnTo>
                  <a:pt x="717212" y="494841"/>
                </a:lnTo>
                <a:lnTo>
                  <a:pt x="698714" y="534342"/>
                </a:lnTo>
                <a:lnTo>
                  <a:pt x="675708" y="571132"/>
                </a:lnTo>
                <a:lnTo>
                  <a:pt x="648542" y="604869"/>
                </a:lnTo>
                <a:lnTo>
                  <a:pt x="617563" y="635213"/>
                </a:lnTo>
                <a:lnTo>
                  <a:pt x="583120" y="661824"/>
                </a:lnTo>
                <a:lnTo>
                  <a:pt x="545559" y="684360"/>
                </a:lnTo>
                <a:lnTo>
                  <a:pt x="505229" y="702481"/>
                </a:lnTo>
                <a:lnTo>
                  <a:pt x="462476" y="715846"/>
                </a:lnTo>
                <a:lnTo>
                  <a:pt x="417648" y="724115"/>
                </a:lnTo>
                <a:lnTo>
                  <a:pt x="371094" y="726948"/>
                </a:lnTo>
                <a:lnTo>
                  <a:pt x="324539" y="724115"/>
                </a:lnTo>
                <a:lnTo>
                  <a:pt x="279711" y="715846"/>
                </a:lnTo>
                <a:lnTo>
                  <a:pt x="236958" y="702481"/>
                </a:lnTo>
                <a:lnTo>
                  <a:pt x="196628" y="684360"/>
                </a:lnTo>
                <a:lnTo>
                  <a:pt x="159067" y="661824"/>
                </a:lnTo>
                <a:lnTo>
                  <a:pt x="124624" y="635213"/>
                </a:lnTo>
                <a:lnTo>
                  <a:pt x="93645" y="604869"/>
                </a:lnTo>
                <a:lnTo>
                  <a:pt x="66479" y="571132"/>
                </a:lnTo>
                <a:lnTo>
                  <a:pt x="43473" y="534342"/>
                </a:lnTo>
                <a:lnTo>
                  <a:pt x="24975" y="494841"/>
                </a:lnTo>
                <a:lnTo>
                  <a:pt x="11331" y="452969"/>
                </a:lnTo>
                <a:lnTo>
                  <a:pt x="2890" y="409066"/>
                </a:lnTo>
                <a:lnTo>
                  <a:pt x="0" y="363474"/>
                </a:lnTo>
                <a:close/>
              </a:path>
              <a:path w="3649979" h="727075">
                <a:moveTo>
                  <a:pt x="969263" y="363474"/>
                </a:moveTo>
                <a:lnTo>
                  <a:pt x="972154" y="317881"/>
                </a:lnTo>
                <a:lnTo>
                  <a:pt x="980595" y="273978"/>
                </a:lnTo>
                <a:lnTo>
                  <a:pt x="994239" y="232106"/>
                </a:lnTo>
                <a:lnTo>
                  <a:pt x="1012737" y="192605"/>
                </a:lnTo>
                <a:lnTo>
                  <a:pt x="1035743" y="155815"/>
                </a:lnTo>
                <a:lnTo>
                  <a:pt x="1062909" y="122078"/>
                </a:lnTo>
                <a:lnTo>
                  <a:pt x="1093888" y="91734"/>
                </a:lnTo>
                <a:lnTo>
                  <a:pt x="1128331" y="65123"/>
                </a:lnTo>
                <a:lnTo>
                  <a:pt x="1165892" y="42587"/>
                </a:lnTo>
                <a:lnTo>
                  <a:pt x="1206222" y="24466"/>
                </a:lnTo>
                <a:lnTo>
                  <a:pt x="1248975" y="11101"/>
                </a:lnTo>
                <a:lnTo>
                  <a:pt x="1293803" y="2832"/>
                </a:lnTo>
                <a:lnTo>
                  <a:pt x="1340358" y="0"/>
                </a:lnTo>
                <a:lnTo>
                  <a:pt x="1386912" y="2832"/>
                </a:lnTo>
                <a:lnTo>
                  <a:pt x="1431740" y="11101"/>
                </a:lnTo>
                <a:lnTo>
                  <a:pt x="1474493" y="24466"/>
                </a:lnTo>
                <a:lnTo>
                  <a:pt x="1514823" y="42587"/>
                </a:lnTo>
                <a:lnTo>
                  <a:pt x="1552384" y="65123"/>
                </a:lnTo>
                <a:lnTo>
                  <a:pt x="1586827" y="91734"/>
                </a:lnTo>
                <a:lnTo>
                  <a:pt x="1617806" y="122078"/>
                </a:lnTo>
                <a:lnTo>
                  <a:pt x="1644972" y="155815"/>
                </a:lnTo>
                <a:lnTo>
                  <a:pt x="1667978" y="192605"/>
                </a:lnTo>
                <a:lnTo>
                  <a:pt x="1686476" y="232106"/>
                </a:lnTo>
                <a:lnTo>
                  <a:pt x="1700120" y="273978"/>
                </a:lnTo>
                <a:lnTo>
                  <a:pt x="1708561" y="317881"/>
                </a:lnTo>
                <a:lnTo>
                  <a:pt x="1711452" y="363474"/>
                </a:lnTo>
                <a:lnTo>
                  <a:pt x="1708561" y="409066"/>
                </a:lnTo>
                <a:lnTo>
                  <a:pt x="1700120" y="452969"/>
                </a:lnTo>
                <a:lnTo>
                  <a:pt x="1686476" y="494841"/>
                </a:lnTo>
                <a:lnTo>
                  <a:pt x="1667978" y="534342"/>
                </a:lnTo>
                <a:lnTo>
                  <a:pt x="1644972" y="571132"/>
                </a:lnTo>
                <a:lnTo>
                  <a:pt x="1617806" y="604869"/>
                </a:lnTo>
                <a:lnTo>
                  <a:pt x="1586827" y="635213"/>
                </a:lnTo>
                <a:lnTo>
                  <a:pt x="1552384" y="661824"/>
                </a:lnTo>
                <a:lnTo>
                  <a:pt x="1514823" y="684360"/>
                </a:lnTo>
                <a:lnTo>
                  <a:pt x="1474493" y="702481"/>
                </a:lnTo>
                <a:lnTo>
                  <a:pt x="1431740" y="715846"/>
                </a:lnTo>
                <a:lnTo>
                  <a:pt x="1386912" y="724115"/>
                </a:lnTo>
                <a:lnTo>
                  <a:pt x="1340358" y="726948"/>
                </a:lnTo>
                <a:lnTo>
                  <a:pt x="1293803" y="724115"/>
                </a:lnTo>
                <a:lnTo>
                  <a:pt x="1248975" y="715846"/>
                </a:lnTo>
                <a:lnTo>
                  <a:pt x="1206222" y="702481"/>
                </a:lnTo>
                <a:lnTo>
                  <a:pt x="1165892" y="684360"/>
                </a:lnTo>
                <a:lnTo>
                  <a:pt x="1128331" y="661824"/>
                </a:lnTo>
                <a:lnTo>
                  <a:pt x="1093888" y="635213"/>
                </a:lnTo>
                <a:lnTo>
                  <a:pt x="1062909" y="604869"/>
                </a:lnTo>
                <a:lnTo>
                  <a:pt x="1035743" y="571132"/>
                </a:lnTo>
                <a:lnTo>
                  <a:pt x="1012737" y="534342"/>
                </a:lnTo>
                <a:lnTo>
                  <a:pt x="994239" y="494841"/>
                </a:lnTo>
                <a:lnTo>
                  <a:pt x="980595" y="452969"/>
                </a:lnTo>
                <a:lnTo>
                  <a:pt x="972154" y="409066"/>
                </a:lnTo>
                <a:lnTo>
                  <a:pt x="969263" y="363474"/>
                </a:lnTo>
                <a:close/>
              </a:path>
              <a:path w="3649979" h="727075">
                <a:moveTo>
                  <a:pt x="1940052" y="363474"/>
                </a:moveTo>
                <a:lnTo>
                  <a:pt x="1942938" y="317881"/>
                </a:lnTo>
                <a:lnTo>
                  <a:pt x="1951365" y="273978"/>
                </a:lnTo>
                <a:lnTo>
                  <a:pt x="1964986" y="232106"/>
                </a:lnTo>
                <a:lnTo>
                  <a:pt x="1983453" y="192605"/>
                </a:lnTo>
                <a:lnTo>
                  <a:pt x="2006419" y="155815"/>
                </a:lnTo>
                <a:lnTo>
                  <a:pt x="2033535" y="122078"/>
                </a:lnTo>
                <a:lnTo>
                  <a:pt x="2064455" y="91734"/>
                </a:lnTo>
                <a:lnTo>
                  <a:pt x="2098831" y="65123"/>
                </a:lnTo>
                <a:lnTo>
                  <a:pt x="2136315" y="42587"/>
                </a:lnTo>
                <a:lnTo>
                  <a:pt x="2176559" y="24466"/>
                </a:lnTo>
                <a:lnTo>
                  <a:pt x="2219218" y="11101"/>
                </a:lnTo>
                <a:lnTo>
                  <a:pt x="2263941" y="2832"/>
                </a:lnTo>
                <a:lnTo>
                  <a:pt x="2310384" y="0"/>
                </a:lnTo>
                <a:lnTo>
                  <a:pt x="2356826" y="2832"/>
                </a:lnTo>
                <a:lnTo>
                  <a:pt x="2401549" y="11101"/>
                </a:lnTo>
                <a:lnTo>
                  <a:pt x="2444208" y="24466"/>
                </a:lnTo>
                <a:lnTo>
                  <a:pt x="2484452" y="42587"/>
                </a:lnTo>
                <a:lnTo>
                  <a:pt x="2521936" y="65123"/>
                </a:lnTo>
                <a:lnTo>
                  <a:pt x="2556312" y="91734"/>
                </a:lnTo>
                <a:lnTo>
                  <a:pt x="2587232" y="122078"/>
                </a:lnTo>
                <a:lnTo>
                  <a:pt x="2614348" y="155815"/>
                </a:lnTo>
                <a:lnTo>
                  <a:pt x="2637314" y="192605"/>
                </a:lnTo>
                <a:lnTo>
                  <a:pt x="2655781" y="232106"/>
                </a:lnTo>
                <a:lnTo>
                  <a:pt x="2669402" y="273978"/>
                </a:lnTo>
                <a:lnTo>
                  <a:pt x="2677829" y="317881"/>
                </a:lnTo>
                <a:lnTo>
                  <a:pt x="2680716" y="363474"/>
                </a:lnTo>
                <a:lnTo>
                  <a:pt x="2677829" y="409066"/>
                </a:lnTo>
                <a:lnTo>
                  <a:pt x="2669402" y="452969"/>
                </a:lnTo>
                <a:lnTo>
                  <a:pt x="2655781" y="494841"/>
                </a:lnTo>
                <a:lnTo>
                  <a:pt x="2637314" y="534342"/>
                </a:lnTo>
                <a:lnTo>
                  <a:pt x="2614348" y="571132"/>
                </a:lnTo>
                <a:lnTo>
                  <a:pt x="2587232" y="604869"/>
                </a:lnTo>
                <a:lnTo>
                  <a:pt x="2556312" y="635213"/>
                </a:lnTo>
                <a:lnTo>
                  <a:pt x="2521936" y="661824"/>
                </a:lnTo>
                <a:lnTo>
                  <a:pt x="2484452" y="684360"/>
                </a:lnTo>
                <a:lnTo>
                  <a:pt x="2444208" y="702481"/>
                </a:lnTo>
                <a:lnTo>
                  <a:pt x="2401549" y="715846"/>
                </a:lnTo>
                <a:lnTo>
                  <a:pt x="2356826" y="724115"/>
                </a:lnTo>
                <a:lnTo>
                  <a:pt x="2310384" y="726948"/>
                </a:lnTo>
                <a:lnTo>
                  <a:pt x="2263941" y="724115"/>
                </a:lnTo>
                <a:lnTo>
                  <a:pt x="2219218" y="715846"/>
                </a:lnTo>
                <a:lnTo>
                  <a:pt x="2176559" y="702481"/>
                </a:lnTo>
                <a:lnTo>
                  <a:pt x="2136315" y="684360"/>
                </a:lnTo>
                <a:lnTo>
                  <a:pt x="2098831" y="661824"/>
                </a:lnTo>
                <a:lnTo>
                  <a:pt x="2064455" y="635213"/>
                </a:lnTo>
                <a:lnTo>
                  <a:pt x="2033535" y="604869"/>
                </a:lnTo>
                <a:lnTo>
                  <a:pt x="2006419" y="571132"/>
                </a:lnTo>
                <a:lnTo>
                  <a:pt x="1983453" y="534342"/>
                </a:lnTo>
                <a:lnTo>
                  <a:pt x="1964986" y="494841"/>
                </a:lnTo>
                <a:lnTo>
                  <a:pt x="1951365" y="452969"/>
                </a:lnTo>
                <a:lnTo>
                  <a:pt x="1942938" y="409066"/>
                </a:lnTo>
                <a:lnTo>
                  <a:pt x="1940052" y="363474"/>
                </a:lnTo>
                <a:close/>
              </a:path>
              <a:path w="3649979" h="727075">
                <a:moveTo>
                  <a:pt x="2909316" y="363474"/>
                </a:moveTo>
                <a:lnTo>
                  <a:pt x="2912202" y="317881"/>
                </a:lnTo>
                <a:lnTo>
                  <a:pt x="2920629" y="273978"/>
                </a:lnTo>
                <a:lnTo>
                  <a:pt x="2934250" y="232106"/>
                </a:lnTo>
                <a:lnTo>
                  <a:pt x="2952717" y="192605"/>
                </a:lnTo>
                <a:lnTo>
                  <a:pt x="2975683" y="155815"/>
                </a:lnTo>
                <a:lnTo>
                  <a:pt x="3002799" y="122078"/>
                </a:lnTo>
                <a:lnTo>
                  <a:pt x="3033719" y="91734"/>
                </a:lnTo>
                <a:lnTo>
                  <a:pt x="3068095" y="65123"/>
                </a:lnTo>
                <a:lnTo>
                  <a:pt x="3105579" y="42587"/>
                </a:lnTo>
                <a:lnTo>
                  <a:pt x="3145823" y="24466"/>
                </a:lnTo>
                <a:lnTo>
                  <a:pt x="3188482" y="11101"/>
                </a:lnTo>
                <a:lnTo>
                  <a:pt x="3233205" y="2832"/>
                </a:lnTo>
                <a:lnTo>
                  <a:pt x="3279648" y="0"/>
                </a:lnTo>
                <a:lnTo>
                  <a:pt x="3326090" y="2832"/>
                </a:lnTo>
                <a:lnTo>
                  <a:pt x="3370813" y="11101"/>
                </a:lnTo>
                <a:lnTo>
                  <a:pt x="3413472" y="24466"/>
                </a:lnTo>
                <a:lnTo>
                  <a:pt x="3453716" y="42587"/>
                </a:lnTo>
                <a:lnTo>
                  <a:pt x="3491200" y="65123"/>
                </a:lnTo>
                <a:lnTo>
                  <a:pt x="3525576" y="91734"/>
                </a:lnTo>
                <a:lnTo>
                  <a:pt x="3556496" y="122078"/>
                </a:lnTo>
                <a:lnTo>
                  <a:pt x="3583612" y="155815"/>
                </a:lnTo>
                <a:lnTo>
                  <a:pt x="3606578" y="192605"/>
                </a:lnTo>
                <a:lnTo>
                  <a:pt x="3625045" y="232106"/>
                </a:lnTo>
                <a:lnTo>
                  <a:pt x="3638666" y="273978"/>
                </a:lnTo>
                <a:lnTo>
                  <a:pt x="3647093" y="317881"/>
                </a:lnTo>
                <a:lnTo>
                  <a:pt x="3649980" y="363474"/>
                </a:lnTo>
                <a:lnTo>
                  <a:pt x="3647093" y="409066"/>
                </a:lnTo>
                <a:lnTo>
                  <a:pt x="3638666" y="452969"/>
                </a:lnTo>
                <a:lnTo>
                  <a:pt x="3625045" y="494841"/>
                </a:lnTo>
                <a:lnTo>
                  <a:pt x="3606578" y="534342"/>
                </a:lnTo>
                <a:lnTo>
                  <a:pt x="3583612" y="571132"/>
                </a:lnTo>
                <a:lnTo>
                  <a:pt x="3556496" y="604869"/>
                </a:lnTo>
                <a:lnTo>
                  <a:pt x="3525576" y="635213"/>
                </a:lnTo>
                <a:lnTo>
                  <a:pt x="3491200" y="661824"/>
                </a:lnTo>
                <a:lnTo>
                  <a:pt x="3453716" y="684360"/>
                </a:lnTo>
                <a:lnTo>
                  <a:pt x="3413472" y="702481"/>
                </a:lnTo>
                <a:lnTo>
                  <a:pt x="3370813" y="715846"/>
                </a:lnTo>
                <a:lnTo>
                  <a:pt x="3326090" y="724115"/>
                </a:lnTo>
                <a:lnTo>
                  <a:pt x="3279648" y="726948"/>
                </a:lnTo>
                <a:lnTo>
                  <a:pt x="3233205" y="724115"/>
                </a:lnTo>
                <a:lnTo>
                  <a:pt x="3188482" y="715846"/>
                </a:lnTo>
                <a:lnTo>
                  <a:pt x="3145823" y="702481"/>
                </a:lnTo>
                <a:lnTo>
                  <a:pt x="3105579" y="684360"/>
                </a:lnTo>
                <a:lnTo>
                  <a:pt x="3068095" y="661824"/>
                </a:lnTo>
                <a:lnTo>
                  <a:pt x="3033719" y="635213"/>
                </a:lnTo>
                <a:lnTo>
                  <a:pt x="3002799" y="604869"/>
                </a:lnTo>
                <a:lnTo>
                  <a:pt x="2975683" y="571132"/>
                </a:lnTo>
                <a:lnTo>
                  <a:pt x="2952717" y="534342"/>
                </a:lnTo>
                <a:lnTo>
                  <a:pt x="2934250" y="494841"/>
                </a:lnTo>
                <a:lnTo>
                  <a:pt x="2920629" y="452969"/>
                </a:lnTo>
                <a:lnTo>
                  <a:pt x="2912202" y="409066"/>
                </a:lnTo>
                <a:lnTo>
                  <a:pt x="2909316" y="363474"/>
                </a:lnTo>
                <a:close/>
              </a:path>
            </a:pathLst>
          </a:custGeom>
          <a:ln w="38100">
            <a:solidFill>
              <a:srgbClr val="FB4B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214996" y="2910332"/>
            <a:ext cx="7302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spc="-90" dirty="0">
                <a:latin typeface="Lucida Sans"/>
                <a:cs typeface="Lucida Sans"/>
              </a:rPr>
              <a:t>Following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39285" y="5744972"/>
            <a:ext cx="1289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50" dirty="0">
                <a:latin typeface="Lucida Sans"/>
                <a:cs typeface="Lucida Sans"/>
              </a:rPr>
              <a:t>+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94452" y="2526919"/>
            <a:ext cx="1443990" cy="6229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6370">
              <a:lnSpc>
                <a:spcPct val="100000"/>
              </a:lnSpc>
              <a:spcBef>
                <a:spcPts val="105"/>
              </a:spcBef>
            </a:pPr>
            <a:r>
              <a:rPr sz="1400" i="1" spc="-50" dirty="0">
                <a:latin typeface="Lucida Sans"/>
                <a:cs typeface="Lucida Sans"/>
              </a:rPr>
              <a:t>x</a:t>
            </a:r>
            <a:endParaRPr sz="14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1335"/>
              </a:spcBef>
              <a:tabLst>
                <a:tab pos="732155" algn="l"/>
              </a:tabLst>
            </a:pPr>
            <a:r>
              <a:rPr sz="1400" i="1" spc="-10" dirty="0">
                <a:latin typeface="Lucida Sans"/>
                <a:cs typeface="Lucida Sans"/>
              </a:rPr>
              <a:t>Posts</a:t>
            </a:r>
            <a:r>
              <a:rPr sz="1400" i="1" dirty="0">
                <a:latin typeface="Lucida Sans"/>
                <a:cs typeface="Lucida Sans"/>
              </a:rPr>
              <a:t>	</a:t>
            </a:r>
            <a:r>
              <a:rPr sz="1400" i="1" spc="-90" dirty="0">
                <a:latin typeface="Lucida Sans"/>
                <a:cs typeface="Lucida Sans"/>
              </a:rPr>
              <a:t>Followers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09315" y="3350513"/>
            <a:ext cx="5839460" cy="16402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8600">
              <a:lnSpc>
                <a:spcPct val="100000"/>
              </a:lnSpc>
              <a:spcBef>
                <a:spcPts val="105"/>
              </a:spcBef>
            </a:pPr>
            <a:r>
              <a:rPr sz="1400" i="1" spc="-95" dirty="0">
                <a:latin typeface="Lucida Sans"/>
                <a:cs typeface="Lucida Sans"/>
              </a:rPr>
              <a:t>Profile</a:t>
            </a:r>
            <a:r>
              <a:rPr sz="1400" i="1" spc="-140" dirty="0">
                <a:latin typeface="Lucida Sans"/>
                <a:cs typeface="Lucida Sans"/>
              </a:rPr>
              <a:t> </a:t>
            </a:r>
            <a:r>
              <a:rPr sz="1400" i="1" spc="-20" dirty="0">
                <a:latin typeface="Lucida Sans"/>
                <a:cs typeface="Lucida Sans"/>
              </a:rPr>
              <a:t>Name</a:t>
            </a:r>
            <a:endParaRPr sz="14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</a:pPr>
            <a:endParaRPr sz="14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340"/>
              </a:spcBef>
            </a:pPr>
            <a:endParaRPr sz="1400">
              <a:latin typeface="Lucida Sans"/>
              <a:cs typeface="Lucida Sans"/>
            </a:endParaRPr>
          </a:p>
          <a:p>
            <a:pPr marL="474345">
              <a:lnSpc>
                <a:spcPct val="100000"/>
              </a:lnSpc>
            </a:pPr>
            <a:r>
              <a:rPr sz="1400" i="1" spc="-114" dirty="0">
                <a:latin typeface="Lucida Sans"/>
                <a:cs typeface="Lucida Sans"/>
              </a:rPr>
              <a:t>2.</a:t>
            </a:r>
            <a:r>
              <a:rPr sz="1400" i="1" spc="-140" dirty="0">
                <a:latin typeface="Lucida Sans"/>
                <a:cs typeface="Lucida Sans"/>
              </a:rPr>
              <a:t> </a:t>
            </a:r>
            <a:r>
              <a:rPr sz="1400" i="1" spc="-20" dirty="0">
                <a:latin typeface="Lucida Sans"/>
                <a:cs typeface="Lucida Sans"/>
              </a:rPr>
              <a:t>HOW</a:t>
            </a:r>
            <a:r>
              <a:rPr sz="1400" i="1" spc="-155" dirty="0">
                <a:latin typeface="Lucida Sans"/>
                <a:cs typeface="Lucida Sans"/>
              </a:rPr>
              <a:t> </a:t>
            </a:r>
            <a:r>
              <a:rPr sz="1400" i="1" spc="-70" dirty="0">
                <a:latin typeface="Lucida Sans"/>
                <a:cs typeface="Lucida Sans"/>
              </a:rPr>
              <a:t>DOES</a:t>
            </a:r>
            <a:r>
              <a:rPr sz="1400" i="1" spc="-140" dirty="0">
                <a:latin typeface="Lucida Sans"/>
                <a:cs typeface="Lucida Sans"/>
              </a:rPr>
              <a:t> </a:t>
            </a:r>
            <a:r>
              <a:rPr sz="1400" i="1" spc="-55" dirty="0">
                <a:latin typeface="Lucida Sans"/>
                <a:cs typeface="Lucida Sans"/>
              </a:rPr>
              <a:t>YOUR</a:t>
            </a:r>
            <a:r>
              <a:rPr sz="1400" i="1" spc="-160" dirty="0">
                <a:latin typeface="Lucida Sans"/>
                <a:cs typeface="Lucida Sans"/>
              </a:rPr>
              <a:t> </a:t>
            </a:r>
            <a:r>
              <a:rPr sz="1400" i="1" spc="-50" dirty="0">
                <a:latin typeface="Lucida Sans"/>
                <a:cs typeface="Lucida Sans"/>
              </a:rPr>
              <a:t>PROFILE</a:t>
            </a:r>
            <a:r>
              <a:rPr sz="1400" i="1" spc="-155" dirty="0">
                <a:latin typeface="Lucida Sans"/>
                <a:cs typeface="Lucida Sans"/>
              </a:rPr>
              <a:t> </a:t>
            </a:r>
            <a:r>
              <a:rPr sz="1400" i="1" spc="-60" dirty="0">
                <a:latin typeface="Lucida Sans"/>
                <a:cs typeface="Lucida Sans"/>
              </a:rPr>
              <a:t>HELP</a:t>
            </a:r>
            <a:r>
              <a:rPr sz="1400" i="1" spc="-125" dirty="0">
                <a:latin typeface="Lucida Sans"/>
                <a:cs typeface="Lucida Sans"/>
              </a:rPr>
              <a:t> </a:t>
            </a:r>
            <a:r>
              <a:rPr sz="1400" i="1" spc="-10" dirty="0">
                <a:latin typeface="Lucida Sans"/>
                <a:cs typeface="Lucida Sans"/>
              </a:rPr>
              <a:t>THEM?</a:t>
            </a:r>
            <a:endParaRPr sz="1400">
              <a:latin typeface="Lucida Sans"/>
              <a:cs typeface="Lucida Sans"/>
            </a:endParaRPr>
          </a:p>
          <a:p>
            <a:pPr marL="12700" marR="5080" algn="ctr">
              <a:lnSpc>
                <a:spcPct val="120000"/>
              </a:lnSpc>
              <a:spcBef>
                <a:spcPts val="525"/>
              </a:spcBef>
            </a:pPr>
            <a:r>
              <a:rPr sz="1200" i="1" spc="-25" dirty="0">
                <a:latin typeface="Lucida Sans"/>
                <a:cs typeface="Lucida Sans"/>
              </a:rPr>
              <a:t>We</a:t>
            </a:r>
            <a:r>
              <a:rPr sz="1200" i="1" spc="-120" dirty="0">
                <a:latin typeface="Lucida Sans"/>
                <a:cs typeface="Lucida Sans"/>
              </a:rPr>
              <a:t> </a:t>
            </a:r>
            <a:r>
              <a:rPr sz="1200" i="1" spc="-95" dirty="0">
                <a:latin typeface="Lucida Sans"/>
                <a:cs typeface="Lucida Sans"/>
              </a:rPr>
              <a:t>all</a:t>
            </a:r>
            <a:r>
              <a:rPr sz="1200" i="1" spc="-114" dirty="0">
                <a:latin typeface="Lucida Sans"/>
                <a:cs typeface="Lucida Sans"/>
              </a:rPr>
              <a:t> </a:t>
            </a:r>
            <a:r>
              <a:rPr sz="1200" i="1" spc="-105" dirty="0">
                <a:latin typeface="Lucida Sans"/>
                <a:cs typeface="Lucida Sans"/>
              </a:rPr>
              <a:t>want</a:t>
            </a:r>
            <a:r>
              <a:rPr sz="1200" i="1" spc="-140" dirty="0">
                <a:latin typeface="Lucida Sans"/>
                <a:cs typeface="Lucida Sans"/>
              </a:rPr>
              <a:t> </a:t>
            </a:r>
            <a:r>
              <a:rPr sz="1200" i="1" spc="-70" dirty="0">
                <a:latin typeface="Lucida Sans"/>
                <a:cs typeface="Lucida Sans"/>
              </a:rPr>
              <a:t>to</a:t>
            </a:r>
            <a:r>
              <a:rPr sz="1200" i="1" spc="-120" dirty="0">
                <a:latin typeface="Lucida Sans"/>
                <a:cs typeface="Lucida Sans"/>
              </a:rPr>
              <a:t> </a:t>
            </a:r>
            <a:r>
              <a:rPr sz="1200" i="1" spc="-100" dirty="0">
                <a:latin typeface="Lucida Sans"/>
                <a:cs typeface="Lucida Sans"/>
              </a:rPr>
              <a:t>take</a:t>
            </a:r>
            <a:r>
              <a:rPr sz="1200" i="1" spc="-120" dirty="0">
                <a:latin typeface="Lucida Sans"/>
                <a:cs typeface="Lucida Sans"/>
              </a:rPr>
              <a:t> </a:t>
            </a:r>
            <a:r>
              <a:rPr sz="1200" i="1" spc="-105" dirty="0">
                <a:latin typeface="Lucida Sans"/>
                <a:cs typeface="Lucida Sans"/>
              </a:rPr>
              <a:t>inspiration</a:t>
            </a:r>
            <a:r>
              <a:rPr sz="1200" i="1" spc="-130" dirty="0">
                <a:latin typeface="Lucida Sans"/>
                <a:cs typeface="Lucida Sans"/>
              </a:rPr>
              <a:t> </a:t>
            </a:r>
            <a:r>
              <a:rPr sz="1200" i="1" spc="-140" dirty="0">
                <a:latin typeface="Lucida Sans"/>
                <a:cs typeface="Lucida Sans"/>
              </a:rPr>
              <a:t>from</a:t>
            </a:r>
            <a:r>
              <a:rPr sz="1200" i="1" spc="-110" dirty="0">
                <a:latin typeface="Lucida Sans"/>
                <a:cs typeface="Lucida Sans"/>
              </a:rPr>
              <a:t> </a:t>
            </a:r>
            <a:r>
              <a:rPr sz="1200" i="1" spc="-105" dirty="0">
                <a:latin typeface="Lucida Sans"/>
                <a:cs typeface="Lucida Sans"/>
              </a:rPr>
              <a:t>other</a:t>
            </a:r>
            <a:r>
              <a:rPr sz="1200" i="1" spc="-95" dirty="0">
                <a:latin typeface="Lucida Sans"/>
                <a:cs typeface="Lucida Sans"/>
              </a:rPr>
              <a:t> </a:t>
            </a:r>
            <a:r>
              <a:rPr sz="1200" i="1" spc="-105" dirty="0">
                <a:latin typeface="Lucida Sans"/>
                <a:cs typeface="Lucida Sans"/>
              </a:rPr>
              <a:t>profiles</a:t>
            </a:r>
            <a:r>
              <a:rPr sz="1200" i="1" spc="-120" dirty="0">
                <a:latin typeface="Lucida Sans"/>
                <a:cs typeface="Lucida Sans"/>
              </a:rPr>
              <a:t> </a:t>
            </a:r>
            <a:r>
              <a:rPr sz="1200" i="1" spc="-114" dirty="0">
                <a:latin typeface="Lucida Sans"/>
                <a:cs typeface="Lucida Sans"/>
              </a:rPr>
              <a:t>and</a:t>
            </a:r>
            <a:r>
              <a:rPr sz="1200" i="1" spc="-140" dirty="0">
                <a:latin typeface="Lucida Sans"/>
                <a:cs typeface="Lucida Sans"/>
              </a:rPr>
              <a:t> </a:t>
            </a:r>
            <a:r>
              <a:rPr sz="1200" i="1" spc="-95" dirty="0">
                <a:latin typeface="Lucida Sans"/>
                <a:cs typeface="Lucida Sans"/>
              </a:rPr>
              <a:t>act</a:t>
            </a:r>
            <a:r>
              <a:rPr sz="1200" i="1" spc="-110" dirty="0">
                <a:latin typeface="Lucida Sans"/>
                <a:cs typeface="Lucida Sans"/>
              </a:rPr>
              <a:t> </a:t>
            </a:r>
            <a:r>
              <a:rPr sz="1200" i="1" spc="-105" dirty="0">
                <a:latin typeface="Lucida Sans"/>
                <a:cs typeface="Lucida Sans"/>
              </a:rPr>
              <a:t>on</a:t>
            </a:r>
            <a:r>
              <a:rPr sz="1200" i="1" spc="-114" dirty="0">
                <a:latin typeface="Lucida Sans"/>
                <a:cs typeface="Lucida Sans"/>
              </a:rPr>
              <a:t> </a:t>
            </a:r>
            <a:r>
              <a:rPr sz="1200" i="1" spc="-90" dirty="0">
                <a:latin typeface="Lucida Sans"/>
                <a:cs typeface="Lucida Sans"/>
              </a:rPr>
              <a:t>it.</a:t>
            </a:r>
            <a:r>
              <a:rPr sz="1200" i="1" spc="-120" dirty="0">
                <a:latin typeface="Lucida Sans"/>
                <a:cs typeface="Lucida Sans"/>
              </a:rPr>
              <a:t> </a:t>
            </a:r>
            <a:r>
              <a:rPr sz="1200" i="1" spc="-105" dirty="0">
                <a:latin typeface="Lucida Sans"/>
                <a:cs typeface="Lucida Sans"/>
              </a:rPr>
              <a:t>Your</a:t>
            </a:r>
            <a:r>
              <a:rPr sz="1200" i="1" spc="-110" dirty="0">
                <a:latin typeface="Lucida Sans"/>
                <a:cs typeface="Lucida Sans"/>
              </a:rPr>
              <a:t> </a:t>
            </a:r>
            <a:r>
              <a:rPr sz="1200" i="1" spc="-105" dirty="0">
                <a:latin typeface="Lucida Sans"/>
                <a:cs typeface="Lucida Sans"/>
              </a:rPr>
              <a:t>2nd</a:t>
            </a:r>
            <a:r>
              <a:rPr sz="1200" i="1" spc="-130" dirty="0">
                <a:latin typeface="Lucida Sans"/>
                <a:cs typeface="Lucida Sans"/>
              </a:rPr>
              <a:t> </a:t>
            </a:r>
            <a:r>
              <a:rPr sz="1200" i="1" spc="-100" dirty="0">
                <a:latin typeface="Lucida Sans"/>
                <a:cs typeface="Lucida Sans"/>
              </a:rPr>
              <a:t>line,</a:t>
            </a:r>
            <a:r>
              <a:rPr sz="1200" i="1" spc="-140" dirty="0">
                <a:latin typeface="Lucida Sans"/>
                <a:cs typeface="Lucida Sans"/>
              </a:rPr>
              <a:t> </a:t>
            </a:r>
            <a:r>
              <a:rPr sz="1200" i="1" spc="-105" dirty="0">
                <a:latin typeface="Lucida Sans"/>
                <a:cs typeface="Lucida Sans"/>
              </a:rPr>
              <a:t>should</a:t>
            </a:r>
            <a:r>
              <a:rPr sz="1200" i="1" spc="-125" dirty="0">
                <a:latin typeface="Lucida Sans"/>
                <a:cs typeface="Lucida Sans"/>
              </a:rPr>
              <a:t> </a:t>
            </a:r>
            <a:r>
              <a:rPr sz="1200" i="1" spc="-100" dirty="0">
                <a:latin typeface="Lucida Sans"/>
                <a:cs typeface="Lucida Sans"/>
              </a:rPr>
              <a:t>define</a:t>
            </a:r>
            <a:r>
              <a:rPr sz="1200" i="1" spc="-135" dirty="0">
                <a:latin typeface="Lucida Sans"/>
                <a:cs typeface="Lucida Sans"/>
              </a:rPr>
              <a:t> </a:t>
            </a:r>
            <a:r>
              <a:rPr sz="1200" i="1" spc="-25" dirty="0">
                <a:latin typeface="Lucida Sans"/>
                <a:cs typeface="Lucida Sans"/>
              </a:rPr>
              <a:t>as </a:t>
            </a:r>
            <a:r>
              <a:rPr sz="1200" i="1" spc="-70" dirty="0">
                <a:latin typeface="Lucida Sans"/>
                <a:cs typeface="Lucida Sans"/>
              </a:rPr>
              <a:t>to</a:t>
            </a:r>
            <a:r>
              <a:rPr sz="1200" i="1" spc="-120" dirty="0">
                <a:latin typeface="Lucida Sans"/>
                <a:cs typeface="Lucida Sans"/>
              </a:rPr>
              <a:t> </a:t>
            </a:r>
            <a:r>
              <a:rPr sz="1200" i="1" spc="-110" dirty="0">
                <a:latin typeface="Lucida Sans"/>
                <a:cs typeface="Lucida Sans"/>
              </a:rPr>
              <a:t>why</a:t>
            </a:r>
            <a:r>
              <a:rPr sz="1200" i="1" spc="-105" dirty="0">
                <a:latin typeface="Lucida Sans"/>
                <a:cs typeface="Lucida Sans"/>
              </a:rPr>
              <a:t> </a:t>
            </a:r>
            <a:r>
              <a:rPr sz="1200" i="1" spc="-120" dirty="0">
                <a:latin typeface="Lucida Sans"/>
                <a:cs typeface="Lucida Sans"/>
              </a:rPr>
              <a:t>your</a:t>
            </a:r>
            <a:r>
              <a:rPr sz="1200" i="1" spc="-125" dirty="0">
                <a:latin typeface="Lucida Sans"/>
                <a:cs typeface="Lucida Sans"/>
              </a:rPr>
              <a:t> </a:t>
            </a:r>
            <a:r>
              <a:rPr sz="1200" i="1" spc="-95" dirty="0">
                <a:latin typeface="Lucida Sans"/>
                <a:cs typeface="Lucida Sans"/>
              </a:rPr>
              <a:t>content</a:t>
            </a:r>
            <a:r>
              <a:rPr sz="1200" i="1" spc="-120" dirty="0">
                <a:latin typeface="Lucida Sans"/>
                <a:cs typeface="Lucida Sans"/>
              </a:rPr>
              <a:t> </a:t>
            </a:r>
            <a:r>
              <a:rPr sz="1200" i="1" spc="-80" dirty="0">
                <a:latin typeface="Lucida Sans"/>
                <a:cs typeface="Lucida Sans"/>
              </a:rPr>
              <a:t>will</a:t>
            </a:r>
            <a:r>
              <a:rPr sz="1200" i="1" spc="-105" dirty="0">
                <a:latin typeface="Lucida Sans"/>
                <a:cs typeface="Lucida Sans"/>
              </a:rPr>
              <a:t> </a:t>
            </a:r>
            <a:r>
              <a:rPr sz="1200" i="1" spc="-95" dirty="0">
                <a:latin typeface="Lucida Sans"/>
                <a:cs typeface="Lucida Sans"/>
              </a:rPr>
              <a:t>benefit</a:t>
            </a:r>
            <a:r>
              <a:rPr sz="1200" i="1" spc="-140" dirty="0">
                <a:latin typeface="Lucida Sans"/>
                <a:cs typeface="Lucida Sans"/>
              </a:rPr>
              <a:t> </a:t>
            </a:r>
            <a:r>
              <a:rPr sz="1200" i="1" spc="-20" dirty="0">
                <a:latin typeface="Lucida Sans"/>
                <a:cs typeface="Lucida Sans"/>
              </a:rPr>
              <a:t>them.</a:t>
            </a:r>
            <a:endParaRPr sz="1200">
              <a:latin typeface="Lucida Sans"/>
              <a:cs typeface="Lucida Sans"/>
            </a:endParaRPr>
          </a:p>
          <a:p>
            <a:pPr algn="ctr">
              <a:lnSpc>
                <a:spcPct val="100000"/>
              </a:lnSpc>
              <a:spcBef>
                <a:spcPts val="285"/>
              </a:spcBef>
            </a:pPr>
            <a:r>
              <a:rPr sz="1200" i="1" spc="-90" dirty="0">
                <a:latin typeface="Lucida Sans"/>
                <a:cs typeface="Lucida Sans"/>
              </a:rPr>
              <a:t>For</a:t>
            </a:r>
            <a:r>
              <a:rPr sz="1200" i="1" spc="-100" dirty="0">
                <a:latin typeface="Lucida Sans"/>
                <a:cs typeface="Lucida Sans"/>
              </a:rPr>
              <a:t> </a:t>
            </a:r>
            <a:r>
              <a:rPr sz="1200" i="1" spc="-110" dirty="0">
                <a:latin typeface="Lucida Sans"/>
                <a:cs typeface="Lucida Sans"/>
              </a:rPr>
              <a:t>instance:</a:t>
            </a:r>
            <a:r>
              <a:rPr sz="1200" i="1" spc="-120" dirty="0">
                <a:latin typeface="Lucida Sans"/>
                <a:cs typeface="Lucida Sans"/>
              </a:rPr>
              <a:t> </a:t>
            </a:r>
            <a:r>
              <a:rPr sz="1200" i="1" spc="-125" dirty="0">
                <a:latin typeface="Lucida Sans"/>
                <a:cs typeface="Lucida Sans"/>
              </a:rPr>
              <a:t>Sharing</a:t>
            </a:r>
            <a:r>
              <a:rPr sz="1200" i="1" spc="-114" dirty="0">
                <a:latin typeface="Lucida Sans"/>
                <a:cs typeface="Lucida Sans"/>
              </a:rPr>
              <a:t> </a:t>
            </a:r>
            <a:r>
              <a:rPr sz="1200" i="1" spc="-120" dirty="0">
                <a:latin typeface="Lucida Sans"/>
                <a:cs typeface="Lucida Sans"/>
              </a:rPr>
              <a:t>Tip/Tricks</a:t>
            </a:r>
            <a:r>
              <a:rPr sz="1200" i="1" spc="-90" dirty="0">
                <a:latin typeface="Lucida Sans"/>
                <a:cs typeface="Lucida Sans"/>
              </a:rPr>
              <a:t> </a:t>
            </a:r>
            <a:r>
              <a:rPr sz="1200" i="1" spc="-95" dirty="0">
                <a:latin typeface="Lucida Sans"/>
                <a:cs typeface="Lucida Sans"/>
              </a:rPr>
              <a:t>daily</a:t>
            </a:r>
            <a:r>
              <a:rPr sz="1200" i="1" spc="-114" dirty="0">
                <a:latin typeface="Lucida Sans"/>
                <a:cs typeface="Lucida Sans"/>
              </a:rPr>
              <a:t> </a:t>
            </a:r>
            <a:r>
              <a:rPr sz="1200" i="1" spc="-105" dirty="0">
                <a:latin typeface="Lucida Sans"/>
                <a:cs typeface="Lucida Sans"/>
              </a:rPr>
              <a:t>on</a:t>
            </a:r>
            <a:r>
              <a:rPr sz="1200" i="1" spc="-120" dirty="0">
                <a:latin typeface="Lucida Sans"/>
                <a:cs typeface="Lucida Sans"/>
              </a:rPr>
              <a:t> </a:t>
            </a:r>
            <a:r>
              <a:rPr sz="1200" i="1" spc="-95" dirty="0">
                <a:latin typeface="Lucida Sans"/>
                <a:cs typeface="Lucida Sans"/>
              </a:rPr>
              <a:t>content </a:t>
            </a:r>
            <a:r>
              <a:rPr sz="1200" i="1" spc="-10" dirty="0">
                <a:latin typeface="Lucida Sans"/>
                <a:cs typeface="Lucida Sans"/>
              </a:rPr>
              <a:t>creation</a:t>
            </a:r>
            <a:endParaRPr sz="1200">
              <a:latin typeface="Lucida Sans"/>
              <a:cs typeface="Lucida Sans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62839" y="215646"/>
            <a:ext cx="3526154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29" dirty="0"/>
              <a:t>The</a:t>
            </a:r>
            <a:r>
              <a:rPr spc="-355" dirty="0"/>
              <a:t> </a:t>
            </a:r>
            <a:r>
              <a:rPr spc="-195" dirty="0"/>
              <a:t>Perfect</a:t>
            </a:r>
            <a:r>
              <a:rPr spc="-345" dirty="0"/>
              <a:t> </a:t>
            </a:r>
            <a:r>
              <a:rPr spc="-80" dirty="0"/>
              <a:t>Bio</a:t>
            </a:r>
          </a:p>
        </p:txBody>
      </p:sp>
    </p:spTree>
    <p:extLst>
      <p:ext uri="{BB962C8B-B14F-4D97-AF65-F5344CB8AC3E}">
        <p14:creationId xmlns:p14="http://schemas.microsoft.com/office/powerpoint/2010/main" val="12662288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95925" y="1347596"/>
            <a:ext cx="12395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70" dirty="0">
                <a:solidFill>
                  <a:srgbClr val="FB4B50"/>
                </a:solidFill>
                <a:latin typeface="Tahoma"/>
                <a:cs typeface="Tahoma"/>
              </a:rPr>
              <a:t>1.</a:t>
            </a:r>
            <a:r>
              <a:rPr sz="1800" spc="-190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FB4B50"/>
                </a:solidFill>
                <a:latin typeface="Tahoma"/>
                <a:cs typeface="Tahoma"/>
              </a:rPr>
              <a:t>username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25341" y="3350513"/>
            <a:ext cx="9683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spc="-95" dirty="0">
                <a:latin typeface="Lucida Sans"/>
                <a:cs typeface="Lucida Sans"/>
              </a:rPr>
              <a:t>Profile</a:t>
            </a:r>
            <a:r>
              <a:rPr sz="1400" i="1" spc="-140" dirty="0">
                <a:latin typeface="Lucida Sans"/>
                <a:cs typeface="Lucida Sans"/>
              </a:rPr>
              <a:t> </a:t>
            </a:r>
            <a:r>
              <a:rPr sz="1400" i="1" spc="-114" dirty="0">
                <a:latin typeface="Lucida Sans"/>
                <a:cs typeface="Lucida Sans"/>
              </a:rPr>
              <a:t>Name</a:t>
            </a:r>
            <a:endParaRPr sz="1400">
              <a:latin typeface="Lucida Sans"/>
              <a:cs typeface="Lucida San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409188" y="1714119"/>
            <a:ext cx="2312670" cy="4526915"/>
            <a:chOff x="3409188" y="1714119"/>
            <a:chExt cx="2312670" cy="4526915"/>
          </a:xfrm>
        </p:grpSpPr>
        <p:sp>
          <p:nvSpPr>
            <p:cNvPr id="5" name="object 5"/>
            <p:cNvSpPr/>
            <p:nvPr/>
          </p:nvSpPr>
          <p:spPr>
            <a:xfrm>
              <a:off x="3428238" y="1930146"/>
              <a:ext cx="1325880" cy="4291965"/>
            </a:xfrm>
            <a:custGeom>
              <a:avLst/>
              <a:gdLst/>
              <a:ahLst/>
              <a:cxnLst/>
              <a:rect l="l" t="t" r="r" b="b"/>
              <a:pathLst>
                <a:path w="1325879" h="4291965">
                  <a:moveTo>
                    <a:pt x="0" y="649224"/>
                  </a:moveTo>
                  <a:lnTo>
                    <a:pt x="1818" y="600776"/>
                  </a:lnTo>
                  <a:lnTo>
                    <a:pt x="7187" y="553294"/>
                  </a:lnTo>
                  <a:lnTo>
                    <a:pt x="15980" y="506904"/>
                  </a:lnTo>
                  <a:lnTo>
                    <a:pt x="28067" y="461732"/>
                  </a:lnTo>
                  <a:lnTo>
                    <a:pt x="43321" y="417903"/>
                  </a:lnTo>
                  <a:lnTo>
                    <a:pt x="61613" y="375542"/>
                  </a:lnTo>
                  <a:lnTo>
                    <a:pt x="82816" y="334776"/>
                  </a:lnTo>
                  <a:lnTo>
                    <a:pt x="106801" y="295730"/>
                  </a:lnTo>
                  <a:lnTo>
                    <a:pt x="133440" y="258529"/>
                  </a:lnTo>
                  <a:lnTo>
                    <a:pt x="162604" y="223299"/>
                  </a:lnTo>
                  <a:lnTo>
                    <a:pt x="194167" y="190166"/>
                  </a:lnTo>
                  <a:lnTo>
                    <a:pt x="227998" y="159255"/>
                  </a:lnTo>
                  <a:lnTo>
                    <a:pt x="263971" y="130692"/>
                  </a:lnTo>
                  <a:lnTo>
                    <a:pt x="301958" y="104602"/>
                  </a:lnTo>
                  <a:lnTo>
                    <a:pt x="341829" y="81112"/>
                  </a:lnTo>
                  <a:lnTo>
                    <a:pt x="383457" y="60346"/>
                  </a:lnTo>
                  <a:lnTo>
                    <a:pt x="426713" y="42430"/>
                  </a:lnTo>
                  <a:lnTo>
                    <a:pt x="471470" y="27490"/>
                  </a:lnTo>
                  <a:lnTo>
                    <a:pt x="517600" y="15651"/>
                  </a:lnTo>
                  <a:lnTo>
                    <a:pt x="564973" y="7040"/>
                  </a:lnTo>
                  <a:lnTo>
                    <a:pt x="613462" y="1780"/>
                  </a:lnTo>
                  <a:lnTo>
                    <a:pt x="662939" y="0"/>
                  </a:lnTo>
                  <a:lnTo>
                    <a:pt x="712417" y="1780"/>
                  </a:lnTo>
                  <a:lnTo>
                    <a:pt x="760906" y="7040"/>
                  </a:lnTo>
                  <a:lnTo>
                    <a:pt x="808279" y="15651"/>
                  </a:lnTo>
                  <a:lnTo>
                    <a:pt x="854409" y="27490"/>
                  </a:lnTo>
                  <a:lnTo>
                    <a:pt x="899166" y="42430"/>
                  </a:lnTo>
                  <a:lnTo>
                    <a:pt x="942422" y="60346"/>
                  </a:lnTo>
                  <a:lnTo>
                    <a:pt x="984050" y="81112"/>
                  </a:lnTo>
                  <a:lnTo>
                    <a:pt x="1023921" y="104602"/>
                  </a:lnTo>
                  <a:lnTo>
                    <a:pt x="1061908" y="130692"/>
                  </a:lnTo>
                  <a:lnTo>
                    <a:pt x="1097881" y="159255"/>
                  </a:lnTo>
                  <a:lnTo>
                    <a:pt x="1131712" y="190166"/>
                  </a:lnTo>
                  <a:lnTo>
                    <a:pt x="1163275" y="223299"/>
                  </a:lnTo>
                  <a:lnTo>
                    <a:pt x="1192439" y="258529"/>
                  </a:lnTo>
                  <a:lnTo>
                    <a:pt x="1219078" y="295730"/>
                  </a:lnTo>
                  <a:lnTo>
                    <a:pt x="1243063" y="334776"/>
                  </a:lnTo>
                  <a:lnTo>
                    <a:pt x="1264266" y="375542"/>
                  </a:lnTo>
                  <a:lnTo>
                    <a:pt x="1282558" y="417903"/>
                  </a:lnTo>
                  <a:lnTo>
                    <a:pt x="1297812" y="461732"/>
                  </a:lnTo>
                  <a:lnTo>
                    <a:pt x="1309899" y="506904"/>
                  </a:lnTo>
                  <a:lnTo>
                    <a:pt x="1318692" y="553294"/>
                  </a:lnTo>
                  <a:lnTo>
                    <a:pt x="1324061" y="600776"/>
                  </a:lnTo>
                  <a:lnTo>
                    <a:pt x="1325879" y="649224"/>
                  </a:lnTo>
                  <a:lnTo>
                    <a:pt x="1324061" y="697671"/>
                  </a:lnTo>
                  <a:lnTo>
                    <a:pt x="1318692" y="745153"/>
                  </a:lnTo>
                  <a:lnTo>
                    <a:pt x="1309899" y="791543"/>
                  </a:lnTo>
                  <a:lnTo>
                    <a:pt x="1297812" y="836715"/>
                  </a:lnTo>
                  <a:lnTo>
                    <a:pt x="1282558" y="880544"/>
                  </a:lnTo>
                  <a:lnTo>
                    <a:pt x="1264266" y="922905"/>
                  </a:lnTo>
                  <a:lnTo>
                    <a:pt x="1243063" y="963671"/>
                  </a:lnTo>
                  <a:lnTo>
                    <a:pt x="1219078" y="1002717"/>
                  </a:lnTo>
                  <a:lnTo>
                    <a:pt x="1192439" y="1039918"/>
                  </a:lnTo>
                  <a:lnTo>
                    <a:pt x="1163275" y="1075148"/>
                  </a:lnTo>
                  <a:lnTo>
                    <a:pt x="1131712" y="1108281"/>
                  </a:lnTo>
                  <a:lnTo>
                    <a:pt x="1097881" y="1139192"/>
                  </a:lnTo>
                  <a:lnTo>
                    <a:pt x="1061908" y="1167755"/>
                  </a:lnTo>
                  <a:lnTo>
                    <a:pt x="1023921" y="1193845"/>
                  </a:lnTo>
                  <a:lnTo>
                    <a:pt x="984050" y="1217335"/>
                  </a:lnTo>
                  <a:lnTo>
                    <a:pt x="942422" y="1238101"/>
                  </a:lnTo>
                  <a:lnTo>
                    <a:pt x="899166" y="1256017"/>
                  </a:lnTo>
                  <a:lnTo>
                    <a:pt x="854409" y="1270957"/>
                  </a:lnTo>
                  <a:lnTo>
                    <a:pt x="808279" y="1282796"/>
                  </a:lnTo>
                  <a:lnTo>
                    <a:pt x="760906" y="1291407"/>
                  </a:lnTo>
                  <a:lnTo>
                    <a:pt x="712417" y="1296667"/>
                  </a:lnTo>
                  <a:lnTo>
                    <a:pt x="662939" y="1298448"/>
                  </a:lnTo>
                  <a:lnTo>
                    <a:pt x="613462" y="1296667"/>
                  </a:lnTo>
                  <a:lnTo>
                    <a:pt x="564973" y="1291407"/>
                  </a:lnTo>
                  <a:lnTo>
                    <a:pt x="517600" y="1282796"/>
                  </a:lnTo>
                  <a:lnTo>
                    <a:pt x="471470" y="1270957"/>
                  </a:lnTo>
                  <a:lnTo>
                    <a:pt x="426713" y="1256017"/>
                  </a:lnTo>
                  <a:lnTo>
                    <a:pt x="383457" y="1238101"/>
                  </a:lnTo>
                  <a:lnTo>
                    <a:pt x="341829" y="1217335"/>
                  </a:lnTo>
                  <a:lnTo>
                    <a:pt x="301958" y="1193845"/>
                  </a:lnTo>
                  <a:lnTo>
                    <a:pt x="263971" y="1167755"/>
                  </a:lnTo>
                  <a:lnTo>
                    <a:pt x="227998" y="1139192"/>
                  </a:lnTo>
                  <a:lnTo>
                    <a:pt x="194167" y="1108281"/>
                  </a:lnTo>
                  <a:lnTo>
                    <a:pt x="162604" y="1075148"/>
                  </a:lnTo>
                  <a:lnTo>
                    <a:pt x="133440" y="1039918"/>
                  </a:lnTo>
                  <a:lnTo>
                    <a:pt x="106801" y="1002717"/>
                  </a:lnTo>
                  <a:lnTo>
                    <a:pt x="82816" y="963671"/>
                  </a:lnTo>
                  <a:lnTo>
                    <a:pt x="61613" y="922905"/>
                  </a:lnTo>
                  <a:lnTo>
                    <a:pt x="43321" y="880544"/>
                  </a:lnTo>
                  <a:lnTo>
                    <a:pt x="28067" y="836715"/>
                  </a:lnTo>
                  <a:lnTo>
                    <a:pt x="15980" y="791543"/>
                  </a:lnTo>
                  <a:lnTo>
                    <a:pt x="7187" y="745153"/>
                  </a:lnTo>
                  <a:lnTo>
                    <a:pt x="1818" y="697671"/>
                  </a:lnTo>
                  <a:lnTo>
                    <a:pt x="0" y="649224"/>
                  </a:lnTo>
                  <a:close/>
                </a:path>
                <a:path w="1325879" h="4291965">
                  <a:moveTo>
                    <a:pt x="205739" y="3928109"/>
                  </a:moveTo>
                  <a:lnTo>
                    <a:pt x="208630" y="3882517"/>
                  </a:lnTo>
                  <a:lnTo>
                    <a:pt x="217071" y="3838614"/>
                  </a:lnTo>
                  <a:lnTo>
                    <a:pt x="230715" y="3796742"/>
                  </a:lnTo>
                  <a:lnTo>
                    <a:pt x="249213" y="3757241"/>
                  </a:lnTo>
                  <a:lnTo>
                    <a:pt x="272219" y="3720451"/>
                  </a:lnTo>
                  <a:lnTo>
                    <a:pt x="299385" y="3686714"/>
                  </a:lnTo>
                  <a:lnTo>
                    <a:pt x="330364" y="3656370"/>
                  </a:lnTo>
                  <a:lnTo>
                    <a:pt x="364807" y="3629759"/>
                  </a:lnTo>
                  <a:lnTo>
                    <a:pt x="402368" y="3607223"/>
                  </a:lnTo>
                  <a:lnTo>
                    <a:pt x="442698" y="3589102"/>
                  </a:lnTo>
                  <a:lnTo>
                    <a:pt x="485451" y="3575737"/>
                  </a:lnTo>
                  <a:lnTo>
                    <a:pt x="530279" y="3567468"/>
                  </a:lnTo>
                  <a:lnTo>
                    <a:pt x="576834" y="3564635"/>
                  </a:lnTo>
                  <a:lnTo>
                    <a:pt x="623388" y="3567468"/>
                  </a:lnTo>
                  <a:lnTo>
                    <a:pt x="668216" y="3575737"/>
                  </a:lnTo>
                  <a:lnTo>
                    <a:pt x="710969" y="3589102"/>
                  </a:lnTo>
                  <a:lnTo>
                    <a:pt x="751299" y="3607223"/>
                  </a:lnTo>
                  <a:lnTo>
                    <a:pt x="788860" y="3629759"/>
                  </a:lnTo>
                  <a:lnTo>
                    <a:pt x="823303" y="3656370"/>
                  </a:lnTo>
                  <a:lnTo>
                    <a:pt x="854282" y="3686714"/>
                  </a:lnTo>
                  <a:lnTo>
                    <a:pt x="881448" y="3720451"/>
                  </a:lnTo>
                  <a:lnTo>
                    <a:pt x="904454" y="3757241"/>
                  </a:lnTo>
                  <a:lnTo>
                    <a:pt x="922952" y="3796742"/>
                  </a:lnTo>
                  <a:lnTo>
                    <a:pt x="936596" y="3838614"/>
                  </a:lnTo>
                  <a:lnTo>
                    <a:pt x="945037" y="3882517"/>
                  </a:lnTo>
                  <a:lnTo>
                    <a:pt x="947927" y="3928109"/>
                  </a:lnTo>
                  <a:lnTo>
                    <a:pt x="945037" y="3973702"/>
                  </a:lnTo>
                  <a:lnTo>
                    <a:pt x="936596" y="4017605"/>
                  </a:lnTo>
                  <a:lnTo>
                    <a:pt x="922952" y="4059477"/>
                  </a:lnTo>
                  <a:lnTo>
                    <a:pt x="904454" y="4098978"/>
                  </a:lnTo>
                  <a:lnTo>
                    <a:pt x="881448" y="4135768"/>
                  </a:lnTo>
                  <a:lnTo>
                    <a:pt x="854282" y="4169505"/>
                  </a:lnTo>
                  <a:lnTo>
                    <a:pt x="823303" y="4199849"/>
                  </a:lnTo>
                  <a:lnTo>
                    <a:pt x="788860" y="4226460"/>
                  </a:lnTo>
                  <a:lnTo>
                    <a:pt x="751299" y="4248996"/>
                  </a:lnTo>
                  <a:lnTo>
                    <a:pt x="710969" y="4267117"/>
                  </a:lnTo>
                  <a:lnTo>
                    <a:pt x="668216" y="4280482"/>
                  </a:lnTo>
                  <a:lnTo>
                    <a:pt x="623388" y="4288751"/>
                  </a:lnTo>
                  <a:lnTo>
                    <a:pt x="576834" y="4291583"/>
                  </a:lnTo>
                  <a:lnTo>
                    <a:pt x="530279" y="4288751"/>
                  </a:lnTo>
                  <a:lnTo>
                    <a:pt x="485451" y="4280482"/>
                  </a:lnTo>
                  <a:lnTo>
                    <a:pt x="442698" y="4267117"/>
                  </a:lnTo>
                  <a:lnTo>
                    <a:pt x="402368" y="4248996"/>
                  </a:lnTo>
                  <a:lnTo>
                    <a:pt x="364807" y="4226460"/>
                  </a:lnTo>
                  <a:lnTo>
                    <a:pt x="330364" y="4199849"/>
                  </a:lnTo>
                  <a:lnTo>
                    <a:pt x="299385" y="4169505"/>
                  </a:lnTo>
                  <a:lnTo>
                    <a:pt x="272219" y="4135768"/>
                  </a:lnTo>
                  <a:lnTo>
                    <a:pt x="249213" y="4098978"/>
                  </a:lnTo>
                  <a:lnTo>
                    <a:pt x="230715" y="4059477"/>
                  </a:lnTo>
                  <a:lnTo>
                    <a:pt x="217071" y="4017605"/>
                  </a:lnTo>
                  <a:lnTo>
                    <a:pt x="208630" y="3973702"/>
                  </a:lnTo>
                  <a:lnTo>
                    <a:pt x="205739" y="3928109"/>
                  </a:lnTo>
                  <a:close/>
                </a:path>
              </a:pathLst>
            </a:custGeom>
            <a:ln w="38100">
              <a:solidFill>
                <a:srgbClr val="FB4B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28794" y="1714119"/>
              <a:ext cx="892810" cy="762000"/>
            </a:xfrm>
            <a:custGeom>
              <a:avLst/>
              <a:gdLst/>
              <a:ahLst/>
              <a:cxnLst/>
              <a:rect l="l" t="t" r="r" b="b"/>
              <a:pathLst>
                <a:path w="892810" h="762000">
                  <a:moveTo>
                    <a:pt x="67055" y="605027"/>
                  </a:moveTo>
                  <a:lnTo>
                    <a:pt x="0" y="761618"/>
                  </a:lnTo>
                  <a:lnTo>
                    <a:pt x="165480" y="721232"/>
                  </a:lnTo>
                  <a:lnTo>
                    <a:pt x="146548" y="698880"/>
                  </a:lnTo>
                  <a:lnTo>
                    <a:pt x="113283" y="698880"/>
                  </a:lnTo>
                  <a:lnTo>
                    <a:pt x="80517" y="660145"/>
                  </a:lnTo>
                  <a:lnTo>
                    <a:pt x="99862" y="643761"/>
                  </a:lnTo>
                  <a:lnTo>
                    <a:pt x="67055" y="605027"/>
                  </a:lnTo>
                  <a:close/>
                </a:path>
                <a:path w="892810" h="762000">
                  <a:moveTo>
                    <a:pt x="99862" y="643761"/>
                  </a:moveTo>
                  <a:lnTo>
                    <a:pt x="80517" y="660145"/>
                  </a:lnTo>
                  <a:lnTo>
                    <a:pt x="113283" y="698880"/>
                  </a:lnTo>
                  <a:lnTo>
                    <a:pt x="132654" y="682477"/>
                  </a:lnTo>
                  <a:lnTo>
                    <a:pt x="99862" y="643761"/>
                  </a:lnTo>
                  <a:close/>
                </a:path>
                <a:path w="892810" h="762000">
                  <a:moveTo>
                    <a:pt x="132654" y="682477"/>
                  </a:moveTo>
                  <a:lnTo>
                    <a:pt x="113283" y="698880"/>
                  </a:lnTo>
                  <a:lnTo>
                    <a:pt x="146548" y="698880"/>
                  </a:lnTo>
                  <a:lnTo>
                    <a:pt x="132654" y="682477"/>
                  </a:lnTo>
                  <a:close/>
                </a:path>
                <a:path w="892810" h="762000">
                  <a:moveTo>
                    <a:pt x="859916" y="0"/>
                  </a:moveTo>
                  <a:lnTo>
                    <a:pt x="99862" y="643761"/>
                  </a:lnTo>
                  <a:lnTo>
                    <a:pt x="132654" y="682477"/>
                  </a:lnTo>
                  <a:lnTo>
                    <a:pt x="892682" y="38861"/>
                  </a:lnTo>
                  <a:lnTo>
                    <a:pt x="859916" y="0"/>
                  </a:lnTo>
                  <a:close/>
                </a:path>
              </a:pathLst>
            </a:custGeom>
            <a:solidFill>
              <a:srgbClr val="FB4B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909821" y="2426589"/>
            <a:ext cx="3067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85" dirty="0">
                <a:solidFill>
                  <a:srgbClr val="404040"/>
                </a:solidFill>
                <a:latin typeface="Tahoma"/>
                <a:cs typeface="Tahoma"/>
              </a:rPr>
              <a:t>PP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03241" y="5494782"/>
            <a:ext cx="3649979" cy="727075"/>
          </a:xfrm>
          <a:custGeom>
            <a:avLst/>
            <a:gdLst/>
            <a:ahLst/>
            <a:cxnLst/>
            <a:rect l="l" t="t" r="r" b="b"/>
            <a:pathLst>
              <a:path w="3649979" h="727075">
                <a:moveTo>
                  <a:pt x="0" y="363474"/>
                </a:moveTo>
                <a:lnTo>
                  <a:pt x="2890" y="317881"/>
                </a:lnTo>
                <a:lnTo>
                  <a:pt x="11331" y="273978"/>
                </a:lnTo>
                <a:lnTo>
                  <a:pt x="24975" y="232106"/>
                </a:lnTo>
                <a:lnTo>
                  <a:pt x="43473" y="192605"/>
                </a:lnTo>
                <a:lnTo>
                  <a:pt x="66479" y="155815"/>
                </a:lnTo>
                <a:lnTo>
                  <a:pt x="93645" y="122078"/>
                </a:lnTo>
                <a:lnTo>
                  <a:pt x="124624" y="91734"/>
                </a:lnTo>
                <a:lnTo>
                  <a:pt x="159067" y="65123"/>
                </a:lnTo>
                <a:lnTo>
                  <a:pt x="196628" y="42587"/>
                </a:lnTo>
                <a:lnTo>
                  <a:pt x="236958" y="24466"/>
                </a:lnTo>
                <a:lnTo>
                  <a:pt x="279711" y="11101"/>
                </a:lnTo>
                <a:lnTo>
                  <a:pt x="324539" y="2832"/>
                </a:lnTo>
                <a:lnTo>
                  <a:pt x="371094" y="0"/>
                </a:lnTo>
                <a:lnTo>
                  <a:pt x="417648" y="2832"/>
                </a:lnTo>
                <a:lnTo>
                  <a:pt x="462476" y="11101"/>
                </a:lnTo>
                <a:lnTo>
                  <a:pt x="505229" y="24466"/>
                </a:lnTo>
                <a:lnTo>
                  <a:pt x="545559" y="42587"/>
                </a:lnTo>
                <a:lnTo>
                  <a:pt x="583120" y="65123"/>
                </a:lnTo>
                <a:lnTo>
                  <a:pt x="617563" y="91734"/>
                </a:lnTo>
                <a:lnTo>
                  <a:pt x="648542" y="122078"/>
                </a:lnTo>
                <a:lnTo>
                  <a:pt x="675708" y="155815"/>
                </a:lnTo>
                <a:lnTo>
                  <a:pt x="698714" y="192605"/>
                </a:lnTo>
                <a:lnTo>
                  <a:pt x="717212" y="232106"/>
                </a:lnTo>
                <a:lnTo>
                  <a:pt x="730856" y="273978"/>
                </a:lnTo>
                <a:lnTo>
                  <a:pt x="739297" y="317881"/>
                </a:lnTo>
                <a:lnTo>
                  <a:pt x="742188" y="363474"/>
                </a:lnTo>
                <a:lnTo>
                  <a:pt x="739297" y="409066"/>
                </a:lnTo>
                <a:lnTo>
                  <a:pt x="730856" y="452969"/>
                </a:lnTo>
                <a:lnTo>
                  <a:pt x="717212" y="494841"/>
                </a:lnTo>
                <a:lnTo>
                  <a:pt x="698714" y="534342"/>
                </a:lnTo>
                <a:lnTo>
                  <a:pt x="675708" y="571132"/>
                </a:lnTo>
                <a:lnTo>
                  <a:pt x="648542" y="604869"/>
                </a:lnTo>
                <a:lnTo>
                  <a:pt x="617563" y="635213"/>
                </a:lnTo>
                <a:lnTo>
                  <a:pt x="583120" y="661824"/>
                </a:lnTo>
                <a:lnTo>
                  <a:pt x="545559" y="684360"/>
                </a:lnTo>
                <a:lnTo>
                  <a:pt x="505229" y="702481"/>
                </a:lnTo>
                <a:lnTo>
                  <a:pt x="462476" y="715846"/>
                </a:lnTo>
                <a:lnTo>
                  <a:pt x="417648" y="724115"/>
                </a:lnTo>
                <a:lnTo>
                  <a:pt x="371094" y="726948"/>
                </a:lnTo>
                <a:lnTo>
                  <a:pt x="324539" y="724115"/>
                </a:lnTo>
                <a:lnTo>
                  <a:pt x="279711" y="715846"/>
                </a:lnTo>
                <a:lnTo>
                  <a:pt x="236958" y="702481"/>
                </a:lnTo>
                <a:lnTo>
                  <a:pt x="196628" y="684360"/>
                </a:lnTo>
                <a:lnTo>
                  <a:pt x="159067" y="661824"/>
                </a:lnTo>
                <a:lnTo>
                  <a:pt x="124624" y="635213"/>
                </a:lnTo>
                <a:lnTo>
                  <a:pt x="93645" y="604869"/>
                </a:lnTo>
                <a:lnTo>
                  <a:pt x="66479" y="571132"/>
                </a:lnTo>
                <a:lnTo>
                  <a:pt x="43473" y="534342"/>
                </a:lnTo>
                <a:lnTo>
                  <a:pt x="24975" y="494841"/>
                </a:lnTo>
                <a:lnTo>
                  <a:pt x="11331" y="452969"/>
                </a:lnTo>
                <a:lnTo>
                  <a:pt x="2890" y="409066"/>
                </a:lnTo>
                <a:lnTo>
                  <a:pt x="0" y="363474"/>
                </a:lnTo>
                <a:close/>
              </a:path>
              <a:path w="3649979" h="727075">
                <a:moveTo>
                  <a:pt x="969263" y="363474"/>
                </a:moveTo>
                <a:lnTo>
                  <a:pt x="972154" y="317881"/>
                </a:lnTo>
                <a:lnTo>
                  <a:pt x="980595" y="273978"/>
                </a:lnTo>
                <a:lnTo>
                  <a:pt x="994239" y="232106"/>
                </a:lnTo>
                <a:lnTo>
                  <a:pt x="1012737" y="192605"/>
                </a:lnTo>
                <a:lnTo>
                  <a:pt x="1035743" y="155815"/>
                </a:lnTo>
                <a:lnTo>
                  <a:pt x="1062909" y="122078"/>
                </a:lnTo>
                <a:lnTo>
                  <a:pt x="1093888" y="91734"/>
                </a:lnTo>
                <a:lnTo>
                  <a:pt x="1128331" y="65123"/>
                </a:lnTo>
                <a:lnTo>
                  <a:pt x="1165892" y="42587"/>
                </a:lnTo>
                <a:lnTo>
                  <a:pt x="1206222" y="24466"/>
                </a:lnTo>
                <a:lnTo>
                  <a:pt x="1248975" y="11101"/>
                </a:lnTo>
                <a:lnTo>
                  <a:pt x="1293803" y="2832"/>
                </a:lnTo>
                <a:lnTo>
                  <a:pt x="1340358" y="0"/>
                </a:lnTo>
                <a:lnTo>
                  <a:pt x="1386912" y="2832"/>
                </a:lnTo>
                <a:lnTo>
                  <a:pt x="1431740" y="11101"/>
                </a:lnTo>
                <a:lnTo>
                  <a:pt x="1474493" y="24466"/>
                </a:lnTo>
                <a:lnTo>
                  <a:pt x="1514823" y="42587"/>
                </a:lnTo>
                <a:lnTo>
                  <a:pt x="1552384" y="65123"/>
                </a:lnTo>
                <a:lnTo>
                  <a:pt x="1586827" y="91734"/>
                </a:lnTo>
                <a:lnTo>
                  <a:pt x="1617806" y="122078"/>
                </a:lnTo>
                <a:lnTo>
                  <a:pt x="1644972" y="155815"/>
                </a:lnTo>
                <a:lnTo>
                  <a:pt x="1667978" y="192605"/>
                </a:lnTo>
                <a:lnTo>
                  <a:pt x="1686476" y="232106"/>
                </a:lnTo>
                <a:lnTo>
                  <a:pt x="1700120" y="273978"/>
                </a:lnTo>
                <a:lnTo>
                  <a:pt x="1708561" y="317881"/>
                </a:lnTo>
                <a:lnTo>
                  <a:pt x="1711452" y="363474"/>
                </a:lnTo>
                <a:lnTo>
                  <a:pt x="1708561" y="409066"/>
                </a:lnTo>
                <a:lnTo>
                  <a:pt x="1700120" y="452969"/>
                </a:lnTo>
                <a:lnTo>
                  <a:pt x="1686476" y="494841"/>
                </a:lnTo>
                <a:lnTo>
                  <a:pt x="1667978" y="534342"/>
                </a:lnTo>
                <a:lnTo>
                  <a:pt x="1644972" y="571132"/>
                </a:lnTo>
                <a:lnTo>
                  <a:pt x="1617806" y="604869"/>
                </a:lnTo>
                <a:lnTo>
                  <a:pt x="1586827" y="635213"/>
                </a:lnTo>
                <a:lnTo>
                  <a:pt x="1552384" y="661824"/>
                </a:lnTo>
                <a:lnTo>
                  <a:pt x="1514823" y="684360"/>
                </a:lnTo>
                <a:lnTo>
                  <a:pt x="1474493" y="702481"/>
                </a:lnTo>
                <a:lnTo>
                  <a:pt x="1431740" y="715846"/>
                </a:lnTo>
                <a:lnTo>
                  <a:pt x="1386912" y="724115"/>
                </a:lnTo>
                <a:lnTo>
                  <a:pt x="1340358" y="726948"/>
                </a:lnTo>
                <a:lnTo>
                  <a:pt x="1293803" y="724115"/>
                </a:lnTo>
                <a:lnTo>
                  <a:pt x="1248975" y="715846"/>
                </a:lnTo>
                <a:lnTo>
                  <a:pt x="1206222" y="702481"/>
                </a:lnTo>
                <a:lnTo>
                  <a:pt x="1165892" y="684360"/>
                </a:lnTo>
                <a:lnTo>
                  <a:pt x="1128331" y="661824"/>
                </a:lnTo>
                <a:lnTo>
                  <a:pt x="1093888" y="635213"/>
                </a:lnTo>
                <a:lnTo>
                  <a:pt x="1062909" y="604869"/>
                </a:lnTo>
                <a:lnTo>
                  <a:pt x="1035743" y="571132"/>
                </a:lnTo>
                <a:lnTo>
                  <a:pt x="1012737" y="534342"/>
                </a:lnTo>
                <a:lnTo>
                  <a:pt x="994239" y="494841"/>
                </a:lnTo>
                <a:lnTo>
                  <a:pt x="980595" y="452969"/>
                </a:lnTo>
                <a:lnTo>
                  <a:pt x="972154" y="409066"/>
                </a:lnTo>
                <a:lnTo>
                  <a:pt x="969263" y="363474"/>
                </a:lnTo>
                <a:close/>
              </a:path>
              <a:path w="3649979" h="727075">
                <a:moveTo>
                  <a:pt x="1940052" y="363474"/>
                </a:moveTo>
                <a:lnTo>
                  <a:pt x="1942938" y="317881"/>
                </a:lnTo>
                <a:lnTo>
                  <a:pt x="1951365" y="273978"/>
                </a:lnTo>
                <a:lnTo>
                  <a:pt x="1964986" y="232106"/>
                </a:lnTo>
                <a:lnTo>
                  <a:pt x="1983453" y="192605"/>
                </a:lnTo>
                <a:lnTo>
                  <a:pt x="2006419" y="155815"/>
                </a:lnTo>
                <a:lnTo>
                  <a:pt x="2033535" y="122078"/>
                </a:lnTo>
                <a:lnTo>
                  <a:pt x="2064455" y="91734"/>
                </a:lnTo>
                <a:lnTo>
                  <a:pt x="2098831" y="65123"/>
                </a:lnTo>
                <a:lnTo>
                  <a:pt x="2136315" y="42587"/>
                </a:lnTo>
                <a:lnTo>
                  <a:pt x="2176559" y="24466"/>
                </a:lnTo>
                <a:lnTo>
                  <a:pt x="2219218" y="11101"/>
                </a:lnTo>
                <a:lnTo>
                  <a:pt x="2263941" y="2832"/>
                </a:lnTo>
                <a:lnTo>
                  <a:pt x="2310384" y="0"/>
                </a:lnTo>
                <a:lnTo>
                  <a:pt x="2356826" y="2832"/>
                </a:lnTo>
                <a:lnTo>
                  <a:pt x="2401549" y="11101"/>
                </a:lnTo>
                <a:lnTo>
                  <a:pt x="2444208" y="24466"/>
                </a:lnTo>
                <a:lnTo>
                  <a:pt x="2484452" y="42587"/>
                </a:lnTo>
                <a:lnTo>
                  <a:pt x="2521936" y="65123"/>
                </a:lnTo>
                <a:lnTo>
                  <a:pt x="2556312" y="91734"/>
                </a:lnTo>
                <a:lnTo>
                  <a:pt x="2587232" y="122078"/>
                </a:lnTo>
                <a:lnTo>
                  <a:pt x="2614348" y="155815"/>
                </a:lnTo>
                <a:lnTo>
                  <a:pt x="2637314" y="192605"/>
                </a:lnTo>
                <a:lnTo>
                  <a:pt x="2655781" y="232106"/>
                </a:lnTo>
                <a:lnTo>
                  <a:pt x="2669402" y="273978"/>
                </a:lnTo>
                <a:lnTo>
                  <a:pt x="2677829" y="317881"/>
                </a:lnTo>
                <a:lnTo>
                  <a:pt x="2680716" y="363474"/>
                </a:lnTo>
                <a:lnTo>
                  <a:pt x="2677829" y="409066"/>
                </a:lnTo>
                <a:lnTo>
                  <a:pt x="2669402" y="452969"/>
                </a:lnTo>
                <a:lnTo>
                  <a:pt x="2655781" y="494841"/>
                </a:lnTo>
                <a:lnTo>
                  <a:pt x="2637314" y="534342"/>
                </a:lnTo>
                <a:lnTo>
                  <a:pt x="2614348" y="571132"/>
                </a:lnTo>
                <a:lnTo>
                  <a:pt x="2587232" y="604869"/>
                </a:lnTo>
                <a:lnTo>
                  <a:pt x="2556312" y="635213"/>
                </a:lnTo>
                <a:lnTo>
                  <a:pt x="2521936" y="661824"/>
                </a:lnTo>
                <a:lnTo>
                  <a:pt x="2484452" y="684360"/>
                </a:lnTo>
                <a:lnTo>
                  <a:pt x="2444208" y="702481"/>
                </a:lnTo>
                <a:lnTo>
                  <a:pt x="2401549" y="715846"/>
                </a:lnTo>
                <a:lnTo>
                  <a:pt x="2356826" y="724115"/>
                </a:lnTo>
                <a:lnTo>
                  <a:pt x="2310384" y="726948"/>
                </a:lnTo>
                <a:lnTo>
                  <a:pt x="2263941" y="724115"/>
                </a:lnTo>
                <a:lnTo>
                  <a:pt x="2219218" y="715846"/>
                </a:lnTo>
                <a:lnTo>
                  <a:pt x="2176559" y="702481"/>
                </a:lnTo>
                <a:lnTo>
                  <a:pt x="2136315" y="684360"/>
                </a:lnTo>
                <a:lnTo>
                  <a:pt x="2098831" y="661824"/>
                </a:lnTo>
                <a:lnTo>
                  <a:pt x="2064455" y="635213"/>
                </a:lnTo>
                <a:lnTo>
                  <a:pt x="2033535" y="604869"/>
                </a:lnTo>
                <a:lnTo>
                  <a:pt x="2006419" y="571132"/>
                </a:lnTo>
                <a:lnTo>
                  <a:pt x="1983453" y="534342"/>
                </a:lnTo>
                <a:lnTo>
                  <a:pt x="1964986" y="494841"/>
                </a:lnTo>
                <a:lnTo>
                  <a:pt x="1951365" y="452969"/>
                </a:lnTo>
                <a:lnTo>
                  <a:pt x="1942938" y="409066"/>
                </a:lnTo>
                <a:lnTo>
                  <a:pt x="1940052" y="363474"/>
                </a:lnTo>
                <a:close/>
              </a:path>
              <a:path w="3649979" h="727075">
                <a:moveTo>
                  <a:pt x="2909316" y="363474"/>
                </a:moveTo>
                <a:lnTo>
                  <a:pt x="2912202" y="317881"/>
                </a:lnTo>
                <a:lnTo>
                  <a:pt x="2920629" y="273978"/>
                </a:lnTo>
                <a:lnTo>
                  <a:pt x="2934250" y="232106"/>
                </a:lnTo>
                <a:lnTo>
                  <a:pt x="2952717" y="192605"/>
                </a:lnTo>
                <a:lnTo>
                  <a:pt x="2975683" y="155815"/>
                </a:lnTo>
                <a:lnTo>
                  <a:pt x="3002799" y="122078"/>
                </a:lnTo>
                <a:lnTo>
                  <a:pt x="3033719" y="91734"/>
                </a:lnTo>
                <a:lnTo>
                  <a:pt x="3068095" y="65123"/>
                </a:lnTo>
                <a:lnTo>
                  <a:pt x="3105579" y="42587"/>
                </a:lnTo>
                <a:lnTo>
                  <a:pt x="3145823" y="24466"/>
                </a:lnTo>
                <a:lnTo>
                  <a:pt x="3188482" y="11101"/>
                </a:lnTo>
                <a:lnTo>
                  <a:pt x="3233205" y="2832"/>
                </a:lnTo>
                <a:lnTo>
                  <a:pt x="3279648" y="0"/>
                </a:lnTo>
                <a:lnTo>
                  <a:pt x="3326090" y="2832"/>
                </a:lnTo>
                <a:lnTo>
                  <a:pt x="3370813" y="11101"/>
                </a:lnTo>
                <a:lnTo>
                  <a:pt x="3413472" y="24466"/>
                </a:lnTo>
                <a:lnTo>
                  <a:pt x="3453716" y="42587"/>
                </a:lnTo>
                <a:lnTo>
                  <a:pt x="3491200" y="65123"/>
                </a:lnTo>
                <a:lnTo>
                  <a:pt x="3525576" y="91734"/>
                </a:lnTo>
                <a:lnTo>
                  <a:pt x="3556496" y="122078"/>
                </a:lnTo>
                <a:lnTo>
                  <a:pt x="3583612" y="155815"/>
                </a:lnTo>
                <a:lnTo>
                  <a:pt x="3606578" y="192605"/>
                </a:lnTo>
                <a:lnTo>
                  <a:pt x="3625045" y="232106"/>
                </a:lnTo>
                <a:lnTo>
                  <a:pt x="3638666" y="273978"/>
                </a:lnTo>
                <a:lnTo>
                  <a:pt x="3647093" y="317881"/>
                </a:lnTo>
                <a:lnTo>
                  <a:pt x="3649980" y="363474"/>
                </a:lnTo>
                <a:lnTo>
                  <a:pt x="3647093" y="409066"/>
                </a:lnTo>
                <a:lnTo>
                  <a:pt x="3638666" y="452969"/>
                </a:lnTo>
                <a:lnTo>
                  <a:pt x="3625045" y="494841"/>
                </a:lnTo>
                <a:lnTo>
                  <a:pt x="3606578" y="534342"/>
                </a:lnTo>
                <a:lnTo>
                  <a:pt x="3583612" y="571132"/>
                </a:lnTo>
                <a:lnTo>
                  <a:pt x="3556496" y="604869"/>
                </a:lnTo>
                <a:lnTo>
                  <a:pt x="3525576" y="635213"/>
                </a:lnTo>
                <a:lnTo>
                  <a:pt x="3491200" y="661824"/>
                </a:lnTo>
                <a:lnTo>
                  <a:pt x="3453716" y="684360"/>
                </a:lnTo>
                <a:lnTo>
                  <a:pt x="3413472" y="702481"/>
                </a:lnTo>
                <a:lnTo>
                  <a:pt x="3370813" y="715846"/>
                </a:lnTo>
                <a:lnTo>
                  <a:pt x="3326090" y="724115"/>
                </a:lnTo>
                <a:lnTo>
                  <a:pt x="3279648" y="726948"/>
                </a:lnTo>
                <a:lnTo>
                  <a:pt x="3233205" y="724115"/>
                </a:lnTo>
                <a:lnTo>
                  <a:pt x="3188482" y="715846"/>
                </a:lnTo>
                <a:lnTo>
                  <a:pt x="3145823" y="702481"/>
                </a:lnTo>
                <a:lnTo>
                  <a:pt x="3105579" y="684360"/>
                </a:lnTo>
                <a:lnTo>
                  <a:pt x="3068095" y="661824"/>
                </a:lnTo>
                <a:lnTo>
                  <a:pt x="3033719" y="635213"/>
                </a:lnTo>
                <a:lnTo>
                  <a:pt x="3002799" y="604869"/>
                </a:lnTo>
                <a:lnTo>
                  <a:pt x="2975683" y="571132"/>
                </a:lnTo>
                <a:lnTo>
                  <a:pt x="2952717" y="534342"/>
                </a:lnTo>
                <a:lnTo>
                  <a:pt x="2934250" y="494841"/>
                </a:lnTo>
                <a:lnTo>
                  <a:pt x="2920629" y="452969"/>
                </a:lnTo>
                <a:lnTo>
                  <a:pt x="2912202" y="409066"/>
                </a:lnTo>
                <a:lnTo>
                  <a:pt x="2909316" y="363474"/>
                </a:lnTo>
                <a:close/>
              </a:path>
            </a:pathLst>
          </a:custGeom>
          <a:ln w="38100">
            <a:solidFill>
              <a:srgbClr val="FB4B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214996" y="2910332"/>
            <a:ext cx="7302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spc="-90" dirty="0">
                <a:latin typeface="Lucida Sans"/>
                <a:cs typeface="Lucida Sans"/>
              </a:rPr>
              <a:t>Following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39285" y="5744972"/>
            <a:ext cx="1289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50" dirty="0">
                <a:latin typeface="Lucida Sans"/>
                <a:cs typeface="Lucida Sans"/>
              </a:rPr>
              <a:t>+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94452" y="2526919"/>
            <a:ext cx="1443990" cy="6229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6370">
              <a:lnSpc>
                <a:spcPct val="100000"/>
              </a:lnSpc>
              <a:spcBef>
                <a:spcPts val="105"/>
              </a:spcBef>
            </a:pPr>
            <a:r>
              <a:rPr sz="1400" i="1" spc="-50" dirty="0">
                <a:latin typeface="Lucida Sans"/>
                <a:cs typeface="Lucida Sans"/>
              </a:rPr>
              <a:t>x</a:t>
            </a:r>
            <a:endParaRPr sz="14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1335"/>
              </a:spcBef>
              <a:tabLst>
                <a:tab pos="732155" algn="l"/>
              </a:tabLst>
            </a:pPr>
            <a:r>
              <a:rPr sz="1400" i="1" spc="-10" dirty="0">
                <a:latin typeface="Lucida Sans"/>
                <a:cs typeface="Lucida Sans"/>
              </a:rPr>
              <a:t>Posts</a:t>
            </a:r>
            <a:r>
              <a:rPr sz="1400" i="1" dirty="0">
                <a:latin typeface="Lucida Sans"/>
                <a:cs typeface="Lucida Sans"/>
              </a:rPr>
              <a:t>	</a:t>
            </a:r>
            <a:r>
              <a:rPr sz="1400" i="1" spc="-90" dirty="0">
                <a:latin typeface="Lucida Sans"/>
                <a:cs typeface="Lucida Sans"/>
              </a:rPr>
              <a:t>Followers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6746" y="4153280"/>
            <a:ext cx="5777230" cy="1034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2585">
              <a:lnSpc>
                <a:spcPct val="100000"/>
              </a:lnSpc>
              <a:spcBef>
                <a:spcPts val="100"/>
              </a:spcBef>
            </a:pPr>
            <a:r>
              <a:rPr sz="1400" i="1" spc="-120" dirty="0">
                <a:latin typeface="Lucida Sans"/>
                <a:cs typeface="Lucida Sans"/>
              </a:rPr>
              <a:t>3.</a:t>
            </a:r>
            <a:r>
              <a:rPr sz="1400" i="1" spc="-145" dirty="0">
                <a:latin typeface="Lucida Sans"/>
                <a:cs typeface="Lucida Sans"/>
              </a:rPr>
              <a:t> </a:t>
            </a:r>
            <a:r>
              <a:rPr sz="1400" i="1" spc="-20" dirty="0">
                <a:latin typeface="Lucida Sans"/>
                <a:cs typeface="Lucida Sans"/>
              </a:rPr>
              <a:t>HOW</a:t>
            </a:r>
            <a:r>
              <a:rPr sz="1400" i="1" spc="-150" dirty="0">
                <a:latin typeface="Lucida Sans"/>
                <a:cs typeface="Lucida Sans"/>
              </a:rPr>
              <a:t> </a:t>
            </a:r>
            <a:r>
              <a:rPr sz="1400" i="1" spc="-95" dirty="0">
                <a:latin typeface="Lucida Sans"/>
                <a:cs typeface="Lucida Sans"/>
              </a:rPr>
              <a:t>CAN</a:t>
            </a:r>
            <a:r>
              <a:rPr sz="1400" i="1" spc="-160" dirty="0">
                <a:latin typeface="Lucida Sans"/>
                <a:cs typeface="Lucida Sans"/>
              </a:rPr>
              <a:t> </a:t>
            </a:r>
            <a:r>
              <a:rPr sz="1400" i="1" spc="-65" dirty="0">
                <a:latin typeface="Lucida Sans"/>
                <a:cs typeface="Lucida Sans"/>
              </a:rPr>
              <a:t>THEY</a:t>
            </a:r>
            <a:r>
              <a:rPr sz="1400" i="1" spc="-145" dirty="0">
                <a:latin typeface="Lucida Sans"/>
                <a:cs typeface="Lucida Sans"/>
              </a:rPr>
              <a:t> </a:t>
            </a:r>
            <a:r>
              <a:rPr sz="1400" i="1" spc="-80" dirty="0">
                <a:latin typeface="Lucida Sans"/>
                <a:cs typeface="Lucida Sans"/>
              </a:rPr>
              <a:t>LEARN</a:t>
            </a:r>
            <a:r>
              <a:rPr sz="1400" i="1" spc="-135" dirty="0">
                <a:latin typeface="Lucida Sans"/>
                <a:cs typeface="Lucida Sans"/>
              </a:rPr>
              <a:t> </a:t>
            </a:r>
            <a:r>
              <a:rPr sz="1400" i="1" spc="-40" dirty="0">
                <a:latin typeface="Lucida Sans"/>
                <a:cs typeface="Lucida Sans"/>
              </a:rPr>
              <a:t>FROM</a:t>
            </a:r>
            <a:r>
              <a:rPr sz="1400" i="1" spc="-170" dirty="0">
                <a:latin typeface="Lucida Sans"/>
                <a:cs typeface="Lucida Sans"/>
              </a:rPr>
              <a:t> </a:t>
            </a:r>
            <a:r>
              <a:rPr sz="1400" i="1" spc="-20" dirty="0">
                <a:latin typeface="Lucida Sans"/>
                <a:cs typeface="Lucida Sans"/>
              </a:rPr>
              <a:t>YOU?</a:t>
            </a:r>
            <a:endParaRPr sz="1400">
              <a:latin typeface="Lucida Sans"/>
              <a:cs typeface="Lucida Sans"/>
            </a:endParaRPr>
          </a:p>
          <a:p>
            <a:pPr algn="ctr">
              <a:lnSpc>
                <a:spcPct val="100000"/>
              </a:lnSpc>
              <a:spcBef>
                <a:spcPts val="1365"/>
              </a:spcBef>
            </a:pPr>
            <a:r>
              <a:rPr sz="1200" i="1" spc="-75" dirty="0">
                <a:latin typeface="Lucida Sans"/>
                <a:cs typeface="Lucida Sans"/>
              </a:rPr>
              <a:t>Now</a:t>
            </a:r>
            <a:r>
              <a:rPr sz="1200" i="1" spc="-125" dirty="0">
                <a:latin typeface="Lucida Sans"/>
                <a:cs typeface="Lucida Sans"/>
              </a:rPr>
              <a:t> </a:t>
            </a:r>
            <a:r>
              <a:rPr sz="1200" i="1" spc="-95" dirty="0">
                <a:latin typeface="Lucida Sans"/>
                <a:cs typeface="Lucida Sans"/>
              </a:rPr>
              <a:t>that</a:t>
            </a:r>
            <a:r>
              <a:rPr sz="1200" i="1" spc="-114" dirty="0">
                <a:latin typeface="Lucida Sans"/>
                <a:cs typeface="Lucida Sans"/>
              </a:rPr>
              <a:t> </a:t>
            </a:r>
            <a:r>
              <a:rPr sz="1200" i="1" spc="-95" dirty="0">
                <a:latin typeface="Lucida Sans"/>
                <a:cs typeface="Lucida Sans"/>
              </a:rPr>
              <a:t>they</a:t>
            </a:r>
            <a:r>
              <a:rPr sz="1200" i="1" spc="-110" dirty="0">
                <a:latin typeface="Lucida Sans"/>
                <a:cs typeface="Lucida Sans"/>
              </a:rPr>
              <a:t> have</a:t>
            </a:r>
            <a:r>
              <a:rPr sz="1200" i="1" spc="-125" dirty="0">
                <a:latin typeface="Lucida Sans"/>
                <a:cs typeface="Lucida Sans"/>
              </a:rPr>
              <a:t> </a:t>
            </a:r>
            <a:r>
              <a:rPr sz="1200" i="1" spc="-110" dirty="0">
                <a:latin typeface="Lucida Sans"/>
                <a:cs typeface="Lucida Sans"/>
              </a:rPr>
              <a:t>understood</a:t>
            </a:r>
            <a:r>
              <a:rPr sz="1200" i="1" spc="-130" dirty="0">
                <a:latin typeface="Lucida Sans"/>
                <a:cs typeface="Lucida Sans"/>
              </a:rPr>
              <a:t> </a:t>
            </a:r>
            <a:r>
              <a:rPr sz="1200" i="1" spc="-100" dirty="0">
                <a:latin typeface="Lucida Sans"/>
                <a:cs typeface="Lucida Sans"/>
              </a:rPr>
              <a:t>what</a:t>
            </a:r>
            <a:r>
              <a:rPr sz="1200" i="1" spc="-150" dirty="0">
                <a:latin typeface="Lucida Sans"/>
                <a:cs typeface="Lucida Sans"/>
              </a:rPr>
              <a:t> </a:t>
            </a:r>
            <a:r>
              <a:rPr sz="1200" i="1" spc="-105" dirty="0">
                <a:latin typeface="Lucida Sans"/>
                <a:cs typeface="Lucida Sans"/>
              </a:rPr>
              <a:t>you</a:t>
            </a:r>
            <a:r>
              <a:rPr sz="1200" i="1" spc="-120" dirty="0">
                <a:latin typeface="Lucida Sans"/>
                <a:cs typeface="Lucida Sans"/>
              </a:rPr>
              <a:t> </a:t>
            </a:r>
            <a:r>
              <a:rPr sz="1200" i="1" spc="-105" dirty="0">
                <a:latin typeface="Lucida Sans"/>
                <a:cs typeface="Lucida Sans"/>
              </a:rPr>
              <a:t>provide,</a:t>
            </a:r>
            <a:r>
              <a:rPr sz="1200" i="1" spc="-120" dirty="0">
                <a:latin typeface="Lucida Sans"/>
                <a:cs typeface="Lucida Sans"/>
              </a:rPr>
              <a:t> </a:t>
            </a:r>
            <a:r>
              <a:rPr sz="1200" i="1" spc="-90" dirty="0">
                <a:latin typeface="Lucida Sans"/>
                <a:cs typeface="Lucida Sans"/>
              </a:rPr>
              <a:t>if</a:t>
            </a:r>
            <a:r>
              <a:rPr sz="1200" i="1" spc="-114" dirty="0">
                <a:latin typeface="Lucida Sans"/>
                <a:cs typeface="Lucida Sans"/>
              </a:rPr>
              <a:t> </a:t>
            </a:r>
            <a:r>
              <a:rPr sz="1200" i="1" spc="-95" dirty="0">
                <a:latin typeface="Lucida Sans"/>
                <a:cs typeface="Lucida Sans"/>
              </a:rPr>
              <a:t>they</a:t>
            </a:r>
            <a:r>
              <a:rPr sz="1200" i="1" spc="-110" dirty="0">
                <a:latin typeface="Lucida Sans"/>
                <a:cs typeface="Lucida Sans"/>
              </a:rPr>
              <a:t> </a:t>
            </a:r>
            <a:r>
              <a:rPr sz="1200" i="1" spc="-105" dirty="0">
                <a:latin typeface="Lucida Sans"/>
                <a:cs typeface="Lucida Sans"/>
              </a:rPr>
              <a:t>want</a:t>
            </a:r>
            <a:r>
              <a:rPr sz="1200" i="1" spc="-140" dirty="0">
                <a:latin typeface="Lucida Sans"/>
                <a:cs typeface="Lucida Sans"/>
              </a:rPr>
              <a:t> </a:t>
            </a:r>
            <a:r>
              <a:rPr sz="1200" i="1" spc="-75" dirty="0">
                <a:latin typeface="Lucida Sans"/>
                <a:cs typeface="Lucida Sans"/>
              </a:rPr>
              <a:t>to</a:t>
            </a:r>
            <a:r>
              <a:rPr sz="1200" i="1" spc="-114" dirty="0">
                <a:latin typeface="Lucida Sans"/>
                <a:cs typeface="Lucida Sans"/>
              </a:rPr>
              <a:t> </a:t>
            </a:r>
            <a:r>
              <a:rPr sz="1200" i="1" spc="-125" dirty="0">
                <a:latin typeface="Lucida Sans"/>
                <a:cs typeface="Lucida Sans"/>
              </a:rPr>
              <a:t>reach</a:t>
            </a:r>
            <a:r>
              <a:rPr sz="1200" i="1" spc="-110" dirty="0">
                <a:latin typeface="Lucida Sans"/>
                <a:cs typeface="Lucida Sans"/>
              </a:rPr>
              <a:t> </a:t>
            </a:r>
            <a:r>
              <a:rPr sz="1200" i="1" spc="-90" dirty="0">
                <a:latin typeface="Lucida Sans"/>
                <a:cs typeface="Lucida Sans"/>
              </a:rPr>
              <a:t>out</a:t>
            </a:r>
            <a:r>
              <a:rPr sz="1200" i="1" spc="-130" dirty="0">
                <a:latin typeface="Lucida Sans"/>
                <a:cs typeface="Lucida Sans"/>
              </a:rPr>
              <a:t> </a:t>
            </a:r>
            <a:r>
              <a:rPr sz="1200" i="1" spc="-75" dirty="0">
                <a:latin typeface="Lucida Sans"/>
                <a:cs typeface="Lucida Sans"/>
              </a:rPr>
              <a:t>to</a:t>
            </a:r>
            <a:r>
              <a:rPr sz="1200" i="1" spc="-100" dirty="0">
                <a:latin typeface="Lucida Sans"/>
                <a:cs typeface="Lucida Sans"/>
              </a:rPr>
              <a:t> </a:t>
            </a:r>
            <a:r>
              <a:rPr sz="1200" i="1" spc="-105" dirty="0">
                <a:latin typeface="Lucida Sans"/>
                <a:cs typeface="Lucida Sans"/>
              </a:rPr>
              <a:t>you</a:t>
            </a:r>
            <a:r>
              <a:rPr sz="1200" i="1" spc="-130" dirty="0">
                <a:latin typeface="Lucida Sans"/>
                <a:cs typeface="Lucida Sans"/>
              </a:rPr>
              <a:t> </a:t>
            </a:r>
            <a:r>
              <a:rPr sz="1200" i="1" spc="-65" dirty="0">
                <a:latin typeface="Lucida Sans"/>
                <a:cs typeface="Lucida Sans"/>
              </a:rPr>
              <a:t>personally,</a:t>
            </a:r>
            <a:endParaRPr sz="1200">
              <a:latin typeface="Lucida Sans"/>
              <a:cs typeface="Lucida Sans"/>
            </a:endParaRPr>
          </a:p>
          <a:p>
            <a:pPr marL="2540" algn="ctr">
              <a:lnSpc>
                <a:spcPct val="100000"/>
              </a:lnSpc>
              <a:spcBef>
                <a:spcPts val="290"/>
              </a:spcBef>
            </a:pPr>
            <a:r>
              <a:rPr sz="1200" i="1" spc="-105" dirty="0">
                <a:latin typeface="Lucida Sans"/>
                <a:cs typeface="Lucida Sans"/>
              </a:rPr>
              <a:t>then</a:t>
            </a:r>
            <a:r>
              <a:rPr sz="1200" i="1" spc="-125" dirty="0">
                <a:latin typeface="Lucida Sans"/>
                <a:cs typeface="Lucida Sans"/>
              </a:rPr>
              <a:t> </a:t>
            </a:r>
            <a:r>
              <a:rPr sz="1200" i="1" spc="-100" dirty="0">
                <a:latin typeface="Lucida Sans"/>
                <a:cs typeface="Lucida Sans"/>
              </a:rPr>
              <a:t>how</a:t>
            </a:r>
            <a:r>
              <a:rPr sz="1200" i="1" spc="-114" dirty="0">
                <a:latin typeface="Lucida Sans"/>
                <a:cs typeface="Lucida Sans"/>
              </a:rPr>
              <a:t> can</a:t>
            </a:r>
            <a:r>
              <a:rPr sz="1200" i="1" spc="-120" dirty="0">
                <a:latin typeface="Lucida Sans"/>
                <a:cs typeface="Lucida Sans"/>
              </a:rPr>
              <a:t> </a:t>
            </a:r>
            <a:r>
              <a:rPr sz="1200" i="1" spc="-95" dirty="0">
                <a:latin typeface="Lucida Sans"/>
                <a:cs typeface="Lucida Sans"/>
              </a:rPr>
              <a:t>they</a:t>
            </a:r>
            <a:r>
              <a:rPr sz="1200" i="1" spc="-114" dirty="0">
                <a:latin typeface="Lucida Sans"/>
                <a:cs typeface="Lucida Sans"/>
              </a:rPr>
              <a:t> </a:t>
            </a:r>
            <a:r>
              <a:rPr sz="1200" i="1" spc="-90" dirty="0">
                <a:latin typeface="Lucida Sans"/>
                <a:cs typeface="Lucida Sans"/>
              </a:rPr>
              <a:t>do</a:t>
            </a:r>
            <a:r>
              <a:rPr sz="1200" i="1" spc="-140" dirty="0">
                <a:latin typeface="Lucida Sans"/>
                <a:cs typeface="Lucida Sans"/>
              </a:rPr>
              <a:t> </a:t>
            </a:r>
            <a:r>
              <a:rPr sz="1200" i="1" spc="-90" dirty="0">
                <a:latin typeface="Lucida Sans"/>
                <a:cs typeface="Lucida Sans"/>
              </a:rPr>
              <a:t>it.</a:t>
            </a:r>
            <a:r>
              <a:rPr sz="1200" i="1" spc="-125" dirty="0">
                <a:latin typeface="Lucida Sans"/>
                <a:cs typeface="Lucida Sans"/>
              </a:rPr>
              <a:t> </a:t>
            </a:r>
            <a:r>
              <a:rPr sz="1200" i="1" spc="-85" dirty="0">
                <a:latin typeface="Lucida Sans"/>
                <a:cs typeface="Lucida Sans"/>
              </a:rPr>
              <a:t>You</a:t>
            </a:r>
            <a:r>
              <a:rPr sz="1200" i="1" spc="-110" dirty="0">
                <a:latin typeface="Lucida Sans"/>
                <a:cs typeface="Lucida Sans"/>
              </a:rPr>
              <a:t> </a:t>
            </a:r>
            <a:r>
              <a:rPr sz="1200" i="1" spc="-114" dirty="0">
                <a:latin typeface="Lucida Sans"/>
                <a:cs typeface="Lucida Sans"/>
              </a:rPr>
              <a:t>can</a:t>
            </a:r>
            <a:r>
              <a:rPr sz="1200" i="1" spc="-135" dirty="0">
                <a:latin typeface="Lucida Sans"/>
                <a:cs typeface="Lucida Sans"/>
              </a:rPr>
              <a:t> </a:t>
            </a:r>
            <a:r>
              <a:rPr sz="1200" i="1" spc="-105" dirty="0">
                <a:latin typeface="Lucida Sans"/>
                <a:cs typeface="Lucida Sans"/>
              </a:rPr>
              <a:t>either </a:t>
            </a:r>
            <a:r>
              <a:rPr sz="1200" i="1" spc="-110" dirty="0">
                <a:latin typeface="Lucida Sans"/>
                <a:cs typeface="Lucida Sans"/>
              </a:rPr>
              <a:t>redirect</a:t>
            </a:r>
            <a:r>
              <a:rPr sz="1200" i="1" spc="-120" dirty="0">
                <a:latin typeface="Lucida Sans"/>
                <a:cs typeface="Lucida Sans"/>
              </a:rPr>
              <a:t> them</a:t>
            </a:r>
            <a:r>
              <a:rPr sz="1200" i="1" spc="-125" dirty="0">
                <a:latin typeface="Lucida Sans"/>
                <a:cs typeface="Lucida Sans"/>
              </a:rPr>
              <a:t> </a:t>
            </a:r>
            <a:r>
              <a:rPr sz="1200" i="1" spc="-70" dirty="0">
                <a:latin typeface="Lucida Sans"/>
                <a:cs typeface="Lucida Sans"/>
              </a:rPr>
              <a:t>to</a:t>
            </a:r>
            <a:r>
              <a:rPr sz="1200" i="1" spc="-105" dirty="0">
                <a:latin typeface="Lucida Sans"/>
                <a:cs typeface="Lucida Sans"/>
              </a:rPr>
              <a:t> </a:t>
            </a:r>
            <a:r>
              <a:rPr sz="1200" i="1" spc="-125" dirty="0">
                <a:latin typeface="Lucida Sans"/>
                <a:cs typeface="Lucida Sans"/>
              </a:rPr>
              <a:t>an</a:t>
            </a:r>
            <a:r>
              <a:rPr sz="1200" i="1" spc="-145" dirty="0">
                <a:latin typeface="Lucida Sans"/>
                <a:cs typeface="Lucida Sans"/>
              </a:rPr>
              <a:t> </a:t>
            </a:r>
            <a:r>
              <a:rPr sz="1200" i="1" spc="-65" dirty="0">
                <a:latin typeface="Lucida Sans"/>
                <a:cs typeface="Lucida Sans"/>
              </a:rPr>
              <a:t>e-</a:t>
            </a:r>
            <a:r>
              <a:rPr sz="1200" i="1" spc="-120" dirty="0">
                <a:latin typeface="Lucida Sans"/>
                <a:cs typeface="Lucida Sans"/>
              </a:rPr>
              <a:t>mail</a:t>
            </a:r>
            <a:r>
              <a:rPr sz="1200" i="1" spc="-125" dirty="0">
                <a:latin typeface="Lucida Sans"/>
                <a:cs typeface="Lucida Sans"/>
              </a:rPr>
              <a:t> or</a:t>
            </a:r>
            <a:r>
              <a:rPr sz="1200" i="1" spc="-105" dirty="0">
                <a:latin typeface="Lucida Sans"/>
                <a:cs typeface="Lucida Sans"/>
              </a:rPr>
              <a:t> </a:t>
            </a:r>
            <a:r>
              <a:rPr sz="1200" i="1" spc="-130" dirty="0">
                <a:latin typeface="Lucida Sans"/>
                <a:cs typeface="Lucida Sans"/>
              </a:rPr>
              <a:t>ask</a:t>
            </a:r>
            <a:r>
              <a:rPr sz="1200" i="1" spc="-140" dirty="0">
                <a:latin typeface="Lucida Sans"/>
                <a:cs typeface="Lucida Sans"/>
              </a:rPr>
              <a:t> </a:t>
            </a:r>
            <a:r>
              <a:rPr sz="1200" i="1" spc="-120" dirty="0">
                <a:latin typeface="Lucida Sans"/>
                <a:cs typeface="Lucida Sans"/>
              </a:rPr>
              <a:t>them</a:t>
            </a:r>
            <a:r>
              <a:rPr sz="1200" i="1" spc="-125" dirty="0">
                <a:latin typeface="Lucida Sans"/>
                <a:cs typeface="Lucida Sans"/>
              </a:rPr>
              <a:t> </a:t>
            </a:r>
            <a:r>
              <a:rPr sz="1200" i="1" spc="-70" dirty="0">
                <a:latin typeface="Lucida Sans"/>
                <a:cs typeface="Lucida Sans"/>
              </a:rPr>
              <a:t>to</a:t>
            </a:r>
            <a:r>
              <a:rPr sz="1200" i="1" spc="-125" dirty="0">
                <a:latin typeface="Lucida Sans"/>
                <a:cs typeface="Lucida Sans"/>
              </a:rPr>
              <a:t> </a:t>
            </a:r>
            <a:r>
              <a:rPr sz="1200" i="1" spc="-35" dirty="0">
                <a:latin typeface="Lucida Sans"/>
                <a:cs typeface="Lucida Sans"/>
              </a:rPr>
              <a:t>DM</a:t>
            </a:r>
            <a:r>
              <a:rPr sz="1200" i="1" spc="-120" dirty="0">
                <a:latin typeface="Lucida Sans"/>
                <a:cs typeface="Lucida Sans"/>
              </a:rPr>
              <a:t> </a:t>
            </a:r>
            <a:r>
              <a:rPr sz="1200" i="1" spc="-20" dirty="0">
                <a:latin typeface="Lucida Sans"/>
                <a:cs typeface="Lucida Sans"/>
              </a:rPr>
              <a:t>you.</a:t>
            </a:r>
            <a:endParaRPr sz="1200">
              <a:latin typeface="Lucida Sans"/>
              <a:cs typeface="Lucida Sans"/>
            </a:endParaRPr>
          </a:p>
          <a:p>
            <a:pPr marL="1905" algn="ctr">
              <a:lnSpc>
                <a:spcPct val="100000"/>
              </a:lnSpc>
              <a:spcBef>
                <a:spcPts val="285"/>
              </a:spcBef>
            </a:pPr>
            <a:r>
              <a:rPr sz="1200" i="1" spc="-90" dirty="0">
                <a:latin typeface="Lucida Sans"/>
                <a:cs typeface="Lucida Sans"/>
              </a:rPr>
              <a:t>For</a:t>
            </a:r>
            <a:r>
              <a:rPr sz="1200" i="1" spc="-95" dirty="0">
                <a:latin typeface="Lucida Sans"/>
                <a:cs typeface="Lucida Sans"/>
              </a:rPr>
              <a:t> </a:t>
            </a:r>
            <a:r>
              <a:rPr sz="1200" i="1" spc="-110" dirty="0">
                <a:latin typeface="Lucida Sans"/>
                <a:cs typeface="Lucida Sans"/>
              </a:rPr>
              <a:t>instance:</a:t>
            </a:r>
            <a:r>
              <a:rPr sz="1200" i="1" spc="-114" dirty="0">
                <a:latin typeface="Lucida Sans"/>
                <a:cs typeface="Lucida Sans"/>
              </a:rPr>
              <a:t> </a:t>
            </a:r>
            <a:r>
              <a:rPr sz="1200" i="1" spc="-35" dirty="0">
                <a:latin typeface="Lucida Sans"/>
                <a:cs typeface="Lucida Sans"/>
              </a:rPr>
              <a:t>DM</a:t>
            </a:r>
            <a:r>
              <a:rPr sz="1200" i="1" spc="-114" dirty="0">
                <a:latin typeface="Lucida Sans"/>
                <a:cs typeface="Lucida Sans"/>
              </a:rPr>
              <a:t> </a:t>
            </a:r>
            <a:r>
              <a:rPr sz="1200" i="1" spc="-125" dirty="0">
                <a:latin typeface="Lucida Sans"/>
                <a:cs typeface="Lucida Sans"/>
              </a:rPr>
              <a:t>for</a:t>
            </a:r>
            <a:r>
              <a:rPr sz="1200" i="1" spc="-80" dirty="0">
                <a:latin typeface="Lucida Sans"/>
                <a:cs typeface="Lucida Sans"/>
              </a:rPr>
              <a:t> </a:t>
            </a:r>
            <a:r>
              <a:rPr sz="1200" i="1" spc="-100" dirty="0">
                <a:latin typeface="Lucida Sans"/>
                <a:cs typeface="Lucida Sans"/>
              </a:rPr>
              <a:t>Help/</a:t>
            </a:r>
            <a:r>
              <a:rPr sz="1200" i="1" spc="-95" dirty="0">
                <a:latin typeface="Lucida Sans"/>
                <a:cs typeface="Lucida Sans"/>
              </a:rPr>
              <a:t> </a:t>
            </a:r>
            <a:r>
              <a:rPr sz="1200" i="1" spc="-105" dirty="0">
                <a:latin typeface="Lucida Sans"/>
                <a:cs typeface="Lucida Sans"/>
              </a:rPr>
              <a:t>Consultation/</a:t>
            </a:r>
            <a:r>
              <a:rPr sz="1200" i="1" spc="-114" dirty="0">
                <a:latin typeface="Lucida Sans"/>
                <a:cs typeface="Lucida Sans"/>
              </a:rPr>
              <a:t> </a:t>
            </a:r>
            <a:r>
              <a:rPr sz="1200" i="1" spc="-105" dirty="0">
                <a:latin typeface="Lucida Sans"/>
                <a:cs typeface="Lucida Sans"/>
              </a:rPr>
              <a:t>Content/</a:t>
            </a:r>
            <a:r>
              <a:rPr sz="1200" i="1" spc="-114" dirty="0">
                <a:latin typeface="Lucida Sans"/>
                <a:cs typeface="Lucida Sans"/>
              </a:rPr>
              <a:t> </a:t>
            </a:r>
            <a:r>
              <a:rPr sz="1200" i="1" spc="-10" dirty="0">
                <a:latin typeface="Lucida Sans"/>
                <a:cs typeface="Lucida Sans"/>
              </a:rPr>
              <a:t>Branding</a:t>
            </a:r>
            <a:endParaRPr sz="1200">
              <a:latin typeface="Lucida Sans"/>
              <a:cs typeface="Lucida Sans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62839" y="215646"/>
            <a:ext cx="3526154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29" dirty="0"/>
              <a:t>The</a:t>
            </a:r>
            <a:r>
              <a:rPr spc="-355" dirty="0"/>
              <a:t> </a:t>
            </a:r>
            <a:r>
              <a:rPr spc="-195" dirty="0"/>
              <a:t>Perfect</a:t>
            </a:r>
            <a:r>
              <a:rPr spc="-345" dirty="0"/>
              <a:t> </a:t>
            </a:r>
            <a:r>
              <a:rPr spc="-80" dirty="0"/>
              <a:t>Bio</a:t>
            </a:r>
          </a:p>
        </p:txBody>
      </p:sp>
    </p:spTree>
    <p:extLst>
      <p:ext uri="{BB962C8B-B14F-4D97-AF65-F5344CB8AC3E}">
        <p14:creationId xmlns:p14="http://schemas.microsoft.com/office/powerpoint/2010/main" val="11783688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95925" y="1347596"/>
            <a:ext cx="12395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70" dirty="0">
                <a:solidFill>
                  <a:srgbClr val="FB4B50"/>
                </a:solidFill>
                <a:latin typeface="Tahoma"/>
                <a:cs typeface="Tahoma"/>
              </a:rPr>
              <a:t>1.</a:t>
            </a:r>
            <a:r>
              <a:rPr sz="1800" spc="-190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FB4B50"/>
                </a:solidFill>
                <a:latin typeface="Tahoma"/>
                <a:cs typeface="Tahoma"/>
              </a:rPr>
              <a:t>username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25341" y="3350513"/>
            <a:ext cx="9683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spc="-95" dirty="0">
                <a:latin typeface="Lucida Sans"/>
                <a:cs typeface="Lucida Sans"/>
              </a:rPr>
              <a:t>Profile</a:t>
            </a:r>
            <a:r>
              <a:rPr sz="1400" i="1" spc="-140" dirty="0">
                <a:latin typeface="Lucida Sans"/>
                <a:cs typeface="Lucida Sans"/>
              </a:rPr>
              <a:t> </a:t>
            </a:r>
            <a:r>
              <a:rPr sz="1400" i="1" spc="-114" dirty="0">
                <a:latin typeface="Lucida Sans"/>
                <a:cs typeface="Lucida Sans"/>
              </a:rPr>
              <a:t>Name</a:t>
            </a:r>
            <a:endParaRPr sz="1400">
              <a:latin typeface="Lucida Sans"/>
              <a:cs typeface="Lucida San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409188" y="1714119"/>
            <a:ext cx="2312670" cy="4526915"/>
            <a:chOff x="3409188" y="1714119"/>
            <a:chExt cx="2312670" cy="4526915"/>
          </a:xfrm>
        </p:grpSpPr>
        <p:sp>
          <p:nvSpPr>
            <p:cNvPr id="5" name="object 5"/>
            <p:cNvSpPr/>
            <p:nvPr/>
          </p:nvSpPr>
          <p:spPr>
            <a:xfrm>
              <a:off x="3428238" y="1930146"/>
              <a:ext cx="1325880" cy="4291965"/>
            </a:xfrm>
            <a:custGeom>
              <a:avLst/>
              <a:gdLst/>
              <a:ahLst/>
              <a:cxnLst/>
              <a:rect l="l" t="t" r="r" b="b"/>
              <a:pathLst>
                <a:path w="1325879" h="4291965">
                  <a:moveTo>
                    <a:pt x="0" y="649224"/>
                  </a:moveTo>
                  <a:lnTo>
                    <a:pt x="1818" y="600776"/>
                  </a:lnTo>
                  <a:lnTo>
                    <a:pt x="7187" y="553294"/>
                  </a:lnTo>
                  <a:lnTo>
                    <a:pt x="15980" y="506904"/>
                  </a:lnTo>
                  <a:lnTo>
                    <a:pt x="28067" y="461732"/>
                  </a:lnTo>
                  <a:lnTo>
                    <a:pt x="43321" y="417903"/>
                  </a:lnTo>
                  <a:lnTo>
                    <a:pt x="61613" y="375542"/>
                  </a:lnTo>
                  <a:lnTo>
                    <a:pt x="82816" y="334776"/>
                  </a:lnTo>
                  <a:lnTo>
                    <a:pt x="106801" y="295730"/>
                  </a:lnTo>
                  <a:lnTo>
                    <a:pt x="133440" y="258529"/>
                  </a:lnTo>
                  <a:lnTo>
                    <a:pt x="162604" y="223299"/>
                  </a:lnTo>
                  <a:lnTo>
                    <a:pt x="194167" y="190166"/>
                  </a:lnTo>
                  <a:lnTo>
                    <a:pt x="227998" y="159255"/>
                  </a:lnTo>
                  <a:lnTo>
                    <a:pt x="263971" y="130692"/>
                  </a:lnTo>
                  <a:lnTo>
                    <a:pt x="301958" y="104602"/>
                  </a:lnTo>
                  <a:lnTo>
                    <a:pt x="341829" y="81112"/>
                  </a:lnTo>
                  <a:lnTo>
                    <a:pt x="383457" y="60346"/>
                  </a:lnTo>
                  <a:lnTo>
                    <a:pt x="426713" y="42430"/>
                  </a:lnTo>
                  <a:lnTo>
                    <a:pt x="471470" y="27490"/>
                  </a:lnTo>
                  <a:lnTo>
                    <a:pt x="517600" y="15651"/>
                  </a:lnTo>
                  <a:lnTo>
                    <a:pt x="564973" y="7040"/>
                  </a:lnTo>
                  <a:lnTo>
                    <a:pt x="613462" y="1780"/>
                  </a:lnTo>
                  <a:lnTo>
                    <a:pt x="662939" y="0"/>
                  </a:lnTo>
                  <a:lnTo>
                    <a:pt x="712417" y="1780"/>
                  </a:lnTo>
                  <a:lnTo>
                    <a:pt x="760906" y="7040"/>
                  </a:lnTo>
                  <a:lnTo>
                    <a:pt x="808279" y="15651"/>
                  </a:lnTo>
                  <a:lnTo>
                    <a:pt x="854409" y="27490"/>
                  </a:lnTo>
                  <a:lnTo>
                    <a:pt x="899166" y="42430"/>
                  </a:lnTo>
                  <a:lnTo>
                    <a:pt x="942422" y="60346"/>
                  </a:lnTo>
                  <a:lnTo>
                    <a:pt x="984050" y="81112"/>
                  </a:lnTo>
                  <a:lnTo>
                    <a:pt x="1023921" y="104602"/>
                  </a:lnTo>
                  <a:lnTo>
                    <a:pt x="1061908" y="130692"/>
                  </a:lnTo>
                  <a:lnTo>
                    <a:pt x="1097881" y="159255"/>
                  </a:lnTo>
                  <a:lnTo>
                    <a:pt x="1131712" y="190166"/>
                  </a:lnTo>
                  <a:lnTo>
                    <a:pt x="1163275" y="223299"/>
                  </a:lnTo>
                  <a:lnTo>
                    <a:pt x="1192439" y="258529"/>
                  </a:lnTo>
                  <a:lnTo>
                    <a:pt x="1219078" y="295730"/>
                  </a:lnTo>
                  <a:lnTo>
                    <a:pt x="1243063" y="334776"/>
                  </a:lnTo>
                  <a:lnTo>
                    <a:pt x="1264266" y="375542"/>
                  </a:lnTo>
                  <a:lnTo>
                    <a:pt x="1282558" y="417903"/>
                  </a:lnTo>
                  <a:lnTo>
                    <a:pt x="1297812" y="461732"/>
                  </a:lnTo>
                  <a:lnTo>
                    <a:pt x="1309899" y="506904"/>
                  </a:lnTo>
                  <a:lnTo>
                    <a:pt x="1318692" y="553294"/>
                  </a:lnTo>
                  <a:lnTo>
                    <a:pt x="1324061" y="600776"/>
                  </a:lnTo>
                  <a:lnTo>
                    <a:pt x="1325879" y="649224"/>
                  </a:lnTo>
                  <a:lnTo>
                    <a:pt x="1324061" y="697671"/>
                  </a:lnTo>
                  <a:lnTo>
                    <a:pt x="1318692" y="745153"/>
                  </a:lnTo>
                  <a:lnTo>
                    <a:pt x="1309899" y="791543"/>
                  </a:lnTo>
                  <a:lnTo>
                    <a:pt x="1297812" y="836715"/>
                  </a:lnTo>
                  <a:lnTo>
                    <a:pt x="1282558" y="880544"/>
                  </a:lnTo>
                  <a:lnTo>
                    <a:pt x="1264266" y="922905"/>
                  </a:lnTo>
                  <a:lnTo>
                    <a:pt x="1243063" y="963671"/>
                  </a:lnTo>
                  <a:lnTo>
                    <a:pt x="1219078" y="1002717"/>
                  </a:lnTo>
                  <a:lnTo>
                    <a:pt x="1192439" y="1039918"/>
                  </a:lnTo>
                  <a:lnTo>
                    <a:pt x="1163275" y="1075148"/>
                  </a:lnTo>
                  <a:lnTo>
                    <a:pt x="1131712" y="1108281"/>
                  </a:lnTo>
                  <a:lnTo>
                    <a:pt x="1097881" y="1139192"/>
                  </a:lnTo>
                  <a:lnTo>
                    <a:pt x="1061908" y="1167755"/>
                  </a:lnTo>
                  <a:lnTo>
                    <a:pt x="1023921" y="1193845"/>
                  </a:lnTo>
                  <a:lnTo>
                    <a:pt x="984050" y="1217335"/>
                  </a:lnTo>
                  <a:lnTo>
                    <a:pt x="942422" y="1238101"/>
                  </a:lnTo>
                  <a:lnTo>
                    <a:pt x="899166" y="1256017"/>
                  </a:lnTo>
                  <a:lnTo>
                    <a:pt x="854409" y="1270957"/>
                  </a:lnTo>
                  <a:lnTo>
                    <a:pt x="808279" y="1282796"/>
                  </a:lnTo>
                  <a:lnTo>
                    <a:pt x="760906" y="1291407"/>
                  </a:lnTo>
                  <a:lnTo>
                    <a:pt x="712417" y="1296667"/>
                  </a:lnTo>
                  <a:lnTo>
                    <a:pt x="662939" y="1298448"/>
                  </a:lnTo>
                  <a:lnTo>
                    <a:pt x="613462" y="1296667"/>
                  </a:lnTo>
                  <a:lnTo>
                    <a:pt x="564973" y="1291407"/>
                  </a:lnTo>
                  <a:lnTo>
                    <a:pt x="517600" y="1282796"/>
                  </a:lnTo>
                  <a:lnTo>
                    <a:pt x="471470" y="1270957"/>
                  </a:lnTo>
                  <a:lnTo>
                    <a:pt x="426713" y="1256017"/>
                  </a:lnTo>
                  <a:lnTo>
                    <a:pt x="383457" y="1238101"/>
                  </a:lnTo>
                  <a:lnTo>
                    <a:pt x="341829" y="1217335"/>
                  </a:lnTo>
                  <a:lnTo>
                    <a:pt x="301958" y="1193845"/>
                  </a:lnTo>
                  <a:lnTo>
                    <a:pt x="263971" y="1167755"/>
                  </a:lnTo>
                  <a:lnTo>
                    <a:pt x="227998" y="1139192"/>
                  </a:lnTo>
                  <a:lnTo>
                    <a:pt x="194167" y="1108281"/>
                  </a:lnTo>
                  <a:lnTo>
                    <a:pt x="162604" y="1075148"/>
                  </a:lnTo>
                  <a:lnTo>
                    <a:pt x="133440" y="1039918"/>
                  </a:lnTo>
                  <a:lnTo>
                    <a:pt x="106801" y="1002717"/>
                  </a:lnTo>
                  <a:lnTo>
                    <a:pt x="82816" y="963671"/>
                  </a:lnTo>
                  <a:lnTo>
                    <a:pt x="61613" y="922905"/>
                  </a:lnTo>
                  <a:lnTo>
                    <a:pt x="43321" y="880544"/>
                  </a:lnTo>
                  <a:lnTo>
                    <a:pt x="28067" y="836715"/>
                  </a:lnTo>
                  <a:lnTo>
                    <a:pt x="15980" y="791543"/>
                  </a:lnTo>
                  <a:lnTo>
                    <a:pt x="7187" y="745153"/>
                  </a:lnTo>
                  <a:lnTo>
                    <a:pt x="1818" y="697671"/>
                  </a:lnTo>
                  <a:lnTo>
                    <a:pt x="0" y="649224"/>
                  </a:lnTo>
                  <a:close/>
                </a:path>
                <a:path w="1325879" h="4291965">
                  <a:moveTo>
                    <a:pt x="205739" y="3928109"/>
                  </a:moveTo>
                  <a:lnTo>
                    <a:pt x="208630" y="3882517"/>
                  </a:lnTo>
                  <a:lnTo>
                    <a:pt x="217071" y="3838614"/>
                  </a:lnTo>
                  <a:lnTo>
                    <a:pt x="230715" y="3796742"/>
                  </a:lnTo>
                  <a:lnTo>
                    <a:pt x="249213" y="3757241"/>
                  </a:lnTo>
                  <a:lnTo>
                    <a:pt x="272219" y="3720451"/>
                  </a:lnTo>
                  <a:lnTo>
                    <a:pt x="299385" y="3686714"/>
                  </a:lnTo>
                  <a:lnTo>
                    <a:pt x="330364" y="3656370"/>
                  </a:lnTo>
                  <a:lnTo>
                    <a:pt x="364807" y="3629759"/>
                  </a:lnTo>
                  <a:lnTo>
                    <a:pt x="402368" y="3607223"/>
                  </a:lnTo>
                  <a:lnTo>
                    <a:pt x="442698" y="3589102"/>
                  </a:lnTo>
                  <a:lnTo>
                    <a:pt x="485451" y="3575737"/>
                  </a:lnTo>
                  <a:lnTo>
                    <a:pt x="530279" y="3567468"/>
                  </a:lnTo>
                  <a:lnTo>
                    <a:pt x="576834" y="3564635"/>
                  </a:lnTo>
                  <a:lnTo>
                    <a:pt x="623388" y="3567468"/>
                  </a:lnTo>
                  <a:lnTo>
                    <a:pt x="668216" y="3575737"/>
                  </a:lnTo>
                  <a:lnTo>
                    <a:pt x="710969" y="3589102"/>
                  </a:lnTo>
                  <a:lnTo>
                    <a:pt x="751299" y="3607223"/>
                  </a:lnTo>
                  <a:lnTo>
                    <a:pt x="788860" y="3629759"/>
                  </a:lnTo>
                  <a:lnTo>
                    <a:pt x="823303" y="3656370"/>
                  </a:lnTo>
                  <a:lnTo>
                    <a:pt x="854282" y="3686714"/>
                  </a:lnTo>
                  <a:lnTo>
                    <a:pt x="881448" y="3720451"/>
                  </a:lnTo>
                  <a:lnTo>
                    <a:pt x="904454" y="3757241"/>
                  </a:lnTo>
                  <a:lnTo>
                    <a:pt x="922952" y="3796742"/>
                  </a:lnTo>
                  <a:lnTo>
                    <a:pt x="936596" y="3838614"/>
                  </a:lnTo>
                  <a:lnTo>
                    <a:pt x="945037" y="3882517"/>
                  </a:lnTo>
                  <a:lnTo>
                    <a:pt x="947927" y="3928109"/>
                  </a:lnTo>
                  <a:lnTo>
                    <a:pt x="945037" y="3973702"/>
                  </a:lnTo>
                  <a:lnTo>
                    <a:pt x="936596" y="4017605"/>
                  </a:lnTo>
                  <a:lnTo>
                    <a:pt x="922952" y="4059477"/>
                  </a:lnTo>
                  <a:lnTo>
                    <a:pt x="904454" y="4098978"/>
                  </a:lnTo>
                  <a:lnTo>
                    <a:pt x="881448" y="4135768"/>
                  </a:lnTo>
                  <a:lnTo>
                    <a:pt x="854282" y="4169505"/>
                  </a:lnTo>
                  <a:lnTo>
                    <a:pt x="823303" y="4199849"/>
                  </a:lnTo>
                  <a:lnTo>
                    <a:pt x="788860" y="4226460"/>
                  </a:lnTo>
                  <a:lnTo>
                    <a:pt x="751299" y="4248996"/>
                  </a:lnTo>
                  <a:lnTo>
                    <a:pt x="710969" y="4267117"/>
                  </a:lnTo>
                  <a:lnTo>
                    <a:pt x="668216" y="4280482"/>
                  </a:lnTo>
                  <a:lnTo>
                    <a:pt x="623388" y="4288751"/>
                  </a:lnTo>
                  <a:lnTo>
                    <a:pt x="576834" y="4291583"/>
                  </a:lnTo>
                  <a:lnTo>
                    <a:pt x="530279" y="4288751"/>
                  </a:lnTo>
                  <a:lnTo>
                    <a:pt x="485451" y="4280482"/>
                  </a:lnTo>
                  <a:lnTo>
                    <a:pt x="442698" y="4267117"/>
                  </a:lnTo>
                  <a:lnTo>
                    <a:pt x="402368" y="4248996"/>
                  </a:lnTo>
                  <a:lnTo>
                    <a:pt x="364807" y="4226460"/>
                  </a:lnTo>
                  <a:lnTo>
                    <a:pt x="330364" y="4199849"/>
                  </a:lnTo>
                  <a:lnTo>
                    <a:pt x="299385" y="4169505"/>
                  </a:lnTo>
                  <a:lnTo>
                    <a:pt x="272219" y="4135768"/>
                  </a:lnTo>
                  <a:lnTo>
                    <a:pt x="249213" y="4098978"/>
                  </a:lnTo>
                  <a:lnTo>
                    <a:pt x="230715" y="4059477"/>
                  </a:lnTo>
                  <a:lnTo>
                    <a:pt x="217071" y="4017605"/>
                  </a:lnTo>
                  <a:lnTo>
                    <a:pt x="208630" y="3973702"/>
                  </a:lnTo>
                  <a:lnTo>
                    <a:pt x="205739" y="3928109"/>
                  </a:lnTo>
                  <a:close/>
                </a:path>
              </a:pathLst>
            </a:custGeom>
            <a:ln w="38100">
              <a:solidFill>
                <a:srgbClr val="FB4B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28794" y="1714119"/>
              <a:ext cx="892810" cy="762000"/>
            </a:xfrm>
            <a:custGeom>
              <a:avLst/>
              <a:gdLst/>
              <a:ahLst/>
              <a:cxnLst/>
              <a:rect l="l" t="t" r="r" b="b"/>
              <a:pathLst>
                <a:path w="892810" h="762000">
                  <a:moveTo>
                    <a:pt x="67055" y="605027"/>
                  </a:moveTo>
                  <a:lnTo>
                    <a:pt x="0" y="761618"/>
                  </a:lnTo>
                  <a:lnTo>
                    <a:pt x="165480" y="721232"/>
                  </a:lnTo>
                  <a:lnTo>
                    <a:pt x="146548" y="698880"/>
                  </a:lnTo>
                  <a:lnTo>
                    <a:pt x="113283" y="698880"/>
                  </a:lnTo>
                  <a:lnTo>
                    <a:pt x="80517" y="660145"/>
                  </a:lnTo>
                  <a:lnTo>
                    <a:pt x="99862" y="643761"/>
                  </a:lnTo>
                  <a:lnTo>
                    <a:pt x="67055" y="605027"/>
                  </a:lnTo>
                  <a:close/>
                </a:path>
                <a:path w="892810" h="762000">
                  <a:moveTo>
                    <a:pt x="99862" y="643761"/>
                  </a:moveTo>
                  <a:lnTo>
                    <a:pt x="80517" y="660145"/>
                  </a:lnTo>
                  <a:lnTo>
                    <a:pt x="113283" y="698880"/>
                  </a:lnTo>
                  <a:lnTo>
                    <a:pt x="132654" y="682477"/>
                  </a:lnTo>
                  <a:lnTo>
                    <a:pt x="99862" y="643761"/>
                  </a:lnTo>
                  <a:close/>
                </a:path>
                <a:path w="892810" h="762000">
                  <a:moveTo>
                    <a:pt x="132654" y="682477"/>
                  </a:moveTo>
                  <a:lnTo>
                    <a:pt x="113283" y="698880"/>
                  </a:lnTo>
                  <a:lnTo>
                    <a:pt x="146548" y="698880"/>
                  </a:lnTo>
                  <a:lnTo>
                    <a:pt x="132654" y="682477"/>
                  </a:lnTo>
                  <a:close/>
                </a:path>
                <a:path w="892810" h="762000">
                  <a:moveTo>
                    <a:pt x="859916" y="0"/>
                  </a:moveTo>
                  <a:lnTo>
                    <a:pt x="99862" y="643761"/>
                  </a:lnTo>
                  <a:lnTo>
                    <a:pt x="132654" y="682477"/>
                  </a:lnTo>
                  <a:lnTo>
                    <a:pt x="892682" y="38861"/>
                  </a:lnTo>
                  <a:lnTo>
                    <a:pt x="859916" y="0"/>
                  </a:lnTo>
                  <a:close/>
                </a:path>
              </a:pathLst>
            </a:custGeom>
            <a:solidFill>
              <a:srgbClr val="FB4B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909821" y="2426589"/>
            <a:ext cx="3067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85" dirty="0">
                <a:solidFill>
                  <a:srgbClr val="404040"/>
                </a:solidFill>
                <a:latin typeface="Tahoma"/>
                <a:cs typeface="Tahoma"/>
              </a:rPr>
              <a:t>PP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03241" y="5494782"/>
            <a:ext cx="3649979" cy="727075"/>
          </a:xfrm>
          <a:custGeom>
            <a:avLst/>
            <a:gdLst/>
            <a:ahLst/>
            <a:cxnLst/>
            <a:rect l="l" t="t" r="r" b="b"/>
            <a:pathLst>
              <a:path w="3649979" h="727075">
                <a:moveTo>
                  <a:pt x="0" y="363474"/>
                </a:moveTo>
                <a:lnTo>
                  <a:pt x="2890" y="317881"/>
                </a:lnTo>
                <a:lnTo>
                  <a:pt x="11331" y="273978"/>
                </a:lnTo>
                <a:lnTo>
                  <a:pt x="24975" y="232106"/>
                </a:lnTo>
                <a:lnTo>
                  <a:pt x="43473" y="192605"/>
                </a:lnTo>
                <a:lnTo>
                  <a:pt x="66479" y="155815"/>
                </a:lnTo>
                <a:lnTo>
                  <a:pt x="93645" y="122078"/>
                </a:lnTo>
                <a:lnTo>
                  <a:pt x="124624" y="91734"/>
                </a:lnTo>
                <a:lnTo>
                  <a:pt x="159067" y="65123"/>
                </a:lnTo>
                <a:lnTo>
                  <a:pt x="196628" y="42587"/>
                </a:lnTo>
                <a:lnTo>
                  <a:pt x="236958" y="24466"/>
                </a:lnTo>
                <a:lnTo>
                  <a:pt x="279711" y="11101"/>
                </a:lnTo>
                <a:lnTo>
                  <a:pt x="324539" y="2832"/>
                </a:lnTo>
                <a:lnTo>
                  <a:pt x="371094" y="0"/>
                </a:lnTo>
                <a:lnTo>
                  <a:pt x="417648" y="2832"/>
                </a:lnTo>
                <a:lnTo>
                  <a:pt x="462476" y="11101"/>
                </a:lnTo>
                <a:lnTo>
                  <a:pt x="505229" y="24466"/>
                </a:lnTo>
                <a:lnTo>
                  <a:pt x="545559" y="42587"/>
                </a:lnTo>
                <a:lnTo>
                  <a:pt x="583120" y="65123"/>
                </a:lnTo>
                <a:lnTo>
                  <a:pt x="617563" y="91734"/>
                </a:lnTo>
                <a:lnTo>
                  <a:pt x="648542" y="122078"/>
                </a:lnTo>
                <a:lnTo>
                  <a:pt x="675708" y="155815"/>
                </a:lnTo>
                <a:lnTo>
                  <a:pt x="698714" y="192605"/>
                </a:lnTo>
                <a:lnTo>
                  <a:pt x="717212" y="232106"/>
                </a:lnTo>
                <a:lnTo>
                  <a:pt x="730856" y="273978"/>
                </a:lnTo>
                <a:lnTo>
                  <a:pt x="739297" y="317881"/>
                </a:lnTo>
                <a:lnTo>
                  <a:pt x="742188" y="363474"/>
                </a:lnTo>
                <a:lnTo>
                  <a:pt x="739297" y="409066"/>
                </a:lnTo>
                <a:lnTo>
                  <a:pt x="730856" y="452969"/>
                </a:lnTo>
                <a:lnTo>
                  <a:pt x="717212" y="494841"/>
                </a:lnTo>
                <a:lnTo>
                  <a:pt x="698714" y="534342"/>
                </a:lnTo>
                <a:lnTo>
                  <a:pt x="675708" y="571132"/>
                </a:lnTo>
                <a:lnTo>
                  <a:pt x="648542" y="604869"/>
                </a:lnTo>
                <a:lnTo>
                  <a:pt x="617563" y="635213"/>
                </a:lnTo>
                <a:lnTo>
                  <a:pt x="583120" y="661824"/>
                </a:lnTo>
                <a:lnTo>
                  <a:pt x="545559" y="684360"/>
                </a:lnTo>
                <a:lnTo>
                  <a:pt x="505229" y="702481"/>
                </a:lnTo>
                <a:lnTo>
                  <a:pt x="462476" y="715846"/>
                </a:lnTo>
                <a:lnTo>
                  <a:pt x="417648" y="724115"/>
                </a:lnTo>
                <a:lnTo>
                  <a:pt x="371094" y="726948"/>
                </a:lnTo>
                <a:lnTo>
                  <a:pt x="324539" y="724115"/>
                </a:lnTo>
                <a:lnTo>
                  <a:pt x="279711" y="715846"/>
                </a:lnTo>
                <a:lnTo>
                  <a:pt x="236958" y="702481"/>
                </a:lnTo>
                <a:lnTo>
                  <a:pt x="196628" y="684360"/>
                </a:lnTo>
                <a:lnTo>
                  <a:pt x="159067" y="661824"/>
                </a:lnTo>
                <a:lnTo>
                  <a:pt x="124624" y="635213"/>
                </a:lnTo>
                <a:lnTo>
                  <a:pt x="93645" y="604869"/>
                </a:lnTo>
                <a:lnTo>
                  <a:pt x="66479" y="571132"/>
                </a:lnTo>
                <a:lnTo>
                  <a:pt x="43473" y="534342"/>
                </a:lnTo>
                <a:lnTo>
                  <a:pt x="24975" y="494841"/>
                </a:lnTo>
                <a:lnTo>
                  <a:pt x="11331" y="452969"/>
                </a:lnTo>
                <a:lnTo>
                  <a:pt x="2890" y="409066"/>
                </a:lnTo>
                <a:lnTo>
                  <a:pt x="0" y="363474"/>
                </a:lnTo>
                <a:close/>
              </a:path>
              <a:path w="3649979" h="727075">
                <a:moveTo>
                  <a:pt x="969263" y="363474"/>
                </a:moveTo>
                <a:lnTo>
                  <a:pt x="972154" y="317881"/>
                </a:lnTo>
                <a:lnTo>
                  <a:pt x="980595" y="273978"/>
                </a:lnTo>
                <a:lnTo>
                  <a:pt x="994239" y="232106"/>
                </a:lnTo>
                <a:lnTo>
                  <a:pt x="1012737" y="192605"/>
                </a:lnTo>
                <a:lnTo>
                  <a:pt x="1035743" y="155815"/>
                </a:lnTo>
                <a:lnTo>
                  <a:pt x="1062909" y="122078"/>
                </a:lnTo>
                <a:lnTo>
                  <a:pt x="1093888" y="91734"/>
                </a:lnTo>
                <a:lnTo>
                  <a:pt x="1128331" y="65123"/>
                </a:lnTo>
                <a:lnTo>
                  <a:pt x="1165892" y="42587"/>
                </a:lnTo>
                <a:lnTo>
                  <a:pt x="1206222" y="24466"/>
                </a:lnTo>
                <a:lnTo>
                  <a:pt x="1248975" y="11101"/>
                </a:lnTo>
                <a:lnTo>
                  <a:pt x="1293803" y="2832"/>
                </a:lnTo>
                <a:lnTo>
                  <a:pt x="1340358" y="0"/>
                </a:lnTo>
                <a:lnTo>
                  <a:pt x="1386912" y="2832"/>
                </a:lnTo>
                <a:lnTo>
                  <a:pt x="1431740" y="11101"/>
                </a:lnTo>
                <a:lnTo>
                  <a:pt x="1474493" y="24466"/>
                </a:lnTo>
                <a:lnTo>
                  <a:pt x="1514823" y="42587"/>
                </a:lnTo>
                <a:lnTo>
                  <a:pt x="1552384" y="65123"/>
                </a:lnTo>
                <a:lnTo>
                  <a:pt x="1586827" y="91734"/>
                </a:lnTo>
                <a:lnTo>
                  <a:pt x="1617806" y="122078"/>
                </a:lnTo>
                <a:lnTo>
                  <a:pt x="1644972" y="155815"/>
                </a:lnTo>
                <a:lnTo>
                  <a:pt x="1667978" y="192605"/>
                </a:lnTo>
                <a:lnTo>
                  <a:pt x="1686476" y="232106"/>
                </a:lnTo>
                <a:lnTo>
                  <a:pt x="1700120" y="273978"/>
                </a:lnTo>
                <a:lnTo>
                  <a:pt x="1708561" y="317881"/>
                </a:lnTo>
                <a:lnTo>
                  <a:pt x="1711452" y="363474"/>
                </a:lnTo>
                <a:lnTo>
                  <a:pt x="1708561" y="409066"/>
                </a:lnTo>
                <a:lnTo>
                  <a:pt x="1700120" y="452969"/>
                </a:lnTo>
                <a:lnTo>
                  <a:pt x="1686476" y="494841"/>
                </a:lnTo>
                <a:lnTo>
                  <a:pt x="1667978" y="534342"/>
                </a:lnTo>
                <a:lnTo>
                  <a:pt x="1644972" y="571132"/>
                </a:lnTo>
                <a:lnTo>
                  <a:pt x="1617806" y="604869"/>
                </a:lnTo>
                <a:lnTo>
                  <a:pt x="1586827" y="635213"/>
                </a:lnTo>
                <a:lnTo>
                  <a:pt x="1552384" y="661824"/>
                </a:lnTo>
                <a:lnTo>
                  <a:pt x="1514823" y="684360"/>
                </a:lnTo>
                <a:lnTo>
                  <a:pt x="1474493" y="702481"/>
                </a:lnTo>
                <a:lnTo>
                  <a:pt x="1431740" y="715846"/>
                </a:lnTo>
                <a:lnTo>
                  <a:pt x="1386912" y="724115"/>
                </a:lnTo>
                <a:lnTo>
                  <a:pt x="1340358" y="726948"/>
                </a:lnTo>
                <a:lnTo>
                  <a:pt x="1293803" y="724115"/>
                </a:lnTo>
                <a:lnTo>
                  <a:pt x="1248975" y="715846"/>
                </a:lnTo>
                <a:lnTo>
                  <a:pt x="1206222" y="702481"/>
                </a:lnTo>
                <a:lnTo>
                  <a:pt x="1165892" y="684360"/>
                </a:lnTo>
                <a:lnTo>
                  <a:pt x="1128331" y="661824"/>
                </a:lnTo>
                <a:lnTo>
                  <a:pt x="1093888" y="635213"/>
                </a:lnTo>
                <a:lnTo>
                  <a:pt x="1062909" y="604869"/>
                </a:lnTo>
                <a:lnTo>
                  <a:pt x="1035743" y="571132"/>
                </a:lnTo>
                <a:lnTo>
                  <a:pt x="1012737" y="534342"/>
                </a:lnTo>
                <a:lnTo>
                  <a:pt x="994239" y="494841"/>
                </a:lnTo>
                <a:lnTo>
                  <a:pt x="980595" y="452969"/>
                </a:lnTo>
                <a:lnTo>
                  <a:pt x="972154" y="409066"/>
                </a:lnTo>
                <a:lnTo>
                  <a:pt x="969263" y="363474"/>
                </a:lnTo>
                <a:close/>
              </a:path>
              <a:path w="3649979" h="727075">
                <a:moveTo>
                  <a:pt x="1940052" y="363474"/>
                </a:moveTo>
                <a:lnTo>
                  <a:pt x="1942938" y="317881"/>
                </a:lnTo>
                <a:lnTo>
                  <a:pt x="1951365" y="273978"/>
                </a:lnTo>
                <a:lnTo>
                  <a:pt x="1964986" y="232106"/>
                </a:lnTo>
                <a:lnTo>
                  <a:pt x="1983453" y="192605"/>
                </a:lnTo>
                <a:lnTo>
                  <a:pt x="2006419" y="155815"/>
                </a:lnTo>
                <a:lnTo>
                  <a:pt x="2033535" y="122078"/>
                </a:lnTo>
                <a:lnTo>
                  <a:pt x="2064455" y="91734"/>
                </a:lnTo>
                <a:lnTo>
                  <a:pt x="2098831" y="65123"/>
                </a:lnTo>
                <a:lnTo>
                  <a:pt x="2136315" y="42587"/>
                </a:lnTo>
                <a:lnTo>
                  <a:pt x="2176559" y="24466"/>
                </a:lnTo>
                <a:lnTo>
                  <a:pt x="2219218" y="11101"/>
                </a:lnTo>
                <a:lnTo>
                  <a:pt x="2263941" y="2832"/>
                </a:lnTo>
                <a:lnTo>
                  <a:pt x="2310384" y="0"/>
                </a:lnTo>
                <a:lnTo>
                  <a:pt x="2356826" y="2832"/>
                </a:lnTo>
                <a:lnTo>
                  <a:pt x="2401549" y="11101"/>
                </a:lnTo>
                <a:lnTo>
                  <a:pt x="2444208" y="24466"/>
                </a:lnTo>
                <a:lnTo>
                  <a:pt x="2484452" y="42587"/>
                </a:lnTo>
                <a:lnTo>
                  <a:pt x="2521936" y="65123"/>
                </a:lnTo>
                <a:lnTo>
                  <a:pt x="2556312" y="91734"/>
                </a:lnTo>
                <a:lnTo>
                  <a:pt x="2587232" y="122078"/>
                </a:lnTo>
                <a:lnTo>
                  <a:pt x="2614348" y="155815"/>
                </a:lnTo>
                <a:lnTo>
                  <a:pt x="2637314" y="192605"/>
                </a:lnTo>
                <a:lnTo>
                  <a:pt x="2655781" y="232106"/>
                </a:lnTo>
                <a:lnTo>
                  <a:pt x="2669402" y="273978"/>
                </a:lnTo>
                <a:lnTo>
                  <a:pt x="2677829" y="317881"/>
                </a:lnTo>
                <a:lnTo>
                  <a:pt x="2680716" y="363474"/>
                </a:lnTo>
                <a:lnTo>
                  <a:pt x="2677829" y="409066"/>
                </a:lnTo>
                <a:lnTo>
                  <a:pt x="2669402" y="452969"/>
                </a:lnTo>
                <a:lnTo>
                  <a:pt x="2655781" y="494841"/>
                </a:lnTo>
                <a:lnTo>
                  <a:pt x="2637314" y="534342"/>
                </a:lnTo>
                <a:lnTo>
                  <a:pt x="2614348" y="571132"/>
                </a:lnTo>
                <a:lnTo>
                  <a:pt x="2587232" y="604869"/>
                </a:lnTo>
                <a:lnTo>
                  <a:pt x="2556312" y="635213"/>
                </a:lnTo>
                <a:lnTo>
                  <a:pt x="2521936" y="661824"/>
                </a:lnTo>
                <a:lnTo>
                  <a:pt x="2484452" y="684360"/>
                </a:lnTo>
                <a:lnTo>
                  <a:pt x="2444208" y="702481"/>
                </a:lnTo>
                <a:lnTo>
                  <a:pt x="2401549" y="715846"/>
                </a:lnTo>
                <a:lnTo>
                  <a:pt x="2356826" y="724115"/>
                </a:lnTo>
                <a:lnTo>
                  <a:pt x="2310384" y="726948"/>
                </a:lnTo>
                <a:lnTo>
                  <a:pt x="2263941" y="724115"/>
                </a:lnTo>
                <a:lnTo>
                  <a:pt x="2219218" y="715846"/>
                </a:lnTo>
                <a:lnTo>
                  <a:pt x="2176559" y="702481"/>
                </a:lnTo>
                <a:lnTo>
                  <a:pt x="2136315" y="684360"/>
                </a:lnTo>
                <a:lnTo>
                  <a:pt x="2098831" y="661824"/>
                </a:lnTo>
                <a:lnTo>
                  <a:pt x="2064455" y="635213"/>
                </a:lnTo>
                <a:lnTo>
                  <a:pt x="2033535" y="604869"/>
                </a:lnTo>
                <a:lnTo>
                  <a:pt x="2006419" y="571132"/>
                </a:lnTo>
                <a:lnTo>
                  <a:pt x="1983453" y="534342"/>
                </a:lnTo>
                <a:lnTo>
                  <a:pt x="1964986" y="494841"/>
                </a:lnTo>
                <a:lnTo>
                  <a:pt x="1951365" y="452969"/>
                </a:lnTo>
                <a:lnTo>
                  <a:pt x="1942938" y="409066"/>
                </a:lnTo>
                <a:lnTo>
                  <a:pt x="1940052" y="363474"/>
                </a:lnTo>
                <a:close/>
              </a:path>
              <a:path w="3649979" h="727075">
                <a:moveTo>
                  <a:pt x="2909316" y="363474"/>
                </a:moveTo>
                <a:lnTo>
                  <a:pt x="2912202" y="317881"/>
                </a:lnTo>
                <a:lnTo>
                  <a:pt x="2920629" y="273978"/>
                </a:lnTo>
                <a:lnTo>
                  <a:pt x="2934250" y="232106"/>
                </a:lnTo>
                <a:lnTo>
                  <a:pt x="2952717" y="192605"/>
                </a:lnTo>
                <a:lnTo>
                  <a:pt x="2975683" y="155815"/>
                </a:lnTo>
                <a:lnTo>
                  <a:pt x="3002799" y="122078"/>
                </a:lnTo>
                <a:lnTo>
                  <a:pt x="3033719" y="91734"/>
                </a:lnTo>
                <a:lnTo>
                  <a:pt x="3068095" y="65123"/>
                </a:lnTo>
                <a:lnTo>
                  <a:pt x="3105579" y="42587"/>
                </a:lnTo>
                <a:lnTo>
                  <a:pt x="3145823" y="24466"/>
                </a:lnTo>
                <a:lnTo>
                  <a:pt x="3188482" y="11101"/>
                </a:lnTo>
                <a:lnTo>
                  <a:pt x="3233205" y="2832"/>
                </a:lnTo>
                <a:lnTo>
                  <a:pt x="3279648" y="0"/>
                </a:lnTo>
                <a:lnTo>
                  <a:pt x="3326090" y="2832"/>
                </a:lnTo>
                <a:lnTo>
                  <a:pt x="3370813" y="11101"/>
                </a:lnTo>
                <a:lnTo>
                  <a:pt x="3413472" y="24466"/>
                </a:lnTo>
                <a:lnTo>
                  <a:pt x="3453716" y="42587"/>
                </a:lnTo>
                <a:lnTo>
                  <a:pt x="3491200" y="65123"/>
                </a:lnTo>
                <a:lnTo>
                  <a:pt x="3525576" y="91734"/>
                </a:lnTo>
                <a:lnTo>
                  <a:pt x="3556496" y="122078"/>
                </a:lnTo>
                <a:lnTo>
                  <a:pt x="3583612" y="155815"/>
                </a:lnTo>
                <a:lnTo>
                  <a:pt x="3606578" y="192605"/>
                </a:lnTo>
                <a:lnTo>
                  <a:pt x="3625045" y="232106"/>
                </a:lnTo>
                <a:lnTo>
                  <a:pt x="3638666" y="273978"/>
                </a:lnTo>
                <a:lnTo>
                  <a:pt x="3647093" y="317881"/>
                </a:lnTo>
                <a:lnTo>
                  <a:pt x="3649980" y="363474"/>
                </a:lnTo>
                <a:lnTo>
                  <a:pt x="3647093" y="409066"/>
                </a:lnTo>
                <a:lnTo>
                  <a:pt x="3638666" y="452969"/>
                </a:lnTo>
                <a:lnTo>
                  <a:pt x="3625045" y="494841"/>
                </a:lnTo>
                <a:lnTo>
                  <a:pt x="3606578" y="534342"/>
                </a:lnTo>
                <a:lnTo>
                  <a:pt x="3583612" y="571132"/>
                </a:lnTo>
                <a:lnTo>
                  <a:pt x="3556496" y="604869"/>
                </a:lnTo>
                <a:lnTo>
                  <a:pt x="3525576" y="635213"/>
                </a:lnTo>
                <a:lnTo>
                  <a:pt x="3491200" y="661824"/>
                </a:lnTo>
                <a:lnTo>
                  <a:pt x="3453716" y="684360"/>
                </a:lnTo>
                <a:lnTo>
                  <a:pt x="3413472" y="702481"/>
                </a:lnTo>
                <a:lnTo>
                  <a:pt x="3370813" y="715846"/>
                </a:lnTo>
                <a:lnTo>
                  <a:pt x="3326090" y="724115"/>
                </a:lnTo>
                <a:lnTo>
                  <a:pt x="3279648" y="726948"/>
                </a:lnTo>
                <a:lnTo>
                  <a:pt x="3233205" y="724115"/>
                </a:lnTo>
                <a:lnTo>
                  <a:pt x="3188482" y="715846"/>
                </a:lnTo>
                <a:lnTo>
                  <a:pt x="3145823" y="702481"/>
                </a:lnTo>
                <a:lnTo>
                  <a:pt x="3105579" y="684360"/>
                </a:lnTo>
                <a:lnTo>
                  <a:pt x="3068095" y="661824"/>
                </a:lnTo>
                <a:lnTo>
                  <a:pt x="3033719" y="635213"/>
                </a:lnTo>
                <a:lnTo>
                  <a:pt x="3002799" y="604869"/>
                </a:lnTo>
                <a:lnTo>
                  <a:pt x="2975683" y="571132"/>
                </a:lnTo>
                <a:lnTo>
                  <a:pt x="2952717" y="534342"/>
                </a:lnTo>
                <a:lnTo>
                  <a:pt x="2934250" y="494841"/>
                </a:lnTo>
                <a:lnTo>
                  <a:pt x="2920629" y="452969"/>
                </a:lnTo>
                <a:lnTo>
                  <a:pt x="2912202" y="409066"/>
                </a:lnTo>
                <a:lnTo>
                  <a:pt x="2909316" y="363474"/>
                </a:lnTo>
                <a:close/>
              </a:path>
            </a:pathLst>
          </a:custGeom>
          <a:ln w="38100">
            <a:solidFill>
              <a:srgbClr val="FB4B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214996" y="2910332"/>
            <a:ext cx="7302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spc="-90" dirty="0">
                <a:latin typeface="Lucida Sans"/>
                <a:cs typeface="Lucida Sans"/>
              </a:rPr>
              <a:t>Following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39285" y="5744972"/>
            <a:ext cx="1289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50" dirty="0">
                <a:latin typeface="Lucida Sans"/>
                <a:cs typeface="Lucida Sans"/>
              </a:rPr>
              <a:t>+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94452" y="2526919"/>
            <a:ext cx="1443990" cy="6229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6370">
              <a:lnSpc>
                <a:spcPct val="100000"/>
              </a:lnSpc>
              <a:spcBef>
                <a:spcPts val="105"/>
              </a:spcBef>
            </a:pPr>
            <a:r>
              <a:rPr sz="1400" i="1" spc="-50" dirty="0">
                <a:latin typeface="Lucida Sans"/>
                <a:cs typeface="Lucida Sans"/>
              </a:rPr>
              <a:t>x</a:t>
            </a:r>
            <a:endParaRPr sz="14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1335"/>
              </a:spcBef>
              <a:tabLst>
                <a:tab pos="732155" algn="l"/>
              </a:tabLst>
            </a:pPr>
            <a:r>
              <a:rPr sz="1400" i="1" spc="-10" dirty="0">
                <a:latin typeface="Lucida Sans"/>
                <a:cs typeface="Lucida Sans"/>
              </a:rPr>
              <a:t>Posts</a:t>
            </a:r>
            <a:r>
              <a:rPr sz="1400" i="1" dirty="0">
                <a:latin typeface="Lucida Sans"/>
                <a:cs typeface="Lucida Sans"/>
              </a:rPr>
              <a:t>	</a:t>
            </a:r>
            <a:r>
              <a:rPr sz="1400" i="1" spc="-90" dirty="0">
                <a:latin typeface="Lucida Sans"/>
                <a:cs typeface="Lucida Sans"/>
              </a:rPr>
              <a:t>Followers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27603" y="4168521"/>
            <a:ext cx="5794375" cy="1076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6260">
              <a:lnSpc>
                <a:spcPct val="100000"/>
              </a:lnSpc>
              <a:spcBef>
                <a:spcPts val="100"/>
              </a:spcBef>
            </a:pPr>
            <a:r>
              <a:rPr sz="1400" i="1" spc="-120" dirty="0">
                <a:latin typeface="Lucida Sans"/>
                <a:cs typeface="Lucida Sans"/>
              </a:rPr>
              <a:t>4.</a:t>
            </a:r>
            <a:r>
              <a:rPr sz="1400" i="1" spc="-140" dirty="0">
                <a:latin typeface="Lucida Sans"/>
                <a:cs typeface="Lucida Sans"/>
              </a:rPr>
              <a:t> </a:t>
            </a:r>
            <a:r>
              <a:rPr sz="1400" i="1" spc="-70" dirty="0">
                <a:latin typeface="Lucida Sans"/>
                <a:cs typeface="Lucida Sans"/>
              </a:rPr>
              <a:t>OTHER</a:t>
            </a:r>
            <a:r>
              <a:rPr sz="1400" i="1" spc="-140" dirty="0">
                <a:latin typeface="Lucida Sans"/>
                <a:cs typeface="Lucida Sans"/>
              </a:rPr>
              <a:t> </a:t>
            </a:r>
            <a:r>
              <a:rPr sz="1400" i="1" spc="-55" dirty="0">
                <a:latin typeface="Lucida Sans"/>
                <a:cs typeface="Lucida Sans"/>
              </a:rPr>
              <a:t>INFORMATION</a:t>
            </a:r>
            <a:r>
              <a:rPr sz="1400" i="1" spc="-150" dirty="0">
                <a:latin typeface="Lucida Sans"/>
                <a:cs typeface="Lucida Sans"/>
              </a:rPr>
              <a:t> </a:t>
            </a:r>
            <a:r>
              <a:rPr sz="1400" i="1" spc="-65" dirty="0">
                <a:latin typeface="Lucida Sans"/>
                <a:cs typeface="Lucida Sans"/>
              </a:rPr>
              <a:t>OR</a:t>
            </a:r>
            <a:r>
              <a:rPr sz="1400" i="1" spc="-145" dirty="0">
                <a:latin typeface="Lucida Sans"/>
                <a:cs typeface="Lucida Sans"/>
              </a:rPr>
              <a:t> </a:t>
            </a:r>
            <a:r>
              <a:rPr sz="1400" i="1" spc="-105" dirty="0">
                <a:latin typeface="Lucida Sans"/>
                <a:cs typeface="Lucida Sans"/>
              </a:rPr>
              <a:t>A</a:t>
            </a:r>
            <a:r>
              <a:rPr sz="1400" i="1" spc="-150" dirty="0">
                <a:latin typeface="Lucida Sans"/>
                <a:cs typeface="Lucida Sans"/>
              </a:rPr>
              <a:t> </a:t>
            </a:r>
            <a:r>
              <a:rPr sz="1400" i="1" spc="-55" dirty="0">
                <a:latin typeface="Lucida Sans"/>
                <a:cs typeface="Lucida Sans"/>
              </a:rPr>
              <a:t>CREDIBLE</a:t>
            </a:r>
            <a:r>
              <a:rPr sz="1400" i="1" spc="-120" dirty="0">
                <a:latin typeface="Lucida Sans"/>
                <a:cs typeface="Lucida Sans"/>
              </a:rPr>
              <a:t> </a:t>
            </a:r>
            <a:r>
              <a:rPr sz="1400" i="1" spc="-10" dirty="0">
                <a:latin typeface="Lucida Sans"/>
                <a:cs typeface="Lucida Sans"/>
              </a:rPr>
              <a:t>ACCOLADE</a:t>
            </a:r>
            <a:endParaRPr sz="1400">
              <a:latin typeface="Lucida Sans"/>
              <a:cs typeface="Lucida Sans"/>
            </a:endParaRPr>
          </a:p>
          <a:p>
            <a:pPr marL="12700" marR="5080" indent="-1270" algn="ctr">
              <a:lnSpc>
                <a:spcPct val="120000"/>
              </a:lnSpc>
              <a:spcBef>
                <a:spcPts val="1405"/>
              </a:spcBef>
            </a:pPr>
            <a:r>
              <a:rPr sz="1200" i="1" spc="-95" dirty="0">
                <a:latin typeface="Lucida Sans"/>
                <a:cs typeface="Lucida Sans"/>
              </a:rPr>
              <a:t>Now,</a:t>
            </a:r>
            <a:r>
              <a:rPr sz="1200" i="1" spc="-130" dirty="0">
                <a:latin typeface="Lucida Sans"/>
                <a:cs typeface="Lucida Sans"/>
              </a:rPr>
              <a:t> </a:t>
            </a:r>
            <a:r>
              <a:rPr sz="1200" i="1" spc="-90" dirty="0">
                <a:latin typeface="Lucida Sans"/>
                <a:cs typeface="Lucida Sans"/>
              </a:rPr>
              <a:t>that</a:t>
            </a:r>
            <a:r>
              <a:rPr sz="1200" i="1" spc="-114" dirty="0">
                <a:latin typeface="Lucida Sans"/>
                <a:cs typeface="Lucida Sans"/>
              </a:rPr>
              <a:t> </a:t>
            </a:r>
            <a:r>
              <a:rPr sz="1200" i="1" spc="-95" dirty="0">
                <a:latin typeface="Lucida Sans"/>
                <a:cs typeface="Lucida Sans"/>
              </a:rPr>
              <a:t>they</a:t>
            </a:r>
            <a:r>
              <a:rPr sz="1200" i="1" spc="-110" dirty="0">
                <a:latin typeface="Lucida Sans"/>
                <a:cs typeface="Lucida Sans"/>
              </a:rPr>
              <a:t> know</a:t>
            </a:r>
            <a:r>
              <a:rPr sz="1200" i="1" spc="-125" dirty="0">
                <a:latin typeface="Lucida Sans"/>
                <a:cs typeface="Lucida Sans"/>
              </a:rPr>
              <a:t> </a:t>
            </a:r>
            <a:r>
              <a:rPr sz="1200" i="1" spc="-105" dirty="0">
                <a:latin typeface="Lucida Sans"/>
                <a:cs typeface="Lucida Sans"/>
              </a:rPr>
              <a:t>how</a:t>
            </a:r>
            <a:r>
              <a:rPr sz="1200" i="1" spc="-130" dirty="0">
                <a:latin typeface="Lucida Sans"/>
                <a:cs typeface="Lucida Sans"/>
              </a:rPr>
              <a:t> </a:t>
            </a:r>
            <a:r>
              <a:rPr sz="1200" i="1" spc="-70" dirty="0">
                <a:latin typeface="Lucida Sans"/>
                <a:cs typeface="Lucida Sans"/>
              </a:rPr>
              <a:t>to</a:t>
            </a:r>
            <a:r>
              <a:rPr sz="1200" i="1" spc="-110" dirty="0">
                <a:latin typeface="Lucida Sans"/>
                <a:cs typeface="Lucida Sans"/>
              </a:rPr>
              <a:t> </a:t>
            </a:r>
            <a:r>
              <a:rPr sz="1200" i="1" spc="-120" dirty="0">
                <a:latin typeface="Lucida Sans"/>
                <a:cs typeface="Lucida Sans"/>
              </a:rPr>
              <a:t>reach</a:t>
            </a:r>
            <a:r>
              <a:rPr sz="1200" i="1" spc="-125" dirty="0">
                <a:latin typeface="Lucida Sans"/>
                <a:cs typeface="Lucida Sans"/>
              </a:rPr>
              <a:t> </a:t>
            </a:r>
            <a:r>
              <a:rPr sz="1200" i="1" spc="-110" dirty="0">
                <a:latin typeface="Lucida Sans"/>
                <a:cs typeface="Lucida Sans"/>
              </a:rPr>
              <a:t>you,</a:t>
            </a:r>
            <a:r>
              <a:rPr sz="1200" i="1" spc="-130" dirty="0">
                <a:latin typeface="Lucida Sans"/>
                <a:cs typeface="Lucida Sans"/>
              </a:rPr>
              <a:t> </a:t>
            </a:r>
            <a:r>
              <a:rPr sz="1200" i="1" spc="-95" dirty="0">
                <a:latin typeface="Lucida Sans"/>
                <a:cs typeface="Lucida Sans"/>
              </a:rPr>
              <a:t>the</a:t>
            </a:r>
            <a:r>
              <a:rPr sz="1200" i="1" spc="-120" dirty="0">
                <a:latin typeface="Lucida Sans"/>
                <a:cs typeface="Lucida Sans"/>
              </a:rPr>
              <a:t> </a:t>
            </a:r>
            <a:r>
              <a:rPr sz="1200" i="1" spc="-100" dirty="0">
                <a:latin typeface="Lucida Sans"/>
                <a:cs typeface="Lucida Sans"/>
              </a:rPr>
              <a:t>last</a:t>
            </a:r>
            <a:r>
              <a:rPr sz="1200" i="1" spc="-125" dirty="0">
                <a:latin typeface="Lucida Sans"/>
                <a:cs typeface="Lucida Sans"/>
              </a:rPr>
              <a:t> </a:t>
            </a:r>
            <a:r>
              <a:rPr sz="1200" i="1" spc="-90" dirty="0">
                <a:latin typeface="Lucida Sans"/>
                <a:cs typeface="Lucida Sans"/>
              </a:rPr>
              <a:t>line</a:t>
            </a:r>
            <a:r>
              <a:rPr sz="1200" i="1" spc="-140" dirty="0">
                <a:latin typeface="Lucida Sans"/>
                <a:cs typeface="Lucida Sans"/>
              </a:rPr>
              <a:t> </a:t>
            </a:r>
            <a:r>
              <a:rPr sz="1200" i="1" spc="-100" dirty="0">
                <a:latin typeface="Lucida Sans"/>
                <a:cs typeface="Lucida Sans"/>
              </a:rPr>
              <a:t>is</a:t>
            </a:r>
            <a:r>
              <a:rPr sz="1200" i="1" spc="-110" dirty="0">
                <a:latin typeface="Lucida Sans"/>
                <a:cs typeface="Lucida Sans"/>
              </a:rPr>
              <a:t> </a:t>
            </a:r>
            <a:r>
              <a:rPr sz="1200" i="1" spc="-135" dirty="0">
                <a:latin typeface="Lucida Sans"/>
                <a:cs typeface="Lucida Sans"/>
              </a:rPr>
              <a:t>more</a:t>
            </a:r>
            <a:r>
              <a:rPr sz="1200" i="1" spc="-114" dirty="0">
                <a:latin typeface="Lucida Sans"/>
                <a:cs typeface="Lucida Sans"/>
              </a:rPr>
              <a:t> </a:t>
            </a:r>
            <a:r>
              <a:rPr sz="1200" i="1" spc="-90" dirty="0">
                <a:latin typeface="Lucida Sans"/>
                <a:cs typeface="Lucida Sans"/>
              </a:rPr>
              <a:t>like</a:t>
            </a:r>
            <a:r>
              <a:rPr sz="1200" i="1" spc="-135" dirty="0">
                <a:latin typeface="Lucida Sans"/>
                <a:cs typeface="Lucida Sans"/>
              </a:rPr>
              <a:t> </a:t>
            </a:r>
            <a:r>
              <a:rPr sz="1200" i="1" spc="-130" dirty="0">
                <a:latin typeface="Lucida Sans"/>
                <a:cs typeface="Lucida Sans"/>
              </a:rPr>
              <a:t>an</a:t>
            </a:r>
            <a:r>
              <a:rPr sz="1200" i="1" spc="-135" dirty="0">
                <a:latin typeface="Lucida Sans"/>
                <a:cs typeface="Lucida Sans"/>
              </a:rPr>
              <a:t> </a:t>
            </a:r>
            <a:r>
              <a:rPr sz="1200" i="1" spc="-114" dirty="0">
                <a:latin typeface="Lucida Sans"/>
                <a:cs typeface="Lucida Sans"/>
              </a:rPr>
              <a:t>accessory</a:t>
            </a:r>
            <a:r>
              <a:rPr sz="1200" i="1" spc="-110" dirty="0">
                <a:latin typeface="Lucida Sans"/>
                <a:cs typeface="Lucida Sans"/>
              </a:rPr>
              <a:t> </a:t>
            </a:r>
            <a:r>
              <a:rPr sz="1200" i="1" spc="-100" dirty="0">
                <a:latin typeface="Lucida Sans"/>
                <a:cs typeface="Lucida Sans"/>
              </a:rPr>
              <a:t>line,</a:t>
            </a:r>
            <a:r>
              <a:rPr sz="1200" i="1" spc="-145" dirty="0">
                <a:latin typeface="Lucida Sans"/>
                <a:cs typeface="Lucida Sans"/>
              </a:rPr>
              <a:t> </a:t>
            </a:r>
            <a:r>
              <a:rPr sz="1200" i="1" spc="-105" dirty="0">
                <a:latin typeface="Lucida Sans"/>
                <a:cs typeface="Lucida Sans"/>
              </a:rPr>
              <a:t>which</a:t>
            </a:r>
            <a:r>
              <a:rPr sz="1200" i="1" spc="-100" dirty="0">
                <a:latin typeface="Lucida Sans"/>
                <a:cs typeface="Lucida Sans"/>
              </a:rPr>
              <a:t> </a:t>
            </a:r>
            <a:r>
              <a:rPr sz="1200" i="1" spc="-25" dirty="0">
                <a:latin typeface="Lucida Sans"/>
                <a:cs typeface="Lucida Sans"/>
              </a:rPr>
              <a:t>can </a:t>
            </a:r>
            <a:r>
              <a:rPr sz="1200" i="1" spc="-110" dirty="0">
                <a:latin typeface="Lucida Sans"/>
                <a:cs typeface="Lucida Sans"/>
              </a:rPr>
              <a:t>keep</a:t>
            </a:r>
            <a:r>
              <a:rPr sz="1200" i="1" spc="-120" dirty="0">
                <a:latin typeface="Lucida Sans"/>
                <a:cs typeface="Lucida Sans"/>
              </a:rPr>
              <a:t> </a:t>
            </a:r>
            <a:r>
              <a:rPr sz="1200" i="1" spc="-130" dirty="0">
                <a:latin typeface="Lucida Sans"/>
                <a:cs typeface="Lucida Sans"/>
              </a:rPr>
              <a:t>changing</a:t>
            </a:r>
            <a:r>
              <a:rPr sz="1200" i="1" spc="-114" dirty="0">
                <a:latin typeface="Lucida Sans"/>
                <a:cs typeface="Lucida Sans"/>
              </a:rPr>
              <a:t> </a:t>
            </a:r>
            <a:r>
              <a:rPr sz="1200" i="1" spc="-130" dirty="0">
                <a:latin typeface="Lucida Sans"/>
                <a:cs typeface="Lucida Sans"/>
              </a:rPr>
              <a:t>as </a:t>
            </a:r>
            <a:r>
              <a:rPr sz="1200" i="1" spc="-125" dirty="0">
                <a:latin typeface="Lucida Sans"/>
                <a:cs typeface="Lucida Sans"/>
              </a:rPr>
              <a:t>per</a:t>
            </a:r>
            <a:r>
              <a:rPr sz="1200" i="1" spc="-105" dirty="0">
                <a:latin typeface="Lucida Sans"/>
                <a:cs typeface="Lucida Sans"/>
              </a:rPr>
              <a:t> </a:t>
            </a:r>
            <a:r>
              <a:rPr sz="1200" i="1" spc="-114" dirty="0">
                <a:latin typeface="Lucida Sans"/>
                <a:cs typeface="Lucida Sans"/>
              </a:rPr>
              <a:t>time. </a:t>
            </a:r>
            <a:r>
              <a:rPr sz="1200" i="1" spc="-75" dirty="0">
                <a:latin typeface="Lucida Sans"/>
                <a:cs typeface="Lucida Sans"/>
              </a:rPr>
              <a:t>In</a:t>
            </a:r>
            <a:r>
              <a:rPr sz="1200" i="1" spc="-114" dirty="0">
                <a:latin typeface="Lucida Sans"/>
                <a:cs typeface="Lucida Sans"/>
              </a:rPr>
              <a:t> </a:t>
            </a:r>
            <a:r>
              <a:rPr sz="1200" i="1" spc="-105" dirty="0">
                <a:latin typeface="Lucida Sans"/>
                <a:cs typeface="Lucida Sans"/>
              </a:rPr>
              <a:t>which</a:t>
            </a:r>
            <a:r>
              <a:rPr sz="1200" i="1" spc="-90" dirty="0">
                <a:latin typeface="Lucida Sans"/>
                <a:cs typeface="Lucida Sans"/>
              </a:rPr>
              <a:t> </a:t>
            </a:r>
            <a:r>
              <a:rPr sz="1200" i="1" spc="-105" dirty="0">
                <a:latin typeface="Lucida Sans"/>
                <a:cs typeface="Lucida Sans"/>
              </a:rPr>
              <a:t>you</a:t>
            </a:r>
            <a:r>
              <a:rPr sz="1200" i="1" spc="-110" dirty="0">
                <a:latin typeface="Lucida Sans"/>
                <a:cs typeface="Lucida Sans"/>
              </a:rPr>
              <a:t> </a:t>
            </a:r>
            <a:r>
              <a:rPr sz="1200" i="1" spc="-120" dirty="0">
                <a:latin typeface="Lucida Sans"/>
                <a:cs typeface="Lucida Sans"/>
              </a:rPr>
              <a:t>can</a:t>
            </a:r>
            <a:r>
              <a:rPr sz="1200" i="1" spc="-130" dirty="0">
                <a:latin typeface="Lucida Sans"/>
                <a:cs typeface="Lucida Sans"/>
              </a:rPr>
              <a:t> </a:t>
            </a:r>
            <a:r>
              <a:rPr sz="1200" i="1" spc="-110" dirty="0">
                <a:latin typeface="Lucida Sans"/>
                <a:cs typeface="Lucida Sans"/>
              </a:rPr>
              <a:t>mention</a:t>
            </a:r>
            <a:r>
              <a:rPr sz="1200" i="1" spc="-114" dirty="0">
                <a:latin typeface="Lucida Sans"/>
                <a:cs typeface="Lucida Sans"/>
              </a:rPr>
              <a:t> </a:t>
            </a:r>
            <a:r>
              <a:rPr sz="1200" i="1" spc="-120" dirty="0">
                <a:latin typeface="Lucida Sans"/>
                <a:cs typeface="Lucida Sans"/>
              </a:rPr>
              <a:t>your </a:t>
            </a:r>
            <a:r>
              <a:rPr sz="1200" i="1" spc="-110" dirty="0">
                <a:latin typeface="Lucida Sans"/>
                <a:cs typeface="Lucida Sans"/>
              </a:rPr>
              <a:t>achievements</a:t>
            </a:r>
            <a:r>
              <a:rPr sz="1200" i="1" spc="-135" dirty="0">
                <a:latin typeface="Lucida Sans"/>
                <a:cs typeface="Lucida Sans"/>
              </a:rPr>
              <a:t> </a:t>
            </a:r>
            <a:r>
              <a:rPr sz="1200" i="1" spc="-125" dirty="0">
                <a:latin typeface="Lucida Sans"/>
                <a:cs typeface="Lucida Sans"/>
              </a:rPr>
              <a:t>or</a:t>
            </a:r>
            <a:r>
              <a:rPr sz="1200" i="1" spc="-105" dirty="0">
                <a:latin typeface="Lucida Sans"/>
                <a:cs typeface="Lucida Sans"/>
              </a:rPr>
              <a:t> </a:t>
            </a:r>
            <a:r>
              <a:rPr sz="1200" i="1" spc="-125" dirty="0">
                <a:latin typeface="Lucida Sans"/>
                <a:cs typeface="Lucida Sans"/>
              </a:rPr>
              <a:t>encourage</a:t>
            </a:r>
            <a:r>
              <a:rPr sz="1200" i="1" spc="-120" dirty="0">
                <a:latin typeface="Lucida Sans"/>
                <a:cs typeface="Lucida Sans"/>
              </a:rPr>
              <a:t> them</a:t>
            </a:r>
            <a:r>
              <a:rPr sz="1200" i="1" spc="-114" dirty="0">
                <a:latin typeface="Lucida Sans"/>
                <a:cs typeface="Lucida Sans"/>
              </a:rPr>
              <a:t> </a:t>
            </a:r>
            <a:r>
              <a:rPr sz="1200" i="1" spc="-25" dirty="0">
                <a:latin typeface="Lucida Sans"/>
                <a:cs typeface="Lucida Sans"/>
              </a:rPr>
              <a:t>to </a:t>
            </a:r>
            <a:r>
              <a:rPr sz="1200" i="1" spc="-90" dirty="0">
                <a:latin typeface="Lucida Sans"/>
                <a:cs typeface="Lucida Sans"/>
              </a:rPr>
              <a:t>click</a:t>
            </a:r>
            <a:r>
              <a:rPr sz="1200" i="1" spc="-105" dirty="0">
                <a:latin typeface="Lucida Sans"/>
                <a:cs typeface="Lucida Sans"/>
              </a:rPr>
              <a:t> on</a:t>
            </a:r>
            <a:r>
              <a:rPr sz="1200" i="1" spc="-114" dirty="0">
                <a:latin typeface="Lucida Sans"/>
                <a:cs typeface="Lucida Sans"/>
              </a:rPr>
              <a:t> </a:t>
            </a:r>
            <a:r>
              <a:rPr sz="1200" i="1" spc="-95" dirty="0">
                <a:latin typeface="Lucida Sans"/>
                <a:cs typeface="Lucida Sans"/>
              </a:rPr>
              <a:t>the</a:t>
            </a:r>
            <a:r>
              <a:rPr sz="1200" i="1" spc="-110" dirty="0">
                <a:latin typeface="Lucida Sans"/>
                <a:cs typeface="Lucida Sans"/>
              </a:rPr>
              <a:t> </a:t>
            </a:r>
            <a:r>
              <a:rPr sz="1200" i="1" spc="-100" dirty="0">
                <a:latin typeface="Lucida Sans"/>
                <a:cs typeface="Lucida Sans"/>
              </a:rPr>
              <a:t>link</a:t>
            </a:r>
            <a:r>
              <a:rPr sz="1200" i="1" spc="-120" dirty="0">
                <a:latin typeface="Lucida Sans"/>
                <a:cs typeface="Lucida Sans"/>
              </a:rPr>
              <a:t> </a:t>
            </a:r>
            <a:r>
              <a:rPr sz="1200" i="1" spc="-90" dirty="0">
                <a:latin typeface="Lucida Sans"/>
                <a:cs typeface="Lucida Sans"/>
              </a:rPr>
              <a:t>below</a:t>
            </a:r>
            <a:r>
              <a:rPr sz="1200" i="1" spc="-135" dirty="0">
                <a:latin typeface="Lucida Sans"/>
                <a:cs typeface="Lucida Sans"/>
              </a:rPr>
              <a:t> </a:t>
            </a:r>
            <a:r>
              <a:rPr sz="1200" i="1" spc="-70" dirty="0">
                <a:latin typeface="Lucida Sans"/>
                <a:cs typeface="Lucida Sans"/>
              </a:rPr>
              <a:t>to</a:t>
            </a:r>
            <a:r>
              <a:rPr sz="1200" i="1" spc="-114" dirty="0">
                <a:latin typeface="Lucida Sans"/>
                <a:cs typeface="Lucida Sans"/>
              </a:rPr>
              <a:t> </a:t>
            </a:r>
            <a:r>
              <a:rPr sz="1200" i="1" spc="-90" dirty="0">
                <a:latin typeface="Lucida Sans"/>
                <a:cs typeface="Lucida Sans"/>
              </a:rPr>
              <a:t>re-</a:t>
            </a:r>
            <a:r>
              <a:rPr sz="1200" i="1" spc="-100" dirty="0">
                <a:latin typeface="Lucida Sans"/>
                <a:cs typeface="Lucida Sans"/>
              </a:rPr>
              <a:t>direct </a:t>
            </a:r>
            <a:r>
              <a:rPr sz="1200" i="1" spc="-120" dirty="0">
                <a:latin typeface="Lucida Sans"/>
                <a:cs typeface="Lucida Sans"/>
              </a:rPr>
              <a:t>them</a:t>
            </a:r>
            <a:r>
              <a:rPr sz="1200" i="1" spc="-95" dirty="0">
                <a:latin typeface="Lucida Sans"/>
                <a:cs typeface="Lucida Sans"/>
              </a:rPr>
              <a:t> </a:t>
            </a:r>
            <a:r>
              <a:rPr sz="1200" i="1" spc="-70" dirty="0">
                <a:latin typeface="Lucida Sans"/>
                <a:cs typeface="Lucida Sans"/>
              </a:rPr>
              <a:t>to</a:t>
            </a:r>
            <a:r>
              <a:rPr sz="1200" i="1" spc="-114" dirty="0">
                <a:latin typeface="Lucida Sans"/>
                <a:cs typeface="Lucida Sans"/>
              </a:rPr>
              <a:t> </a:t>
            </a:r>
            <a:r>
              <a:rPr sz="1200" i="1" spc="-120" dirty="0">
                <a:latin typeface="Lucida Sans"/>
                <a:cs typeface="Lucida Sans"/>
              </a:rPr>
              <a:t>something</a:t>
            </a:r>
            <a:r>
              <a:rPr sz="1200" i="1" spc="-130" dirty="0">
                <a:latin typeface="Lucida Sans"/>
                <a:cs typeface="Lucida Sans"/>
              </a:rPr>
              <a:t> </a:t>
            </a:r>
            <a:r>
              <a:rPr sz="1200" i="1" spc="-114" dirty="0">
                <a:latin typeface="Lucida Sans"/>
                <a:cs typeface="Lucida Sans"/>
              </a:rPr>
              <a:t>important</a:t>
            </a:r>
            <a:r>
              <a:rPr sz="1200" i="1" spc="-110" dirty="0">
                <a:latin typeface="Lucida Sans"/>
                <a:cs typeface="Lucida Sans"/>
              </a:rPr>
              <a:t> </a:t>
            </a:r>
            <a:r>
              <a:rPr sz="1200" i="1" spc="-90" dirty="0">
                <a:latin typeface="Lucida Sans"/>
                <a:cs typeface="Lucida Sans"/>
              </a:rPr>
              <a:t>that</a:t>
            </a:r>
            <a:r>
              <a:rPr sz="1200" i="1" spc="-120" dirty="0">
                <a:latin typeface="Lucida Sans"/>
                <a:cs typeface="Lucida Sans"/>
              </a:rPr>
              <a:t> </a:t>
            </a:r>
            <a:r>
              <a:rPr sz="1200" i="1" spc="-114" dirty="0">
                <a:latin typeface="Lucida Sans"/>
                <a:cs typeface="Lucida Sans"/>
              </a:rPr>
              <a:t>adds</a:t>
            </a:r>
            <a:r>
              <a:rPr sz="1200" i="1" spc="-145" dirty="0">
                <a:latin typeface="Lucida Sans"/>
                <a:cs typeface="Lucida Sans"/>
              </a:rPr>
              <a:t> </a:t>
            </a:r>
            <a:r>
              <a:rPr sz="1200" i="1" spc="-105" dirty="0">
                <a:latin typeface="Lucida Sans"/>
                <a:cs typeface="Lucida Sans"/>
              </a:rPr>
              <a:t>value</a:t>
            </a:r>
            <a:r>
              <a:rPr sz="1200" i="1" spc="-150" dirty="0">
                <a:latin typeface="Lucida Sans"/>
                <a:cs typeface="Lucida Sans"/>
              </a:rPr>
              <a:t> </a:t>
            </a:r>
            <a:r>
              <a:rPr sz="1200" i="1" spc="-70" dirty="0">
                <a:latin typeface="Lucida Sans"/>
                <a:cs typeface="Lucida Sans"/>
              </a:rPr>
              <a:t>to</a:t>
            </a:r>
            <a:r>
              <a:rPr sz="1200" i="1" spc="-100" dirty="0">
                <a:latin typeface="Lucida Sans"/>
                <a:cs typeface="Lucida Sans"/>
              </a:rPr>
              <a:t> </a:t>
            </a:r>
            <a:r>
              <a:rPr sz="1200" i="1" spc="-10" dirty="0">
                <a:latin typeface="Lucida Sans"/>
                <a:cs typeface="Lucida Sans"/>
              </a:rPr>
              <a:t>them.</a:t>
            </a:r>
            <a:endParaRPr sz="1200">
              <a:latin typeface="Lucida Sans"/>
              <a:cs typeface="Lucida Sans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62839" y="215646"/>
            <a:ext cx="3526154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29" dirty="0"/>
              <a:t>The</a:t>
            </a:r>
            <a:r>
              <a:rPr spc="-355" dirty="0"/>
              <a:t> </a:t>
            </a:r>
            <a:r>
              <a:rPr spc="-195" dirty="0"/>
              <a:t>Perfect</a:t>
            </a:r>
            <a:r>
              <a:rPr spc="-345" dirty="0"/>
              <a:t> </a:t>
            </a:r>
            <a:r>
              <a:rPr spc="-80" dirty="0"/>
              <a:t>Bio</a:t>
            </a:r>
          </a:p>
        </p:txBody>
      </p:sp>
    </p:spTree>
    <p:extLst>
      <p:ext uri="{BB962C8B-B14F-4D97-AF65-F5344CB8AC3E}">
        <p14:creationId xmlns:p14="http://schemas.microsoft.com/office/powerpoint/2010/main" val="14258212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95925" y="1347596"/>
            <a:ext cx="12395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70" dirty="0">
                <a:solidFill>
                  <a:srgbClr val="FB4B50"/>
                </a:solidFill>
                <a:latin typeface="Tahoma"/>
                <a:cs typeface="Tahoma"/>
              </a:rPr>
              <a:t>1.</a:t>
            </a:r>
            <a:r>
              <a:rPr sz="1800" spc="-190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FB4B50"/>
                </a:solidFill>
                <a:latin typeface="Tahoma"/>
                <a:cs typeface="Tahoma"/>
              </a:rPr>
              <a:t>username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25341" y="3350513"/>
            <a:ext cx="9683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spc="-95" dirty="0">
                <a:latin typeface="Lucida Sans"/>
                <a:cs typeface="Lucida Sans"/>
              </a:rPr>
              <a:t>Profile</a:t>
            </a:r>
            <a:r>
              <a:rPr sz="1400" i="1" spc="-140" dirty="0">
                <a:latin typeface="Lucida Sans"/>
                <a:cs typeface="Lucida Sans"/>
              </a:rPr>
              <a:t> </a:t>
            </a:r>
            <a:r>
              <a:rPr sz="1400" i="1" spc="-114" dirty="0">
                <a:latin typeface="Lucida Sans"/>
                <a:cs typeface="Lucida Sans"/>
              </a:rPr>
              <a:t>Name</a:t>
            </a:r>
            <a:endParaRPr sz="1400">
              <a:latin typeface="Lucida Sans"/>
              <a:cs typeface="Lucida San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409188" y="1714119"/>
            <a:ext cx="2312670" cy="4526915"/>
            <a:chOff x="3409188" y="1714119"/>
            <a:chExt cx="2312670" cy="4526915"/>
          </a:xfrm>
        </p:grpSpPr>
        <p:sp>
          <p:nvSpPr>
            <p:cNvPr id="5" name="object 5"/>
            <p:cNvSpPr/>
            <p:nvPr/>
          </p:nvSpPr>
          <p:spPr>
            <a:xfrm>
              <a:off x="3428238" y="1930146"/>
              <a:ext cx="1325880" cy="4291965"/>
            </a:xfrm>
            <a:custGeom>
              <a:avLst/>
              <a:gdLst/>
              <a:ahLst/>
              <a:cxnLst/>
              <a:rect l="l" t="t" r="r" b="b"/>
              <a:pathLst>
                <a:path w="1325879" h="4291965">
                  <a:moveTo>
                    <a:pt x="0" y="649224"/>
                  </a:moveTo>
                  <a:lnTo>
                    <a:pt x="1818" y="600776"/>
                  </a:lnTo>
                  <a:lnTo>
                    <a:pt x="7187" y="553294"/>
                  </a:lnTo>
                  <a:lnTo>
                    <a:pt x="15980" y="506904"/>
                  </a:lnTo>
                  <a:lnTo>
                    <a:pt x="28067" y="461732"/>
                  </a:lnTo>
                  <a:lnTo>
                    <a:pt x="43321" y="417903"/>
                  </a:lnTo>
                  <a:lnTo>
                    <a:pt x="61613" y="375542"/>
                  </a:lnTo>
                  <a:lnTo>
                    <a:pt x="82816" y="334776"/>
                  </a:lnTo>
                  <a:lnTo>
                    <a:pt x="106801" y="295730"/>
                  </a:lnTo>
                  <a:lnTo>
                    <a:pt x="133440" y="258529"/>
                  </a:lnTo>
                  <a:lnTo>
                    <a:pt x="162604" y="223299"/>
                  </a:lnTo>
                  <a:lnTo>
                    <a:pt x="194167" y="190166"/>
                  </a:lnTo>
                  <a:lnTo>
                    <a:pt x="227998" y="159255"/>
                  </a:lnTo>
                  <a:lnTo>
                    <a:pt x="263971" y="130692"/>
                  </a:lnTo>
                  <a:lnTo>
                    <a:pt x="301958" y="104602"/>
                  </a:lnTo>
                  <a:lnTo>
                    <a:pt x="341829" y="81112"/>
                  </a:lnTo>
                  <a:lnTo>
                    <a:pt x="383457" y="60346"/>
                  </a:lnTo>
                  <a:lnTo>
                    <a:pt x="426713" y="42430"/>
                  </a:lnTo>
                  <a:lnTo>
                    <a:pt x="471470" y="27490"/>
                  </a:lnTo>
                  <a:lnTo>
                    <a:pt x="517600" y="15651"/>
                  </a:lnTo>
                  <a:lnTo>
                    <a:pt x="564973" y="7040"/>
                  </a:lnTo>
                  <a:lnTo>
                    <a:pt x="613462" y="1780"/>
                  </a:lnTo>
                  <a:lnTo>
                    <a:pt x="662939" y="0"/>
                  </a:lnTo>
                  <a:lnTo>
                    <a:pt x="712417" y="1780"/>
                  </a:lnTo>
                  <a:lnTo>
                    <a:pt x="760906" y="7040"/>
                  </a:lnTo>
                  <a:lnTo>
                    <a:pt x="808279" y="15651"/>
                  </a:lnTo>
                  <a:lnTo>
                    <a:pt x="854409" y="27490"/>
                  </a:lnTo>
                  <a:lnTo>
                    <a:pt x="899166" y="42430"/>
                  </a:lnTo>
                  <a:lnTo>
                    <a:pt x="942422" y="60346"/>
                  </a:lnTo>
                  <a:lnTo>
                    <a:pt x="984050" y="81112"/>
                  </a:lnTo>
                  <a:lnTo>
                    <a:pt x="1023921" y="104602"/>
                  </a:lnTo>
                  <a:lnTo>
                    <a:pt x="1061908" y="130692"/>
                  </a:lnTo>
                  <a:lnTo>
                    <a:pt x="1097881" y="159255"/>
                  </a:lnTo>
                  <a:lnTo>
                    <a:pt x="1131712" y="190166"/>
                  </a:lnTo>
                  <a:lnTo>
                    <a:pt x="1163275" y="223299"/>
                  </a:lnTo>
                  <a:lnTo>
                    <a:pt x="1192439" y="258529"/>
                  </a:lnTo>
                  <a:lnTo>
                    <a:pt x="1219078" y="295730"/>
                  </a:lnTo>
                  <a:lnTo>
                    <a:pt x="1243063" y="334776"/>
                  </a:lnTo>
                  <a:lnTo>
                    <a:pt x="1264266" y="375542"/>
                  </a:lnTo>
                  <a:lnTo>
                    <a:pt x="1282558" y="417903"/>
                  </a:lnTo>
                  <a:lnTo>
                    <a:pt x="1297812" y="461732"/>
                  </a:lnTo>
                  <a:lnTo>
                    <a:pt x="1309899" y="506904"/>
                  </a:lnTo>
                  <a:lnTo>
                    <a:pt x="1318692" y="553294"/>
                  </a:lnTo>
                  <a:lnTo>
                    <a:pt x="1324061" y="600776"/>
                  </a:lnTo>
                  <a:lnTo>
                    <a:pt x="1325879" y="649224"/>
                  </a:lnTo>
                  <a:lnTo>
                    <a:pt x="1324061" y="697671"/>
                  </a:lnTo>
                  <a:lnTo>
                    <a:pt x="1318692" y="745153"/>
                  </a:lnTo>
                  <a:lnTo>
                    <a:pt x="1309899" y="791543"/>
                  </a:lnTo>
                  <a:lnTo>
                    <a:pt x="1297812" y="836715"/>
                  </a:lnTo>
                  <a:lnTo>
                    <a:pt x="1282558" y="880544"/>
                  </a:lnTo>
                  <a:lnTo>
                    <a:pt x="1264266" y="922905"/>
                  </a:lnTo>
                  <a:lnTo>
                    <a:pt x="1243063" y="963671"/>
                  </a:lnTo>
                  <a:lnTo>
                    <a:pt x="1219078" y="1002717"/>
                  </a:lnTo>
                  <a:lnTo>
                    <a:pt x="1192439" y="1039918"/>
                  </a:lnTo>
                  <a:lnTo>
                    <a:pt x="1163275" y="1075148"/>
                  </a:lnTo>
                  <a:lnTo>
                    <a:pt x="1131712" y="1108281"/>
                  </a:lnTo>
                  <a:lnTo>
                    <a:pt x="1097881" y="1139192"/>
                  </a:lnTo>
                  <a:lnTo>
                    <a:pt x="1061908" y="1167755"/>
                  </a:lnTo>
                  <a:lnTo>
                    <a:pt x="1023921" y="1193845"/>
                  </a:lnTo>
                  <a:lnTo>
                    <a:pt x="984050" y="1217335"/>
                  </a:lnTo>
                  <a:lnTo>
                    <a:pt x="942422" y="1238101"/>
                  </a:lnTo>
                  <a:lnTo>
                    <a:pt x="899166" y="1256017"/>
                  </a:lnTo>
                  <a:lnTo>
                    <a:pt x="854409" y="1270957"/>
                  </a:lnTo>
                  <a:lnTo>
                    <a:pt x="808279" y="1282796"/>
                  </a:lnTo>
                  <a:lnTo>
                    <a:pt x="760906" y="1291407"/>
                  </a:lnTo>
                  <a:lnTo>
                    <a:pt x="712417" y="1296667"/>
                  </a:lnTo>
                  <a:lnTo>
                    <a:pt x="662939" y="1298448"/>
                  </a:lnTo>
                  <a:lnTo>
                    <a:pt x="613462" y="1296667"/>
                  </a:lnTo>
                  <a:lnTo>
                    <a:pt x="564973" y="1291407"/>
                  </a:lnTo>
                  <a:lnTo>
                    <a:pt x="517600" y="1282796"/>
                  </a:lnTo>
                  <a:lnTo>
                    <a:pt x="471470" y="1270957"/>
                  </a:lnTo>
                  <a:lnTo>
                    <a:pt x="426713" y="1256017"/>
                  </a:lnTo>
                  <a:lnTo>
                    <a:pt x="383457" y="1238101"/>
                  </a:lnTo>
                  <a:lnTo>
                    <a:pt x="341829" y="1217335"/>
                  </a:lnTo>
                  <a:lnTo>
                    <a:pt x="301958" y="1193845"/>
                  </a:lnTo>
                  <a:lnTo>
                    <a:pt x="263971" y="1167755"/>
                  </a:lnTo>
                  <a:lnTo>
                    <a:pt x="227998" y="1139192"/>
                  </a:lnTo>
                  <a:lnTo>
                    <a:pt x="194167" y="1108281"/>
                  </a:lnTo>
                  <a:lnTo>
                    <a:pt x="162604" y="1075148"/>
                  </a:lnTo>
                  <a:lnTo>
                    <a:pt x="133440" y="1039918"/>
                  </a:lnTo>
                  <a:lnTo>
                    <a:pt x="106801" y="1002717"/>
                  </a:lnTo>
                  <a:lnTo>
                    <a:pt x="82816" y="963671"/>
                  </a:lnTo>
                  <a:lnTo>
                    <a:pt x="61613" y="922905"/>
                  </a:lnTo>
                  <a:lnTo>
                    <a:pt x="43321" y="880544"/>
                  </a:lnTo>
                  <a:lnTo>
                    <a:pt x="28067" y="836715"/>
                  </a:lnTo>
                  <a:lnTo>
                    <a:pt x="15980" y="791543"/>
                  </a:lnTo>
                  <a:lnTo>
                    <a:pt x="7187" y="745153"/>
                  </a:lnTo>
                  <a:lnTo>
                    <a:pt x="1818" y="697671"/>
                  </a:lnTo>
                  <a:lnTo>
                    <a:pt x="0" y="649224"/>
                  </a:lnTo>
                  <a:close/>
                </a:path>
                <a:path w="1325879" h="4291965">
                  <a:moveTo>
                    <a:pt x="205739" y="3928109"/>
                  </a:moveTo>
                  <a:lnTo>
                    <a:pt x="208630" y="3882517"/>
                  </a:lnTo>
                  <a:lnTo>
                    <a:pt x="217071" y="3838614"/>
                  </a:lnTo>
                  <a:lnTo>
                    <a:pt x="230715" y="3796742"/>
                  </a:lnTo>
                  <a:lnTo>
                    <a:pt x="249213" y="3757241"/>
                  </a:lnTo>
                  <a:lnTo>
                    <a:pt x="272219" y="3720451"/>
                  </a:lnTo>
                  <a:lnTo>
                    <a:pt x="299385" y="3686714"/>
                  </a:lnTo>
                  <a:lnTo>
                    <a:pt x="330364" y="3656370"/>
                  </a:lnTo>
                  <a:lnTo>
                    <a:pt x="364807" y="3629759"/>
                  </a:lnTo>
                  <a:lnTo>
                    <a:pt x="402368" y="3607223"/>
                  </a:lnTo>
                  <a:lnTo>
                    <a:pt x="442698" y="3589102"/>
                  </a:lnTo>
                  <a:lnTo>
                    <a:pt x="485451" y="3575737"/>
                  </a:lnTo>
                  <a:lnTo>
                    <a:pt x="530279" y="3567468"/>
                  </a:lnTo>
                  <a:lnTo>
                    <a:pt x="576834" y="3564635"/>
                  </a:lnTo>
                  <a:lnTo>
                    <a:pt x="623388" y="3567468"/>
                  </a:lnTo>
                  <a:lnTo>
                    <a:pt x="668216" y="3575737"/>
                  </a:lnTo>
                  <a:lnTo>
                    <a:pt x="710969" y="3589102"/>
                  </a:lnTo>
                  <a:lnTo>
                    <a:pt x="751299" y="3607223"/>
                  </a:lnTo>
                  <a:lnTo>
                    <a:pt x="788860" y="3629759"/>
                  </a:lnTo>
                  <a:lnTo>
                    <a:pt x="823303" y="3656370"/>
                  </a:lnTo>
                  <a:lnTo>
                    <a:pt x="854282" y="3686714"/>
                  </a:lnTo>
                  <a:lnTo>
                    <a:pt x="881448" y="3720451"/>
                  </a:lnTo>
                  <a:lnTo>
                    <a:pt x="904454" y="3757241"/>
                  </a:lnTo>
                  <a:lnTo>
                    <a:pt x="922952" y="3796742"/>
                  </a:lnTo>
                  <a:lnTo>
                    <a:pt x="936596" y="3838614"/>
                  </a:lnTo>
                  <a:lnTo>
                    <a:pt x="945037" y="3882517"/>
                  </a:lnTo>
                  <a:lnTo>
                    <a:pt x="947927" y="3928109"/>
                  </a:lnTo>
                  <a:lnTo>
                    <a:pt x="945037" y="3973702"/>
                  </a:lnTo>
                  <a:lnTo>
                    <a:pt x="936596" y="4017605"/>
                  </a:lnTo>
                  <a:lnTo>
                    <a:pt x="922952" y="4059477"/>
                  </a:lnTo>
                  <a:lnTo>
                    <a:pt x="904454" y="4098978"/>
                  </a:lnTo>
                  <a:lnTo>
                    <a:pt x="881448" y="4135768"/>
                  </a:lnTo>
                  <a:lnTo>
                    <a:pt x="854282" y="4169505"/>
                  </a:lnTo>
                  <a:lnTo>
                    <a:pt x="823303" y="4199849"/>
                  </a:lnTo>
                  <a:lnTo>
                    <a:pt x="788860" y="4226460"/>
                  </a:lnTo>
                  <a:lnTo>
                    <a:pt x="751299" y="4248996"/>
                  </a:lnTo>
                  <a:lnTo>
                    <a:pt x="710969" y="4267117"/>
                  </a:lnTo>
                  <a:lnTo>
                    <a:pt x="668216" y="4280482"/>
                  </a:lnTo>
                  <a:lnTo>
                    <a:pt x="623388" y="4288751"/>
                  </a:lnTo>
                  <a:lnTo>
                    <a:pt x="576834" y="4291583"/>
                  </a:lnTo>
                  <a:lnTo>
                    <a:pt x="530279" y="4288751"/>
                  </a:lnTo>
                  <a:lnTo>
                    <a:pt x="485451" y="4280482"/>
                  </a:lnTo>
                  <a:lnTo>
                    <a:pt x="442698" y="4267117"/>
                  </a:lnTo>
                  <a:lnTo>
                    <a:pt x="402368" y="4248996"/>
                  </a:lnTo>
                  <a:lnTo>
                    <a:pt x="364807" y="4226460"/>
                  </a:lnTo>
                  <a:lnTo>
                    <a:pt x="330364" y="4199849"/>
                  </a:lnTo>
                  <a:lnTo>
                    <a:pt x="299385" y="4169505"/>
                  </a:lnTo>
                  <a:lnTo>
                    <a:pt x="272219" y="4135768"/>
                  </a:lnTo>
                  <a:lnTo>
                    <a:pt x="249213" y="4098978"/>
                  </a:lnTo>
                  <a:lnTo>
                    <a:pt x="230715" y="4059477"/>
                  </a:lnTo>
                  <a:lnTo>
                    <a:pt x="217071" y="4017605"/>
                  </a:lnTo>
                  <a:lnTo>
                    <a:pt x="208630" y="3973702"/>
                  </a:lnTo>
                  <a:lnTo>
                    <a:pt x="205739" y="3928109"/>
                  </a:lnTo>
                  <a:close/>
                </a:path>
              </a:pathLst>
            </a:custGeom>
            <a:ln w="38100">
              <a:solidFill>
                <a:srgbClr val="FB4B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28794" y="1714119"/>
              <a:ext cx="892810" cy="762000"/>
            </a:xfrm>
            <a:custGeom>
              <a:avLst/>
              <a:gdLst/>
              <a:ahLst/>
              <a:cxnLst/>
              <a:rect l="l" t="t" r="r" b="b"/>
              <a:pathLst>
                <a:path w="892810" h="762000">
                  <a:moveTo>
                    <a:pt x="67055" y="605027"/>
                  </a:moveTo>
                  <a:lnTo>
                    <a:pt x="0" y="761618"/>
                  </a:lnTo>
                  <a:lnTo>
                    <a:pt x="165480" y="721232"/>
                  </a:lnTo>
                  <a:lnTo>
                    <a:pt x="146548" y="698880"/>
                  </a:lnTo>
                  <a:lnTo>
                    <a:pt x="113283" y="698880"/>
                  </a:lnTo>
                  <a:lnTo>
                    <a:pt x="80517" y="660145"/>
                  </a:lnTo>
                  <a:lnTo>
                    <a:pt x="99862" y="643761"/>
                  </a:lnTo>
                  <a:lnTo>
                    <a:pt x="67055" y="605027"/>
                  </a:lnTo>
                  <a:close/>
                </a:path>
                <a:path w="892810" h="762000">
                  <a:moveTo>
                    <a:pt x="99862" y="643761"/>
                  </a:moveTo>
                  <a:lnTo>
                    <a:pt x="80517" y="660145"/>
                  </a:lnTo>
                  <a:lnTo>
                    <a:pt x="113283" y="698880"/>
                  </a:lnTo>
                  <a:lnTo>
                    <a:pt x="132654" y="682477"/>
                  </a:lnTo>
                  <a:lnTo>
                    <a:pt x="99862" y="643761"/>
                  </a:lnTo>
                  <a:close/>
                </a:path>
                <a:path w="892810" h="762000">
                  <a:moveTo>
                    <a:pt x="132654" y="682477"/>
                  </a:moveTo>
                  <a:lnTo>
                    <a:pt x="113283" y="698880"/>
                  </a:lnTo>
                  <a:lnTo>
                    <a:pt x="146548" y="698880"/>
                  </a:lnTo>
                  <a:lnTo>
                    <a:pt x="132654" y="682477"/>
                  </a:lnTo>
                  <a:close/>
                </a:path>
                <a:path w="892810" h="762000">
                  <a:moveTo>
                    <a:pt x="859916" y="0"/>
                  </a:moveTo>
                  <a:lnTo>
                    <a:pt x="99862" y="643761"/>
                  </a:lnTo>
                  <a:lnTo>
                    <a:pt x="132654" y="682477"/>
                  </a:lnTo>
                  <a:lnTo>
                    <a:pt x="892682" y="38861"/>
                  </a:lnTo>
                  <a:lnTo>
                    <a:pt x="859916" y="0"/>
                  </a:lnTo>
                  <a:close/>
                </a:path>
              </a:pathLst>
            </a:custGeom>
            <a:solidFill>
              <a:srgbClr val="FB4B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909821" y="2426589"/>
            <a:ext cx="3067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85" dirty="0">
                <a:solidFill>
                  <a:srgbClr val="404040"/>
                </a:solidFill>
                <a:latin typeface="Tahoma"/>
                <a:cs typeface="Tahoma"/>
              </a:rPr>
              <a:t>PP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03241" y="5494782"/>
            <a:ext cx="3649979" cy="727075"/>
          </a:xfrm>
          <a:custGeom>
            <a:avLst/>
            <a:gdLst/>
            <a:ahLst/>
            <a:cxnLst/>
            <a:rect l="l" t="t" r="r" b="b"/>
            <a:pathLst>
              <a:path w="3649979" h="727075">
                <a:moveTo>
                  <a:pt x="0" y="363474"/>
                </a:moveTo>
                <a:lnTo>
                  <a:pt x="2890" y="317881"/>
                </a:lnTo>
                <a:lnTo>
                  <a:pt x="11331" y="273978"/>
                </a:lnTo>
                <a:lnTo>
                  <a:pt x="24975" y="232106"/>
                </a:lnTo>
                <a:lnTo>
                  <a:pt x="43473" y="192605"/>
                </a:lnTo>
                <a:lnTo>
                  <a:pt x="66479" y="155815"/>
                </a:lnTo>
                <a:lnTo>
                  <a:pt x="93645" y="122078"/>
                </a:lnTo>
                <a:lnTo>
                  <a:pt x="124624" y="91734"/>
                </a:lnTo>
                <a:lnTo>
                  <a:pt x="159067" y="65123"/>
                </a:lnTo>
                <a:lnTo>
                  <a:pt x="196628" y="42587"/>
                </a:lnTo>
                <a:lnTo>
                  <a:pt x="236958" y="24466"/>
                </a:lnTo>
                <a:lnTo>
                  <a:pt x="279711" y="11101"/>
                </a:lnTo>
                <a:lnTo>
                  <a:pt x="324539" y="2832"/>
                </a:lnTo>
                <a:lnTo>
                  <a:pt x="371094" y="0"/>
                </a:lnTo>
                <a:lnTo>
                  <a:pt x="417648" y="2832"/>
                </a:lnTo>
                <a:lnTo>
                  <a:pt x="462476" y="11101"/>
                </a:lnTo>
                <a:lnTo>
                  <a:pt x="505229" y="24466"/>
                </a:lnTo>
                <a:lnTo>
                  <a:pt x="545559" y="42587"/>
                </a:lnTo>
                <a:lnTo>
                  <a:pt x="583120" y="65123"/>
                </a:lnTo>
                <a:lnTo>
                  <a:pt x="617563" y="91734"/>
                </a:lnTo>
                <a:lnTo>
                  <a:pt x="648542" y="122078"/>
                </a:lnTo>
                <a:lnTo>
                  <a:pt x="675708" y="155815"/>
                </a:lnTo>
                <a:lnTo>
                  <a:pt x="698714" y="192605"/>
                </a:lnTo>
                <a:lnTo>
                  <a:pt x="717212" y="232106"/>
                </a:lnTo>
                <a:lnTo>
                  <a:pt x="730856" y="273978"/>
                </a:lnTo>
                <a:lnTo>
                  <a:pt x="739297" y="317881"/>
                </a:lnTo>
                <a:lnTo>
                  <a:pt x="742188" y="363474"/>
                </a:lnTo>
                <a:lnTo>
                  <a:pt x="739297" y="409066"/>
                </a:lnTo>
                <a:lnTo>
                  <a:pt x="730856" y="452969"/>
                </a:lnTo>
                <a:lnTo>
                  <a:pt x="717212" y="494841"/>
                </a:lnTo>
                <a:lnTo>
                  <a:pt x="698714" y="534342"/>
                </a:lnTo>
                <a:lnTo>
                  <a:pt x="675708" y="571132"/>
                </a:lnTo>
                <a:lnTo>
                  <a:pt x="648542" y="604869"/>
                </a:lnTo>
                <a:lnTo>
                  <a:pt x="617563" y="635213"/>
                </a:lnTo>
                <a:lnTo>
                  <a:pt x="583120" y="661824"/>
                </a:lnTo>
                <a:lnTo>
                  <a:pt x="545559" y="684360"/>
                </a:lnTo>
                <a:lnTo>
                  <a:pt x="505229" y="702481"/>
                </a:lnTo>
                <a:lnTo>
                  <a:pt x="462476" y="715846"/>
                </a:lnTo>
                <a:lnTo>
                  <a:pt x="417648" y="724115"/>
                </a:lnTo>
                <a:lnTo>
                  <a:pt x="371094" y="726948"/>
                </a:lnTo>
                <a:lnTo>
                  <a:pt x="324539" y="724115"/>
                </a:lnTo>
                <a:lnTo>
                  <a:pt x="279711" y="715846"/>
                </a:lnTo>
                <a:lnTo>
                  <a:pt x="236958" y="702481"/>
                </a:lnTo>
                <a:lnTo>
                  <a:pt x="196628" y="684360"/>
                </a:lnTo>
                <a:lnTo>
                  <a:pt x="159067" y="661824"/>
                </a:lnTo>
                <a:lnTo>
                  <a:pt x="124624" y="635213"/>
                </a:lnTo>
                <a:lnTo>
                  <a:pt x="93645" y="604869"/>
                </a:lnTo>
                <a:lnTo>
                  <a:pt x="66479" y="571132"/>
                </a:lnTo>
                <a:lnTo>
                  <a:pt x="43473" y="534342"/>
                </a:lnTo>
                <a:lnTo>
                  <a:pt x="24975" y="494841"/>
                </a:lnTo>
                <a:lnTo>
                  <a:pt x="11331" y="452969"/>
                </a:lnTo>
                <a:lnTo>
                  <a:pt x="2890" y="409066"/>
                </a:lnTo>
                <a:lnTo>
                  <a:pt x="0" y="363474"/>
                </a:lnTo>
                <a:close/>
              </a:path>
              <a:path w="3649979" h="727075">
                <a:moveTo>
                  <a:pt x="969263" y="363474"/>
                </a:moveTo>
                <a:lnTo>
                  <a:pt x="972154" y="317881"/>
                </a:lnTo>
                <a:lnTo>
                  <a:pt x="980595" y="273978"/>
                </a:lnTo>
                <a:lnTo>
                  <a:pt x="994239" y="232106"/>
                </a:lnTo>
                <a:lnTo>
                  <a:pt x="1012737" y="192605"/>
                </a:lnTo>
                <a:lnTo>
                  <a:pt x="1035743" y="155815"/>
                </a:lnTo>
                <a:lnTo>
                  <a:pt x="1062909" y="122078"/>
                </a:lnTo>
                <a:lnTo>
                  <a:pt x="1093888" y="91734"/>
                </a:lnTo>
                <a:lnTo>
                  <a:pt x="1128331" y="65123"/>
                </a:lnTo>
                <a:lnTo>
                  <a:pt x="1165892" y="42587"/>
                </a:lnTo>
                <a:lnTo>
                  <a:pt x="1206222" y="24466"/>
                </a:lnTo>
                <a:lnTo>
                  <a:pt x="1248975" y="11101"/>
                </a:lnTo>
                <a:lnTo>
                  <a:pt x="1293803" y="2832"/>
                </a:lnTo>
                <a:lnTo>
                  <a:pt x="1340358" y="0"/>
                </a:lnTo>
                <a:lnTo>
                  <a:pt x="1386912" y="2832"/>
                </a:lnTo>
                <a:lnTo>
                  <a:pt x="1431740" y="11101"/>
                </a:lnTo>
                <a:lnTo>
                  <a:pt x="1474493" y="24466"/>
                </a:lnTo>
                <a:lnTo>
                  <a:pt x="1514823" y="42587"/>
                </a:lnTo>
                <a:lnTo>
                  <a:pt x="1552384" y="65123"/>
                </a:lnTo>
                <a:lnTo>
                  <a:pt x="1586827" y="91734"/>
                </a:lnTo>
                <a:lnTo>
                  <a:pt x="1617806" y="122078"/>
                </a:lnTo>
                <a:lnTo>
                  <a:pt x="1644972" y="155815"/>
                </a:lnTo>
                <a:lnTo>
                  <a:pt x="1667978" y="192605"/>
                </a:lnTo>
                <a:lnTo>
                  <a:pt x="1686476" y="232106"/>
                </a:lnTo>
                <a:lnTo>
                  <a:pt x="1700120" y="273978"/>
                </a:lnTo>
                <a:lnTo>
                  <a:pt x="1708561" y="317881"/>
                </a:lnTo>
                <a:lnTo>
                  <a:pt x="1711452" y="363474"/>
                </a:lnTo>
                <a:lnTo>
                  <a:pt x="1708561" y="409066"/>
                </a:lnTo>
                <a:lnTo>
                  <a:pt x="1700120" y="452969"/>
                </a:lnTo>
                <a:lnTo>
                  <a:pt x="1686476" y="494841"/>
                </a:lnTo>
                <a:lnTo>
                  <a:pt x="1667978" y="534342"/>
                </a:lnTo>
                <a:lnTo>
                  <a:pt x="1644972" y="571132"/>
                </a:lnTo>
                <a:lnTo>
                  <a:pt x="1617806" y="604869"/>
                </a:lnTo>
                <a:lnTo>
                  <a:pt x="1586827" y="635213"/>
                </a:lnTo>
                <a:lnTo>
                  <a:pt x="1552384" y="661824"/>
                </a:lnTo>
                <a:lnTo>
                  <a:pt x="1514823" y="684360"/>
                </a:lnTo>
                <a:lnTo>
                  <a:pt x="1474493" y="702481"/>
                </a:lnTo>
                <a:lnTo>
                  <a:pt x="1431740" y="715846"/>
                </a:lnTo>
                <a:lnTo>
                  <a:pt x="1386912" y="724115"/>
                </a:lnTo>
                <a:lnTo>
                  <a:pt x="1340358" y="726948"/>
                </a:lnTo>
                <a:lnTo>
                  <a:pt x="1293803" y="724115"/>
                </a:lnTo>
                <a:lnTo>
                  <a:pt x="1248975" y="715846"/>
                </a:lnTo>
                <a:lnTo>
                  <a:pt x="1206222" y="702481"/>
                </a:lnTo>
                <a:lnTo>
                  <a:pt x="1165892" y="684360"/>
                </a:lnTo>
                <a:lnTo>
                  <a:pt x="1128331" y="661824"/>
                </a:lnTo>
                <a:lnTo>
                  <a:pt x="1093888" y="635213"/>
                </a:lnTo>
                <a:lnTo>
                  <a:pt x="1062909" y="604869"/>
                </a:lnTo>
                <a:lnTo>
                  <a:pt x="1035743" y="571132"/>
                </a:lnTo>
                <a:lnTo>
                  <a:pt x="1012737" y="534342"/>
                </a:lnTo>
                <a:lnTo>
                  <a:pt x="994239" y="494841"/>
                </a:lnTo>
                <a:lnTo>
                  <a:pt x="980595" y="452969"/>
                </a:lnTo>
                <a:lnTo>
                  <a:pt x="972154" y="409066"/>
                </a:lnTo>
                <a:lnTo>
                  <a:pt x="969263" y="363474"/>
                </a:lnTo>
                <a:close/>
              </a:path>
              <a:path w="3649979" h="727075">
                <a:moveTo>
                  <a:pt x="1940052" y="363474"/>
                </a:moveTo>
                <a:lnTo>
                  <a:pt x="1942938" y="317881"/>
                </a:lnTo>
                <a:lnTo>
                  <a:pt x="1951365" y="273978"/>
                </a:lnTo>
                <a:lnTo>
                  <a:pt x="1964986" y="232106"/>
                </a:lnTo>
                <a:lnTo>
                  <a:pt x="1983453" y="192605"/>
                </a:lnTo>
                <a:lnTo>
                  <a:pt x="2006419" y="155815"/>
                </a:lnTo>
                <a:lnTo>
                  <a:pt x="2033535" y="122078"/>
                </a:lnTo>
                <a:lnTo>
                  <a:pt x="2064455" y="91734"/>
                </a:lnTo>
                <a:lnTo>
                  <a:pt x="2098831" y="65123"/>
                </a:lnTo>
                <a:lnTo>
                  <a:pt x="2136315" y="42587"/>
                </a:lnTo>
                <a:lnTo>
                  <a:pt x="2176559" y="24466"/>
                </a:lnTo>
                <a:lnTo>
                  <a:pt x="2219218" y="11101"/>
                </a:lnTo>
                <a:lnTo>
                  <a:pt x="2263941" y="2832"/>
                </a:lnTo>
                <a:lnTo>
                  <a:pt x="2310384" y="0"/>
                </a:lnTo>
                <a:lnTo>
                  <a:pt x="2356826" y="2832"/>
                </a:lnTo>
                <a:lnTo>
                  <a:pt x="2401549" y="11101"/>
                </a:lnTo>
                <a:lnTo>
                  <a:pt x="2444208" y="24466"/>
                </a:lnTo>
                <a:lnTo>
                  <a:pt x="2484452" y="42587"/>
                </a:lnTo>
                <a:lnTo>
                  <a:pt x="2521936" y="65123"/>
                </a:lnTo>
                <a:lnTo>
                  <a:pt x="2556312" y="91734"/>
                </a:lnTo>
                <a:lnTo>
                  <a:pt x="2587232" y="122078"/>
                </a:lnTo>
                <a:lnTo>
                  <a:pt x="2614348" y="155815"/>
                </a:lnTo>
                <a:lnTo>
                  <a:pt x="2637314" y="192605"/>
                </a:lnTo>
                <a:lnTo>
                  <a:pt x="2655781" y="232106"/>
                </a:lnTo>
                <a:lnTo>
                  <a:pt x="2669402" y="273978"/>
                </a:lnTo>
                <a:lnTo>
                  <a:pt x="2677829" y="317881"/>
                </a:lnTo>
                <a:lnTo>
                  <a:pt x="2680716" y="363474"/>
                </a:lnTo>
                <a:lnTo>
                  <a:pt x="2677829" y="409066"/>
                </a:lnTo>
                <a:lnTo>
                  <a:pt x="2669402" y="452969"/>
                </a:lnTo>
                <a:lnTo>
                  <a:pt x="2655781" y="494841"/>
                </a:lnTo>
                <a:lnTo>
                  <a:pt x="2637314" y="534342"/>
                </a:lnTo>
                <a:lnTo>
                  <a:pt x="2614348" y="571132"/>
                </a:lnTo>
                <a:lnTo>
                  <a:pt x="2587232" y="604869"/>
                </a:lnTo>
                <a:lnTo>
                  <a:pt x="2556312" y="635213"/>
                </a:lnTo>
                <a:lnTo>
                  <a:pt x="2521936" y="661824"/>
                </a:lnTo>
                <a:lnTo>
                  <a:pt x="2484452" y="684360"/>
                </a:lnTo>
                <a:lnTo>
                  <a:pt x="2444208" y="702481"/>
                </a:lnTo>
                <a:lnTo>
                  <a:pt x="2401549" y="715846"/>
                </a:lnTo>
                <a:lnTo>
                  <a:pt x="2356826" y="724115"/>
                </a:lnTo>
                <a:lnTo>
                  <a:pt x="2310384" y="726948"/>
                </a:lnTo>
                <a:lnTo>
                  <a:pt x="2263941" y="724115"/>
                </a:lnTo>
                <a:lnTo>
                  <a:pt x="2219218" y="715846"/>
                </a:lnTo>
                <a:lnTo>
                  <a:pt x="2176559" y="702481"/>
                </a:lnTo>
                <a:lnTo>
                  <a:pt x="2136315" y="684360"/>
                </a:lnTo>
                <a:lnTo>
                  <a:pt x="2098831" y="661824"/>
                </a:lnTo>
                <a:lnTo>
                  <a:pt x="2064455" y="635213"/>
                </a:lnTo>
                <a:lnTo>
                  <a:pt x="2033535" y="604869"/>
                </a:lnTo>
                <a:lnTo>
                  <a:pt x="2006419" y="571132"/>
                </a:lnTo>
                <a:lnTo>
                  <a:pt x="1983453" y="534342"/>
                </a:lnTo>
                <a:lnTo>
                  <a:pt x="1964986" y="494841"/>
                </a:lnTo>
                <a:lnTo>
                  <a:pt x="1951365" y="452969"/>
                </a:lnTo>
                <a:lnTo>
                  <a:pt x="1942938" y="409066"/>
                </a:lnTo>
                <a:lnTo>
                  <a:pt x="1940052" y="363474"/>
                </a:lnTo>
                <a:close/>
              </a:path>
              <a:path w="3649979" h="727075">
                <a:moveTo>
                  <a:pt x="2909316" y="363474"/>
                </a:moveTo>
                <a:lnTo>
                  <a:pt x="2912202" y="317881"/>
                </a:lnTo>
                <a:lnTo>
                  <a:pt x="2920629" y="273978"/>
                </a:lnTo>
                <a:lnTo>
                  <a:pt x="2934250" y="232106"/>
                </a:lnTo>
                <a:lnTo>
                  <a:pt x="2952717" y="192605"/>
                </a:lnTo>
                <a:lnTo>
                  <a:pt x="2975683" y="155815"/>
                </a:lnTo>
                <a:lnTo>
                  <a:pt x="3002799" y="122078"/>
                </a:lnTo>
                <a:lnTo>
                  <a:pt x="3033719" y="91734"/>
                </a:lnTo>
                <a:lnTo>
                  <a:pt x="3068095" y="65123"/>
                </a:lnTo>
                <a:lnTo>
                  <a:pt x="3105579" y="42587"/>
                </a:lnTo>
                <a:lnTo>
                  <a:pt x="3145823" y="24466"/>
                </a:lnTo>
                <a:lnTo>
                  <a:pt x="3188482" y="11101"/>
                </a:lnTo>
                <a:lnTo>
                  <a:pt x="3233205" y="2832"/>
                </a:lnTo>
                <a:lnTo>
                  <a:pt x="3279648" y="0"/>
                </a:lnTo>
                <a:lnTo>
                  <a:pt x="3326090" y="2832"/>
                </a:lnTo>
                <a:lnTo>
                  <a:pt x="3370813" y="11101"/>
                </a:lnTo>
                <a:lnTo>
                  <a:pt x="3413472" y="24466"/>
                </a:lnTo>
                <a:lnTo>
                  <a:pt x="3453716" y="42587"/>
                </a:lnTo>
                <a:lnTo>
                  <a:pt x="3491200" y="65123"/>
                </a:lnTo>
                <a:lnTo>
                  <a:pt x="3525576" y="91734"/>
                </a:lnTo>
                <a:lnTo>
                  <a:pt x="3556496" y="122078"/>
                </a:lnTo>
                <a:lnTo>
                  <a:pt x="3583612" y="155815"/>
                </a:lnTo>
                <a:lnTo>
                  <a:pt x="3606578" y="192605"/>
                </a:lnTo>
                <a:lnTo>
                  <a:pt x="3625045" y="232106"/>
                </a:lnTo>
                <a:lnTo>
                  <a:pt x="3638666" y="273978"/>
                </a:lnTo>
                <a:lnTo>
                  <a:pt x="3647093" y="317881"/>
                </a:lnTo>
                <a:lnTo>
                  <a:pt x="3649980" y="363474"/>
                </a:lnTo>
                <a:lnTo>
                  <a:pt x="3647093" y="409066"/>
                </a:lnTo>
                <a:lnTo>
                  <a:pt x="3638666" y="452969"/>
                </a:lnTo>
                <a:lnTo>
                  <a:pt x="3625045" y="494841"/>
                </a:lnTo>
                <a:lnTo>
                  <a:pt x="3606578" y="534342"/>
                </a:lnTo>
                <a:lnTo>
                  <a:pt x="3583612" y="571132"/>
                </a:lnTo>
                <a:lnTo>
                  <a:pt x="3556496" y="604869"/>
                </a:lnTo>
                <a:lnTo>
                  <a:pt x="3525576" y="635213"/>
                </a:lnTo>
                <a:lnTo>
                  <a:pt x="3491200" y="661824"/>
                </a:lnTo>
                <a:lnTo>
                  <a:pt x="3453716" y="684360"/>
                </a:lnTo>
                <a:lnTo>
                  <a:pt x="3413472" y="702481"/>
                </a:lnTo>
                <a:lnTo>
                  <a:pt x="3370813" y="715846"/>
                </a:lnTo>
                <a:lnTo>
                  <a:pt x="3326090" y="724115"/>
                </a:lnTo>
                <a:lnTo>
                  <a:pt x="3279648" y="726948"/>
                </a:lnTo>
                <a:lnTo>
                  <a:pt x="3233205" y="724115"/>
                </a:lnTo>
                <a:lnTo>
                  <a:pt x="3188482" y="715846"/>
                </a:lnTo>
                <a:lnTo>
                  <a:pt x="3145823" y="702481"/>
                </a:lnTo>
                <a:lnTo>
                  <a:pt x="3105579" y="684360"/>
                </a:lnTo>
                <a:lnTo>
                  <a:pt x="3068095" y="661824"/>
                </a:lnTo>
                <a:lnTo>
                  <a:pt x="3033719" y="635213"/>
                </a:lnTo>
                <a:lnTo>
                  <a:pt x="3002799" y="604869"/>
                </a:lnTo>
                <a:lnTo>
                  <a:pt x="2975683" y="571132"/>
                </a:lnTo>
                <a:lnTo>
                  <a:pt x="2952717" y="534342"/>
                </a:lnTo>
                <a:lnTo>
                  <a:pt x="2934250" y="494841"/>
                </a:lnTo>
                <a:lnTo>
                  <a:pt x="2920629" y="452969"/>
                </a:lnTo>
                <a:lnTo>
                  <a:pt x="2912202" y="409066"/>
                </a:lnTo>
                <a:lnTo>
                  <a:pt x="2909316" y="363474"/>
                </a:lnTo>
                <a:close/>
              </a:path>
            </a:pathLst>
          </a:custGeom>
          <a:ln w="38100">
            <a:solidFill>
              <a:srgbClr val="FB4B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214996" y="2910332"/>
            <a:ext cx="7302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spc="-90" dirty="0">
                <a:latin typeface="Lucida Sans"/>
                <a:cs typeface="Lucida Sans"/>
              </a:rPr>
              <a:t>Following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39285" y="5744972"/>
            <a:ext cx="1289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50" dirty="0">
                <a:latin typeface="Lucida Sans"/>
                <a:cs typeface="Lucida Sans"/>
              </a:rPr>
              <a:t>+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94452" y="2526919"/>
            <a:ext cx="1443990" cy="6229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6370">
              <a:lnSpc>
                <a:spcPct val="100000"/>
              </a:lnSpc>
              <a:spcBef>
                <a:spcPts val="105"/>
              </a:spcBef>
            </a:pPr>
            <a:r>
              <a:rPr sz="1400" i="1" spc="-50" dirty="0">
                <a:latin typeface="Lucida Sans"/>
                <a:cs typeface="Lucida Sans"/>
              </a:rPr>
              <a:t>x</a:t>
            </a:r>
            <a:endParaRPr sz="14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1335"/>
              </a:spcBef>
              <a:tabLst>
                <a:tab pos="732155" algn="l"/>
              </a:tabLst>
            </a:pPr>
            <a:r>
              <a:rPr sz="1400" i="1" spc="-10" dirty="0">
                <a:latin typeface="Lucida Sans"/>
                <a:cs typeface="Lucida Sans"/>
              </a:rPr>
              <a:t>Posts</a:t>
            </a:r>
            <a:r>
              <a:rPr sz="1400" i="1" dirty="0">
                <a:latin typeface="Lucida Sans"/>
                <a:cs typeface="Lucida Sans"/>
              </a:rPr>
              <a:t>	</a:t>
            </a:r>
            <a:r>
              <a:rPr sz="1400" i="1" spc="-90" dirty="0">
                <a:latin typeface="Lucida Sans"/>
                <a:cs typeface="Lucida Sans"/>
              </a:rPr>
              <a:t>Followers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13150" y="4570804"/>
            <a:ext cx="3923029" cy="518159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1400" i="1" spc="-114" dirty="0">
                <a:latin typeface="Lucida Sans"/>
                <a:cs typeface="Lucida Sans"/>
              </a:rPr>
              <a:t>5.</a:t>
            </a:r>
            <a:r>
              <a:rPr sz="1400" i="1" spc="-140" dirty="0">
                <a:latin typeface="Lucida Sans"/>
                <a:cs typeface="Lucida Sans"/>
              </a:rPr>
              <a:t> </a:t>
            </a:r>
            <a:r>
              <a:rPr sz="1400" i="1" spc="-30" dirty="0">
                <a:latin typeface="Lucida Sans"/>
                <a:cs typeface="Lucida Sans"/>
              </a:rPr>
              <a:t>WEBSITE</a:t>
            </a:r>
            <a:r>
              <a:rPr sz="1400" i="1" spc="-140" dirty="0">
                <a:latin typeface="Lucida Sans"/>
                <a:cs typeface="Lucida Sans"/>
              </a:rPr>
              <a:t> </a:t>
            </a:r>
            <a:r>
              <a:rPr sz="1400" i="1" spc="-20" dirty="0">
                <a:latin typeface="Lucida Sans"/>
                <a:cs typeface="Lucida Sans"/>
              </a:rPr>
              <a:t>LINK</a:t>
            </a:r>
            <a:endParaRPr sz="1400">
              <a:latin typeface="Lucida Sans"/>
              <a:cs typeface="Lucida Sans"/>
            </a:endParaRPr>
          </a:p>
          <a:p>
            <a:pPr marL="1517015">
              <a:lnSpc>
                <a:spcPct val="100000"/>
              </a:lnSpc>
              <a:spcBef>
                <a:spcPts val="345"/>
              </a:spcBef>
            </a:pPr>
            <a:r>
              <a:rPr sz="1200" i="1" spc="-114" dirty="0">
                <a:latin typeface="Lucida Sans"/>
                <a:cs typeface="Lucida Sans"/>
              </a:rPr>
              <a:t>where </a:t>
            </a:r>
            <a:r>
              <a:rPr sz="1200" i="1" spc="-90" dirty="0">
                <a:latin typeface="Lucida Sans"/>
                <a:cs typeface="Lucida Sans"/>
              </a:rPr>
              <a:t>do</a:t>
            </a:r>
            <a:r>
              <a:rPr sz="1200" i="1" spc="-120" dirty="0">
                <a:latin typeface="Lucida Sans"/>
                <a:cs typeface="Lucida Sans"/>
              </a:rPr>
              <a:t> </a:t>
            </a:r>
            <a:r>
              <a:rPr sz="1200" i="1" spc="-105" dirty="0">
                <a:latin typeface="Lucida Sans"/>
                <a:cs typeface="Lucida Sans"/>
              </a:rPr>
              <a:t>you</a:t>
            </a:r>
            <a:r>
              <a:rPr sz="1200" i="1" spc="-130" dirty="0">
                <a:latin typeface="Lucida Sans"/>
                <a:cs typeface="Lucida Sans"/>
              </a:rPr>
              <a:t> </a:t>
            </a:r>
            <a:r>
              <a:rPr sz="1200" i="1" spc="-105" dirty="0">
                <a:latin typeface="Lucida Sans"/>
                <a:cs typeface="Lucida Sans"/>
              </a:rPr>
              <a:t>want</a:t>
            </a:r>
            <a:r>
              <a:rPr sz="1200" i="1" spc="-125" dirty="0">
                <a:latin typeface="Lucida Sans"/>
                <a:cs typeface="Lucida Sans"/>
              </a:rPr>
              <a:t> </a:t>
            </a:r>
            <a:r>
              <a:rPr sz="1200" i="1" spc="-70" dirty="0">
                <a:latin typeface="Lucida Sans"/>
                <a:cs typeface="Lucida Sans"/>
              </a:rPr>
              <a:t>to</a:t>
            </a:r>
            <a:r>
              <a:rPr sz="1200" i="1" spc="-114" dirty="0">
                <a:latin typeface="Lucida Sans"/>
                <a:cs typeface="Lucida Sans"/>
              </a:rPr>
              <a:t> </a:t>
            </a:r>
            <a:r>
              <a:rPr sz="1200" i="1" spc="-85" dirty="0">
                <a:latin typeface="Lucida Sans"/>
                <a:cs typeface="Lucida Sans"/>
              </a:rPr>
              <a:t>re-</a:t>
            </a:r>
            <a:r>
              <a:rPr sz="1200" i="1" spc="-100" dirty="0">
                <a:latin typeface="Lucida Sans"/>
                <a:cs typeface="Lucida Sans"/>
              </a:rPr>
              <a:t>direct </a:t>
            </a:r>
            <a:r>
              <a:rPr sz="1200" i="1" spc="-70" dirty="0">
                <a:latin typeface="Lucida Sans"/>
                <a:cs typeface="Lucida Sans"/>
              </a:rPr>
              <a:t>people?</a:t>
            </a:r>
            <a:endParaRPr sz="1200">
              <a:latin typeface="Lucida Sans"/>
              <a:cs typeface="Lucida Sans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62839" y="215646"/>
            <a:ext cx="3526154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29" dirty="0"/>
              <a:t>The</a:t>
            </a:r>
            <a:r>
              <a:rPr spc="-355" dirty="0"/>
              <a:t> </a:t>
            </a:r>
            <a:r>
              <a:rPr spc="-195" dirty="0"/>
              <a:t>Perfect</a:t>
            </a:r>
            <a:r>
              <a:rPr spc="-345" dirty="0"/>
              <a:t> </a:t>
            </a:r>
            <a:r>
              <a:rPr spc="-80" dirty="0"/>
              <a:t>Bio</a:t>
            </a:r>
          </a:p>
        </p:txBody>
      </p:sp>
    </p:spTree>
    <p:extLst>
      <p:ext uri="{BB962C8B-B14F-4D97-AF65-F5344CB8AC3E}">
        <p14:creationId xmlns:p14="http://schemas.microsoft.com/office/powerpoint/2010/main" val="17279869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1082039"/>
              <a:ext cx="12192000" cy="5775960"/>
            </a:xfrm>
            <a:custGeom>
              <a:avLst/>
              <a:gdLst/>
              <a:ahLst/>
              <a:cxnLst/>
              <a:rect l="l" t="t" r="r" b="b"/>
              <a:pathLst>
                <a:path w="12192000" h="5775959">
                  <a:moveTo>
                    <a:pt x="0" y="5775959"/>
                  </a:moveTo>
                  <a:lnTo>
                    <a:pt x="12192000" y="5775959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57759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1943587" cy="67177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8431" y="1325880"/>
              <a:ext cx="5855208" cy="50673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49923" y="1309116"/>
              <a:ext cx="5807964" cy="5088636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55834" y="219186"/>
            <a:ext cx="678053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0" spc="185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Why</a:t>
            </a:r>
            <a:r>
              <a:rPr sz="4800" b="0" spc="-47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4800" b="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Highlights</a:t>
            </a:r>
            <a:r>
              <a:rPr sz="4800" b="0" spc="-434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4800" b="0" spc="19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Are</a:t>
            </a:r>
            <a:r>
              <a:rPr sz="4800" b="0" spc="-47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4800" b="0" spc="-2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Huge</a:t>
            </a:r>
            <a:endParaRPr sz="4800" dirty="0">
              <a:solidFill>
                <a:schemeClr val="accent4">
                  <a:lumMod val="75000"/>
                </a:schemeClr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165461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1407140" y="-38"/>
            <a:ext cx="514984" cy="558165"/>
            <a:chOff x="11407140" y="-38"/>
            <a:chExt cx="514984" cy="558165"/>
          </a:xfrm>
        </p:grpSpPr>
        <p:sp>
          <p:nvSpPr>
            <p:cNvPr id="4" name="object 4"/>
            <p:cNvSpPr/>
            <p:nvPr/>
          </p:nvSpPr>
          <p:spPr>
            <a:xfrm>
              <a:off x="11407140" y="515117"/>
              <a:ext cx="514984" cy="43180"/>
            </a:xfrm>
            <a:custGeom>
              <a:avLst/>
              <a:gdLst/>
              <a:ahLst/>
              <a:cxnLst/>
              <a:rect l="l" t="t" r="r" b="b"/>
              <a:pathLst>
                <a:path w="514984" h="43179">
                  <a:moveTo>
                    <a:pt x="514642" y="0"/>
                  </a:moveTo>
                  <a:lnTo>
                    <a:pt x="0" y="0"/>
                  </a:lnTo>
                  <a:lnTo>
                    <a:pt x="0" y="42666"/>
                  </a:lnTo>
                  <a:lnTo>
                    <a:pt x="514642" y="42666"/>
                  </a:lnTo>
                  <a:lnTo>
                    <a:pt x="514642" y="0"/>
                  </a:lnTo>
                  <a:close/>
                </a:path>
              </a:pathLst>
            </a:custGeom>
            <a:solidFill>
              <a:srgbClr val="1E5D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407140" y="-38"/>
              <a:ext cx="514984" cy="514984"/>
            </a:xfrm>
            <a:custGeom>
              <a:avLst/>
              <a:gdLst/>
              <a:ahLst/>
              <a:cxnLst/>
              <a:rect l="l" t="t" r="r" b="b"/>
              <a:pathLst>
                <a:path w="514984" h="514984">
                  <a:moveTo>
                    <a:pt x="514642" y="0"/>
                  </a:moveTo>
                  <a:lnTo>
                    <a:pt x="0" y="0"/>
                  </a:lnTo>
                  <a:lnTo>
                    <a:pt x="0" y="514642"/>
                  </a:lnTo>
                  <a:lnTo>
                    <a:pt x="514642" y="514642"/>
                  </a:lnTo>
                  <a:lnTo>
                    <a:pt x="514642" y="0"/>
                  </a:lnTo>
                  <a:close/>
                </a:path>
              </a:pathLst>
            </a:custGeom>
            <a:solidFill>
              <a:srgbClr val="287B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3047"/>
            <a:ext cx="11943715" cy="6716395"/>
            <a:chOff x="0" y="3047"/>
            <a:chExt cx="11943715" cy="6716395"/>
          </a:xfrm>
        </p:grpSpPr>
        <p:sp>
          <p:nvSpPr>
            <p:cNvPr id="7" name="object 7"/>
            <p:cNvSpPr/>
            <p:nvPr/>
          </p:nvSpPr>
          <p:spPr>
            <a:xfrm>
              <a:off x="2699004" y="3047"/>
              <a:ext cx="9244965" cy="6716395"/>
            </a:xfrm>
            <a:custGeom>
              <a:avLst/>
              <a:gdLst/>
              <a:ahLst/>
              <a:cxnLst/>
              <a:rect l="l" t="t" r="r" b="b"/>
              <a:pathLst>
                <a:path w="9244965" h="6716395">
                  <a:moveTo>
                    <a:pt x="24599" y="2863469"/>
                  </a:moveTo>
                  <a:lnTo>
                    <a:pt x="0" y="2863469"/>
                  </a:lnTo>
                  <a:lnTo>
                    <a:pt x="0" y="4336796"/>
                  </a:lnTo>
                  <a:lnTo>
                    <a:pt x="24599" y="4336796"/>
                  </a:lnTo>
                  <a:lnTo>
                    <a:pt x="24599" y="2863469"/>
                  </a:lnTo>
                  <a:close/>
                </a:path>
                <a:path w="9244965" h="6716395">
                  <a:moveTo>
                    <a:pt x="24599" y="1202105"/>
                  </a:moveTo>
                  <a:lnTo>
                    <a:pt x="0" y="1202105"/>
                  </a:lnTo>
                  <a:lnTo>
                    <a:pt x="0" y="2213102"/>
                  </a:lnTo>
                  <a:lnTo>
                    <a:pt x="24599" y="2213102"/>
                  </a:lnTo>
                  <a:lnTo>
                    <a:pt x="24599" y="1202105"/>
                  </a:lnTo>
                  <a:close/>
                </a:path>
                <a:path w="9244965" h="6716395">
                  <a:moveTo>
                    <a:pt x="24599" y="157149"/>
                  </a:moveTo>
                  <a:lnTo>
                    <a:pt x="0" y="157149"/>
                  </a:lnTo>
                  <a:lnTo>
                    <a:pt x="0" y="551688"/>
                  </a:lnTo>
                  <a:lnTo>
                    <a:pt x="24599" y="551688"/>
                  </a:lnTo>
                  <a:lnTo>
                    <a:pt x="24599" y="157149"/>
                  </a:lnTo>
                  <a:close/>
                </a:path>
                <a:path w="9244965" h="6716395">
                  <a:moveTo>
                    <a:pt x="1830451" y="3270377"/>
                  </a:moveTo>
                  <a:lnTo>
                    <a:pt x="1812036" y="3251835"/>
                  </a:lnTo>
                  <a:lnTo>
                    <a:pt x="522986" y="4543298"/>
                  </a:lnTo>
                  <a:lnTo>
                    <a:pt x="541401" y="4561840"/>
                  </a:lnTo>
                  <a:lnTo>
                    <a:pt x="1830451" y="3270377"/>
                  </a:lnTo>
                  <a:close/>
                </a:path>
                <a:path w="9244965" h="6716395">
                  <a:moveTo>
                    <a:pt x="1830451" y="1809369"/>
                  </a:moveTo>
                  <a:lnTo>
                    <a:pt x="24638" y="0"/>
                  </a:lnTo>
                  <a:lnTo>
                    <a:pt x="9271" y="15367"/>
                  </a:lnTo>
                  <a:lnTo>
                    <a:pt x="1812036" y="1824736"/>
                  </a:lnTo>
                  <a:lnTo>
                    <a:pt x="1824355" y="1812417"/>
                  </a:lnTo>
                  <a:lnTo>
                    <a:pt x="1830451" y="1809369"/>
                  </a:lnTo>
                  <a:close/>
                </a:path>
                <a:path w="9244965" h="6716395">
                  <a:moveTo>
                    <a:pt x="2513457" y="2527554"/>
                  </a:moveTo>
                  <a:lnTo>
                    <a:pt x="1812036" y="1824736"/>
                  </a:lnTo>
                  <a:lnTo>
                    <a:pt x="1779905" y="1859534"/>
                  </a:lnTo>
                  <a:lnTo>
                    <a:pt x="1749298" y="1895856"/>
                  </a:lnTo>
                  <a:lnTo>
                    <a:pt x="1720469" y="1933575"/>
                  </a:lnTo>
                  <a:lnTo>
                    <a:pt x="1693291" y="1972691"/>
                  </a:lnTo>
                  <a:lnTo>
                    <a:pt x="1667891" y="2013077"/>
                  </a:lnTo>
                  <a:lnTo>
                    <a:pt x="1644269" y="2054733"/>
                  </a:lnTo>
                  <a:lnTo>
                    <a:pt x="1622552" y="2097532"/>
                  </a:lnTo>
                  <a:lnTo>
                    <a:pt x="1602867" y="2141474"/>
                  </a:lnTo>
                  <a:lnTo>
                    <a:pt x="1585087" y="2186432"/>
                  </a:lnTo>
                  <a:lnTo>
                    <a:pt x="1569466" y="2232533"/>
                  </a:lnTo>
                  <a:lnTo>
                    <a:pt x="1555877" y="2279523"/>
                  </a:lnTo>
                  <a:lnTo>
                    <a:pt x="1544701" y="2327529"/>
                  </a:lnTo>
                  <a:lnTo>
                    <a:pt x="1535557" y="2376297"/>
                  </a:lnTo>
                  <a:lnTo>
                    <a:pt x="1528953" y="2425954"/>
                  </a:lnTo>
                  <a:lnTo>
                    <a:pt x="1524635" y="2476373"/>
                  </a:lnTo>
                  <a:lnTo>
                    <a:pt x="1522857" y="2527528"/>
                  </a:lnTo>
                  <a:lnTo>
                    <a:pt x="338455" y="2527528"/>
                  </a:lnTo>
                  <a:lnTo>
                    <a:pt x="338455" y="2552192"/>
                  </a:lnTo>
                  <a:lnTo>
                    <a:pt x="1522869" y="2552192"/>
                  </a:lnTo>
                  <a:lnTo>
                    <a:pt x="1522869" y="2527554"/>
                  </a:lnTo>
                  <a:lnTo>
                    <a:pt x="2513457" y="2527554"/>
                  </a:lnTo>
                  <a:close/>
                </a:path>
                <a:path w="9244965" h="6716395">
                  <a:moveTo>
                    <a:pt x="2528824" y="1516507"/>
                  </a:moveTo>
                  <a:lnTo>
                    <a:pt x="2478278" y="1518285"/>
                  </a:lnTo>
                  <a:lnTo>
                    <a:pt x="2428494" y="1522603"/>
                  </a:lnTo>
                  <a:lnTo>
                    <a:pt x="2379345" y="1529334"/>
                  </a:lnTo>
                  <a:lnTo>
                    <a:pt x="2330958" y="1538351"/>
                  </a:lnTo>
                  <a:lnTo>
                    <a:pt x="2283460" y="1549781"/>
                  </a:lnTo>
                  <a:lnTo>
                    <a:pt x="2236724" y="1563370"/>
                  </a:lnTo>
                  <a:lnTo>
                    <a:pt x="2191004" y="1579118"/>
                  </a:lnTo>
                  <a:lnTo>
                    <a:pt x="2146173" y="1597025"/>
                  </a:lnTo>
                  <a:lnTo>
                    <a:pt x="2102485" y="1616964"/>
                  </a:lnTo>
                  <a:lnTo>
                    <a:pt x="2059813" y="1638935"/>
                  </a:lnTo>
                  <a:lnTo>
                    <a:pt x="2018284" y="1662811"/>
                  </a:lnTo>
                  <a:lnTo>
                    <a:pt x="1978025" y="1688592"/>
                  </a:lnTo>
                  <a:lnTo>
                    <a:pt x="1939163" y="1716151"/>
                  </a:lnTo>
                  <a:lnTo>
                    <a:pt x="1901444" y="1745488"/>
                  </a:lnTo>
                  <a:lnTo>
                    <a:pt x="1865249" y="1776603"/>
                  </a:lnTo>
                  <a:lnTo>
                    <a:pt x="1830451" y="1809369"/>
                  </a:lnTo>
                  <a:lnTo>
                    <a:pt x="2528824" y="2509012"/>
                  </a:lnTo>
                  <a:lnTo>
                    <a:pt x="2528824" y="1516507"/>
                  </a:lnTo>
                  <a:close/>
                </a:path>
                <a:path w="9244965" h="6716395">
                  <a:moveTo>
                    <a:pt x="2553424" y="3560102"/>
                  </a:moveTo>
                  <a:lnTo>
                    <a:pt x="2528824" y="3560102"/>
                  </a:lnTo>
                  <a:lnTo>
                    <a:pt x="2528824" y="6118390"/>
                  </a:lnTo>
                  <a:lnTo>
                    <a:pt x="2553424" y="6118390"/>
                  </a:lnTo>
                  <a:lnTo>
                    <a:pt x="2553424" y="3560102"/>
                  </a:lnTo>
                  <a:close/>
                </a:path>
                <a:path w="9244965" h="6716395">
                  <a:moveTo>
                    <a:pt x="2553424" y="49276"/>
                  </a:moveTo>
                  <a:lnTo>
                    <a:pt x="2528824" y="49276"/>
                  </a:lnTo>
                  <a:lnTo>
                    <a:pt x="2528824" y="1516507"/>
                  </a:lnTo>
                  <a:lnTo>
                    <a:pt x="2553424" y="1516507"/>
                  </a:lnTo>
                  <a:lnTo>
                    <a:pt x="2553424" y="49276"/>
                  </a:lnTo>
                  <a:close/>
                </a:path>
                <a:path w="9244965" h="6716395">
                  <a:moveTo>
                    <a:pt x="3254883" y="1809369"/>
                  </a:moveTo>
                  <a:lnTo>
                    <a:pt x="3220085" y="1776603"/>
                  </a:lnTo>
                  <a:lnTo>
                    <a:pt x="3183763" y="1745488"/>
                  </a:lnTo>
                  <a:lnTo>
                    <a:pt x="3146171" y="1716151"/>
                  </a:lnTo>
                  <a:lnTo>
                    <a:pt x="3107182" y="1688592"/>
                  </a:lnTo>
                  <a:lnTo>
                    <a:pt x="3066923" y="1662811"/>
                  </a:lnTo>
                  <a:lnTo>
                    <a:pt x="3025267" y="1638935"/>
                  </a:lnTo>
                  <a:lnTo>
                    <a:pt x="2982595" y="1616964"/>
                  </a:lnTo>
                  <a:lnTo>
                    <a:pt x="2938780" y="1597025"/>
                  </a:lnTo>
                  <a:lnTo>
                    <a:pt x="2893822" y="1579118"/>
                  </a:lnTo>
                  <a:lnTo>
                    <a:pt x="2847848" y="1563370"/>
                  </a:lnTo>
                  <a:lnTo>
                    <a:pt x="2800858" y="1549781"/>
                  </a:lnTo>
                  <a:lnTo>
                    <a:pt x="2752979" y="1538351"/>
                  </a:lnTo>
                  <a:lnTo>
                    <a:pt x="2704211" y="1529334"/>
                  </a:lnTo>
                  <a:lnTo>
                    <a:pt x="2654681" y="1522603"/>
                  </a:lnTo>
                  <a:lnTo>
                    <a:pt x="2604389" y="1518285"/>
                  </a:lnTo>
                  <a:lnTo>
                    <a:pt x="2553462" y="1516507"/>
                  </a:lnTo>
                  <a:lnTo>
                    <a:pt x="2553462" y="2509012"/>
                  </a:lnTo>
                  <a:lnTo>
                    <a:pt x="3254883" y="1809369"/>
                  </a:lnTo>
                  <a:close/>
                </a:path>
                <a:path w="9244965" h="6716395">
                  <a:moveTo>
                    <a:pt x="3562477" y="2527554"/>
                  </a:moveTo>
                  <a:lnTo>
                    <a:pt x="3560699" y="2476373"/>
                  </a:lnTo>
                  <a:lnTo>
                    <a:pt x="3556381" y="2425954"/>
                  </a:lnTo>
                  <a:lnTo>
                    <a:pt x="3549650" y="2376297"/>
                  </a:lnTo>
                  <a:lnTo>
                    <a:pt x="3540633" y="2327529"/>
                  </a:lnTo>
                  <a:lnTo>
                    <a:pt x="3529203" y="2279523"/>
                  </a:lnTo>
                  <a:lnTo>
                    <a:pt x="3515741" y="2232533"/>
                  </a:lnTo>
                  <a:lnTo>
                    <a:pt x="3499993" y="2186432"/>
                  </a:lnTo>
                  <a:lnTo>
                    <a:pt x="3482086" y="2141474"/>
                  </a:lnTo>
                  <a:lnTo>
                    <a:pt x="3462147" y="2097532"/>
                  </a:lnTo>
                  <a:lnTo>
                    <a:pt x="3440303" y="2054733"/>
                  </a:lnTo>
                  <a:lnTo>
                    <a:pt x="3416427" y="2013077"/>
                  </a:lnTo>
                  <a:lnTo>
                    <a:pt x="3390773" y="1972691"/>
                  </a:lnTo>
                  <a:lnTo>
                    <a:pt x="3363214" y="1933575"/>
                  </a:lnTo>
                  <a:lnTo>
                    <a:pt x="3333877" y="1895856"/>
                  </a:lnTo>
                  <a:lnTo>
                    <a:pt x="3302889" y="1859534"/>
                  </a:lnTo>
                  <a:lnTo>
                    <a:pt x="3270250" y="1824736"/>
                  </a:lnTo>
                  <a:lnTo>
                    <a:pt x="2571877" y="2527554"/>
                  </a:lnTo>
                  <a:lnTo>
                    <a:pt x="3562477" y="2527554"/>
                  </a:lnTo>
                  <a:close/>
                </a:path>
                <a:path w="9244965" h="6716395">
                  <a:moveTo>
                    <a:pt x="3916299" y="1180465"/>
                  </a:moveTo>
                  <a:lnTo>
                    <a:pt x="3897744" y="1162050"/>
                  </a:lnTo>
                  <a:lnTo>
                    <a:pt x="3254883" y="1809369"/>
                  </a:lnTo>
                  <a:lnTo>
                    <a:pt x="3260979" y="1812417"/>
                  </a:lnTo>
                  <a:lnTo>
                    <a:pt x="3264027" y="1818513"/>
                  </a:lnTo>
                  <a:lnTo>
                    <a:pt x="3270250" y="1824736"/>
                  </a:lnTo>
                  <a:lnTo>
                    <a:pt x="3916299" y="1180465"/>
                  </a:lnTo>
                  <a:close/>
                </a:path>
                <a:path w="9244965" h="6716395">
                  <a:moveTo>
                    <a:pt x="3980815" y="5021072"/>
                  </a:moveTo>
                  <a:lnTo>
                    <a:pt x="3962400" y="5002530"/>
                  </a:lnTo>
                  <a:lnTo>
                    <a:pt x="2762631" y="6204699"/>
                  </a:lnTo>
                  <a:lnTo>
                    <a:pt x="2781046" y="6223190"/>
                  </a:lnTo>
                  <a:lnTo>
                    <a:pt x="3980815" y="5021072"/>
                  </a:lnTo>
                  <a:close/>
                </a:path>
                <a:path w="9244965" h="6716395">
                  <a:moveTo>
                    <a:pt x="3980815" y="3960749"/>
                  </a:moveTo>
                  <a:lnTo>
                    <a:pt x="3270250" y="3251835"/>
                  </a:lnTo>
                  <a:lnTo>
                    <a:pt x="3264027" y="3258058"/>
                  </a:lnTo>
                  <a:lnTo>
                    <a:pt x="3260979" y="3264154"/>
                  </a:lnTo>
                  <a:lnTo>
                    <a:pt x="3254883" y="3270377"/>
                  </a:lnTo>
                  <a:lnTo>
                    <a:pt x="3962400" y="3979291"/>
                  </a:lnTo>
                  <a:lnTo>
                    <a:pt x="3980815" y="3960749"/>
                  </a:lnTo>
                  <a:close/>
                </a:path>
                <a:path w="9244965" h="6716395">
                  <a:moveTo>
                    <a:pt x="5408295" y="2527528"/>
                  </a:moveTo>
                  <a:lnTo>
                    <a:pt x="3562477" y="2527528"/>
                  </a:lnTo>
                  <a:lnTo>
                    <a:pt x="3562477" y="2552192"/>
                  </a:lnTo>
                  <a:lnTo>
                    <a:pt x="5408295" y="2552192"/>
                  </a:lnTo>
                  <a:lnTo>
                    <a:pt x="5408295" y="2527528"/>
                  </a:lnTo>
                  <a:close/>
                </a:path>
                <a:path w="9244965" h="6716395">
                  <a:moveTo>
                    <a:pt x="5509768" y="2299462"/>
                  </a:moveTo>
                  <a:lnTo>
                    <a:pt x="4374642" y="1162050"/>
                  </a:lnTo>
                  <a:lnTo>
                    <a:pt x="4368546" y="1168146"/>
                  </a:lnTo>
                  <a:lnTo>
                    <a:pt x="4365371" y="1174369"/>
                  </a:lnTo>
                  <a:lnTo>
                    <a:pt x="4359275" y="1180465"/>
                  </a:lnTo>
                  <a:lnTo>
                    <a:pt x="5494401" y="2317877"/>
                  </a:lnTo>
                  <a:lnTo>
                    <a:pt x="5500624" y="2311781"/>
                  </a:lnTo>
                  <a:lnTo>
                    <a:pt x="5503672" y="2305558"/>
                  </a:lnTo>
                  <a:lnTo>
                    <a:pt x="5509768" y="2299462"/>
                  </a:lnTo>
                  <a:close/>
                </a:path>
                <a:path w="9244965" h="6716395">
                  <a:moveTo>
                    <a:pt x="6949541" y="2527528"/>
                  </a:moveTo>
                  <a:lnTo>
                    <a:pt x="6057392" y="2527528"/>
                  </a:lnTo>
                  <a:lnTo>
                    <a:pt x="6057392" y="2552192"/>
                  </a:lnTo>
                  <a:lnTo>
                    <a:pt x="6949541" y="2552192"/>
                  </a:lnTo>
                  <a:lnTo>
                    <a:pt x="6949541" y="2527528"/>
                  </a:lnTo>
                  <a:close/>
                </a:path>
                <a:path w="9244965" h="6716395">
                  <a:moveTo>
                    <a:pt x="7358761" y="4481690"/>
                  </a:moveTo>
                  <a:lnTo>
                    <a:pt x="5226812" y="4481690"/>
                  </a:lnTo>
                  <a:lnTo>
                    <a:pt x="5226812" y="4506341"/>
                  </a:lnTo>
                  <a:lnTo>
                    <a:pt x="7358761" y="4506341"/>
                  </a:lnTo>
                  <a:lnTo>
                    <a:pt x="7358761" y="4481690"/>
                  </a:lnTo>
                  <a:close/>
                </a:path>
                <a:path w="9244965" h="6716395">
                  <a:moveTo>
                    <a:pt x="7460234" y="4253611"/>
                  </a:moveTo>
                  <a:lnTo>
                    <a:pt x="5971286" y="2758694"/>
                  </a:lnTo>
                  <a:lnTo>
                    <a:pt x="5952871" y="2777109"/>
                  </a:lnTo>
                  <a:lnTo>
                    <a:pt x="7444867" y="4272026"/>
                  </a:lnTo>
                  <a:lnTo>
                    <a:pt x="7451090" y="4265930"/>
                  </a:lnTo>
                  <a:lnTo>
                    <a:pt x="7454138" y="4259707"/>
                  </a:lnTo>
                  <a:lnTo>
                    <a:pt x="7460234" y="4253611"/>
                  </a:lnTo>
                  <a:close/>
                </a:path>
                <a:path w="9244965" h="6716395">
                  <a:moveTo>
                    <a:pt x="7697089" y="3276092"/>
                  </a:moveTo>
                  <a:lnTo>
                    <a:pt x="7672578" y="3276092"/>
                  </a:lnTo>
                  <a:lnTo>
                    <a:pt x="7672578" y="4163822"/>
                  </a:lnTo>
                  <a:lnTo>
                    <a:pt x="7672578" y="4167632"/>
                  </a:lnTo>
                  <a:lnTo>
                    <a:pt x="7674102" y="4167632"/>
                  </a:lnTo>
                  <a:lnTo>
                    <a:pt x="7674102" y="4163822"/>
                  </a:lnTo>
                  <a:lnTo>
                    <a:pt x="7694041" y="4163822"/>
                  </a:lnTo>
                  <a:lnTo>
                    <a:pt x="7694041" y="4167632"/>
                  </a:lnTo>
                  <a:lnTo>
                    <a:pt x="7697089" y="4167632"/>
                  </a:lnTo>
                  <a:lnTo>
                    <a:pt x="7697089" y="4163822"/>
                  </a:lnTo>
                  <a:lnTo>
                    <a:pt x="7697089" y="3276092"/>
                  </a:lnTo>
                  <a:close/>
                </a:path>
                <a:path w="9244965" h="6716395">
                  <a:moveTo>
                    <a:pt x="7697178" y="4817681"/>
                  </a:moveTo>
                  <a:lnTo>
                    <a:pt x="7672578" y="4817681"/>
                  </a:lnTo>
                  <a:lnTo>
                    <a:pt x="7672578" y="6716077"/>
                  </a:lnTo>
                  <a:lnTo>
                    <a:pt x="7697178" y="6716077"/>
                  </a:lnTo>
                  <a:lnTo>
                    <a:pt x="7697178" y="4817681"/>
                  </a:lnTo>
                  <a:close/>
                </a:path>
                <a:path w="9244965" h="6716395">
                  <a:moveTo>
                    <a:pt x="7697178" y="49276"/>
                  </a:moveTo>
                  <a:lnTo>
                    <a:pt x="7672578" y="49276"/>
                  </a:lnTo>
                  <a:lnTo>
                    <a:pt x="7672578" y="1803146"/>
                  </a:lnTo>
                  <a:lnTo>
                    <a:pt x="7697178" y="1803146"/>
                  </a:lnTo>
                  <a:lnTo>
                    <a:pt x="7697178" y="49276"/>
                  </a:lnTo>
                  <a:close/>
                </a:path>
                <a:path w="9244965" h="6716395">
                  <a:moveTo>
                    <a:pt x="9207640" y="2527528"/>
                  </a:moveTo>
                  <a:lnTo>
                    <a:pt x="8420100" y="2527528"/>
                  </a:lnTo>
                  <a:lnTo>
                    <a:pt x="8420100" y="2552192"/>
                  </a:lnTo>
                  <a:lnTo>
                    <a:pt x="9207640" y="2552192"/>
                  </a:lnTo>
                  <a:lnTo>
                    <a:pt x="9207640" y="2527528"/>
                  </a:lnTo>
                  <a:close/>
                </a:path>
                <a:path w="9244965" h="6716395">
                  <a:moveTo>
                    <a:pt x="9219946" y="6013589"/>
                  </a:moveTo>
                  <a:lnTo>
                    <a:pt x="7921752" y="4712843"/>
                  </a:lnTo>
                  <a:lnTo>
                    <a:pt x="7903210" y="4731385"/>
                  </a:lnTo>
                  <a:lnTo>
                    <a:pt x="9201531" y="6032081"/>
                  </a:lnTo>
                  <a:lnTo>
                    <a:pt x="9219946" y="6013589"/>
                  </a:lnTo>
                  <a:close/>
                </a:path>
                <a:path w="9244965" h="6716395">
                  <a:moveTo>
                    <a:pt x="9244584" y="986282"/>
                  </a:moveTo>
                  <a:lnTo>
                    <a:pt x="9226169" y="970915"/>
                  </a:lnTo>
                  <a:lnTo>
                    <a:pt x="8192389" y="2006600"/>
                  </a:lnTo>
                  <a:lnTo>
                    <a:pt x="8210931" y="2025142"/>
                  </a:lnTo>
                  <a:lnTo>
                    <a:pt x="9244584" y="986282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227320" y="1519428"/>
              <a:ext cx="742315" cy="1010285"/>
            </a:xfrm>
            <a:custGeom>
              <a:avLst/>
              <a:gdLst/>
              <a:ahLst/>
              <a:cxnLst/>
              <a:rect l="l" t="t" r="r" b="b"/>
              <a:pathLst>
                <a:path w="742314" h="1010285">
                  <a:moveTo>
                    <a:pt x="24637" y="0"/>
                  </a:moveTo>
                  <a:lnTo>
                    <a:pt x="0" y="0"/>
                  </a:lnTo>
                  <a:lnTo>
                    <a:pt x="0" y="991997"/>
                  </a:lnTo>
                  <a:lnTo>
                    <a:pt x="5968" y="991997"/>
                  </a:lnTo>
                  <a:lnTo>
                    <a:pt x="5968" y="1003426"/>
                  </a:lnTo>
                  <a:lnTo>
                    <a:pt x="18541" y="1003426"/>
                  </a:lnTo>
                  <a:lnTo>
                    <a:pt x="18541" y="991997"/>
                  </a:lnTo>
                  <a:lnTo>
                    <a:pt x="24637" y="991997"/>
                  </a:lnTo>
                  <a:lnTo>
                    <a:pt x="24637" y="1010158"/>
                  </a:lnTo>
                  <a:lnTo>
                    <a:pt x="43052" y="1010158"/>
                  </a:lnTo>
                  <a:lnTo>
                    <a:pt x="741933" y="308229"/>
                  </a:lnTo>
                  <a:lnTo>
                    <a:pt x="735838" y="302133"/>
                  </a:lnTo>
                  <a:lnTo>
                    <a:pt x="732789" y="295910"/>
                  </a:lnTo>
                  <a:lnTo>
                    <a:pt x="726566" y="292862"/>
                  </a:lnTo>
                  <a:lnTo>
                    <a:pt x="24637" y="991743"/>
                  </a:lnTo>
                  <a:lnTo>
                    <a:pt x="24637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239511" y="2511552"/>
              <a:ext cx="12065" cy="19685"/>
            </a:xfrm>
            <a:custGeom>
              <a:avLst/>
              <a:gdLst/>
              <a:ahLst/>
              <a:cxnLst/>
              <a:rect l="l" t="t" r="r" b="b"/>
              <a:pathLst>
                <a:path w="12064" h="19685">
                  <a:moveTo>
                    <a:pt x="11811" y="0"/>
                  </a:moveTo>
                  <a:lnTo>
                    <a:pt x="0" y="12826"/>
                  </a:lnTo>
                  <a:lnTo>
                    <a:pt x="5968" y="19176"/>
                  </a:lnTo>
                  <a:lnTo>
                    <a:pt x="11811" y="19176"/>
                  </a:lnTo>
                  <a:lnTo>
                    <a:pt x="11811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11040" y="1812036"/>
              <a:ext cx="716280" cy="718185"/>
            </a:xfrm>
            <a:custGeom>
              <a:avLst/>
              <a:gdLst/>
              <a:ahLst/>
              <a:cxnLst/>
              <a:rect l="l" t="t" r="r" b="b"/>
              <a:pathLst>
                <a:path w="716279" h="718185">
                  <a:moveTo>
                    <a:pt x="18414" y="0"/>
                  </a:moveTo>
                  <a:lnTo>
                    <a:pt x="12319" y="3048"/>
                  </a:lnTo>
                  <a:lnTo>
                    <a:pt x="0" y="15366"/>
                  </a:lnTo>
                  <a:lnTo>
                    <a:pt x="700913" y="717803"/>
                  </a:lnTo>
                  <a:lnTo>
                    <a:pt x="716280" y="717803"/>
                  </a:lnTo>
                  <a:lnTo>
                    <a:pt x="716280" y="699262"/>
                  </a:lnTo>
                  <a:lnTo>
                    <a:pt x="18414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227320" y="2511552"/>
              <a:ext cx="12065" cy="19685"/>
            </a:xfrm>
            <a:custGeom>
              <a:avLst/>
              <a:gdLst/>
              <a:ahLst/>
              <a:cxnLst/>
              <a:rect l="l" t="t" r="r" b="b"/>
              <a:pathLst>
                <a:path w="12064" h="19685">
                  <a:moveTo>
                    <a:pt x="0" y="0"/>
                  </a:moveTo>
                  <a:lnTo>
                    <a:pt x="0" y="19176"/>
                  </a:lnTo>
                  <a:lnTo>
                    <a:pt x="8889" y="19176"/>
                  </a:lnTo>
                  <a:lnTo>
                    <a:pt x="11810" y="128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236464" y="2523743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2921" y="0"/>
                  </a:moveTo>
                  <a:lnTo>
                    <a:pt x="0" y="5968"/>
                  </a:lnTo>
                  <a:lnTo>
                    <a:pt x="8889" y="5968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221480" y="2554223"/>
              <a:ext cx="2040255" cy="1008380"/>
            </a:xfrm>
            <a:custGeom>
              <a:avLst/>
              <a:gdLst/>
              <a:ahLst/>
              <a:cxnLst/>
              <a:rect l="l" t="t" r="r" b="b"/>
              <a:pathLst>
                <a:path w="2040254" h="1008379">
                  <a:moveTo>
                    <a:pt x="990854" y="0"/>
                  </a:moveTo>
                  <a:lnTo>
                    <a:pt x="0" y="0"/>
                  </a:lnTo>
                  <a:lnTo>
                    <a:pt x="1778" y="50546"/>
                  </a:lnTo>
                  <a:lnTo>
                    <a:pt x="6096" y="100584"/>
                  </a:lnTo>
                  <a:lnTo>
                    <a:pt x="12827" y="149733"/>
                  </a:lnTo>
                  <a:lnTo>
                    <a:pt x="21844" y="198247"/>
                  </a:lnTo>
                  <a:lnTo>
                    <a:pt x="33147" y="245999"/>
                  </a:lnTo>
                  <a:lnTo>
                    <a:pt x="46609" y="292735"/>
                  </a:lnTo>
                  <a:lnTo>
                    <a:pt x="62230" y="338582"/>
                  </a:lnTo>
                  <a:lnTo>
                    <a:pt x="80010" y="383540"/>
                  </a:lnTo>
                  <a:lnTo>
                    <a:pt x="99822" y="427355"/>
                  </a:lnTo>
                  <a:lnTo>
                    <a:pt x="121412" y="470154"/>
                  </a:lnTo>
                  <a:lnTo>
                    <a:pt x="145034" y="511683"/>
                  </a:lnTo>
                  <a:lnTo>
                    <a:pt x="170561" y="552069"/>
                  </a:lnTo>
                  <a:lnTo>
                    <a:pt x="197739" y="591058"/>
                  </a:lnTo>
                  <a:lnTo>
                    <a:pt x="226568" y="628777"/>
                  </a:lnTo>
                  <a:lnTo>
                    <a:pt x="257175" y="665099"/>
                  </a:lnTo>
                  <a:lnTo>
                    <a:pt x="289306" y="700024"/>
                  </a:lnTo>
                  <a:lnTo>
                    <a:pt x="990854" y="0"/>
                  </a:lnTo>
                  <a:close/>
                </a:path>
                <a:path w="2040254" h="1008379">
                  <a:moveTo>
                    <a:pt x="1006221" y="15367"/>
                  </a:moveTo>
                  <a:lnTo>
                    <a:pt x="307721" y="718439"/>
                  </a:lnTo>
                  <a:lnTo>
                    <a:pt x="342519" y="750697"/>
                  </a:lnTo>
                  <a:lnTo>
                    <a:pt x="378714" y="781304"/>
                  </a:lnTo>
                  <a:lnTo>
                    <a:pt x="416433" y="810260"/>
                  </a:lnTo>
                  <a:lnTo>
                    <a:pt x="455422" y="837438"/>
                  </a:lnTo>
                  <a:lnTo>
                    <a:pt x="495681" y="862965"/>
                  </a:lnTo>
                  <a:lnTo>
                    <a:pt x="537083" y="886587"/>
                  </a:lnTo>
                  <a:lnTo>
                    <a:pt x="579755" y="908431"/>
                  </a:lnTo>
                  <a:lnTo>
                    <a:pt x="623570" y="928116"/>
                  </a:lnTo>
                  <a:lnTo>
                    <a:pt x="668274" y="945896"/>
                  </a:lnTo>
                  <a:lnTo>
                    <a:pt x="714121" y="961644"/>
                  </a:lnTo>
                  <a:lnTo>
                    <a:pt x="760857" y="975106"/>
                  </a:lnTo>
                  <a:lnTo>
                    <a:pt x="808355" y="986536"/>
                  </a:lnTo>
                  <a:lnTo>
                    <a:pt x="856869" y="995553"/>
                  </a:lnTo>
                  <a:lnTo>
                    <a:pt x="906018" y="1002157"/>
                  </a:lnTo>
                  <a:lnTo>
                    <a:pt x="955802" y="1006475"/>
                  </a:lnTo>
                  <a:lnTo>
                    <a:pt x="1006221" y="1008380"/>
                  </a:lnTo>
                  <a:lnTo>
                    <a:pt x="1006221" y="15367"/>
                  </a:lnTo>
                  <a:close/>
                </a:path>
                <a:path w="2040254" h="1008379">
                  <a:moveTo>
                    <a:pt x="1732534" y="718439"/>
                  </a:moveTo>
                  <a:lnTo>
                    <a:pt x="1030859" y="15367"/>
                  </a:lnTo>
                  <a:lnTo>
                    <a:pt x="1030859" y="1008380"/>
                  </a:lnTo>
                  <a:lnTo>
                    <a:pt x="1081913" y="1006475"/>
                  </a:lnTo>
                  <a:lnTo>
                    <a:pt x="1132205" y="1002157"/>
                  </a:lnTo>
                  <a:lnTo>
                    <a:pt x="1181735" y="995553"/>
                  </a:lnTo>
                  <a:lnTo>
                    <a:pt x="1230503" y="986536"/>
                  </a:lnTo>
                  <a:lnTo>
                    <a:pt x="1278382" y="975106"/>
                  </a:lnTo>
                  <a:lnTo>
                    <a:pt x="1325372" y="961644"/>
                  </a:lnTo>
                  <a:lnTo>
                    <a:pt x="1371346" y="945896"/>
                  </a:lnTo>
                  <a:lnTo>
                    <a:pt x="1416304" y="928116"/>
                  </a:lnTo>
                  <a:lnTo>
                    <a:pt x="1460246" y="908431"/>
                  </a:lnTo>
                  <a:lnTo>
                    <a:pt x="1502918" y="886587"/>
                  </a:lnTo>
                  <a:lnTo>
                    <a:pt x="1544447" y="862965"/>
                  </a:lnTo>
                  <a:lnTo>
                    <a:pt x="1584833" y="837438"/>
                  </a:lnTo>
                  <a:lnTo>
                    <a:pt x="1623822" y="810260"/>
                  </a:lnTo>
                  <a:lnTo>
                    <a:pt x="1661541" y="781304"/>
                  </a:lnTo>
                  <a:lnTo>
                    <a:pt x="1697736" y="750697"/>
                  </a:lnTo>
                  <a:lnTo>
                    <a:pt x="1732534" y="718439"/>
                  </a:lnTo>
                  <a:close/>
                </a:path>
                <a:path w="2040254" h="1008379">
                  <a:moveTo>
                    <a:pt x="2040255" y="0"/>
                  </a:moveTo>
                  <a:lnTo>
                    <a:pt x="1049401" y="0"/>
                  </a:lnTo>
                  <a:lnTo>
                    <a:pt x="1747901" y="700024"/>
                  </a:lnTo>
                  <a:lnTo>
                    <a:pt x="1780540" y="665099"/>
                  </a:lnTo>
                  <a:lnTo>
                    <a:pt x="1811528" y="628777"/>
                  </a:lnTo>
                  <a:lnTo>
                    <a:pt x="1840865" y="591058"/>
                  </a:lnTo>
                  <a:lnTo>
                    <a:pt x="1868424" y="552069"/>
                  </a:lnTo>
                  <a:lnTo>
                    <a:pt x="1894205" y="511683"/>
                  </a:lnTo>
                  <a:lnTo>
                    <a:pt x="1918081" y="470154"/>
                  </a:lnTo>
                  <a:lnTo>
                    <a:pt x="1939925" y="427355"/>
                  </a:lnTo>
                  <a:lnTo>
                    <a:pt x="1959864" y="383540"/>
                  </a:lnTo>
                  <a:lnTo>
                    <a:pt x="1977771" y="338582"/>
                  </a:lnTo>
                  <a:lnTo>
                    <a:pt x="1993519" y="292735"/>
                  </a:lnTo>
                  <a:lnTo>
                    <a:pt x="2006981" y="245999"/>
                  </a:lnTo>
                  <a:lnTo>
                    <a:pt x="2018411" y="198247"/>
                  </a:lnTo>
                  <a:lnTo>
                    <a:pt x="2027428" y="149733"/>
                  </a:lnTo>
                  <a:lnTo>
                    <a:pt x="2034159" y="100584"/>
                  </a:lnTo>
                  <a:lnTo>
                    <a:pt x="2038477" y="50546"/>
                  </a:lnTo>
                  <a:lnTo>
                    <a:pt x="2040255" y="0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511040" y="2554223"/>
              <a:ext cx="741045" cy="1008380"/>
            </a:xfrm>
            <a:custGeom>
              <a:avLst/>
              <a:gdLst/>
              <a:ahLst/>
              <a:cxnLst/>
              <a:rect l="l" t="t" r="r" b="b"/>
              <a:pathLst>
                <a:path w="741045" h="1008379">
                  <a:moveTo>
                    <a:pt x="715899" y="0"/>
                  </a:moveTo>
                  <a:lnTo>
                    <a:pt x="700532" y="0"/>
                  </a:lnTo>
                  <a:lnTo>
                    <a:pt x="0" y="700024"/>
                  </a:lnTo>
                  <a:lnTo>
                    <a:pt x="18415" y="718439"/>
                  </a:lnTo>
                  <a:lnTo>
                    <a:pt x="715899" y="15367"/>
                  </a:lnTo>
                  <a:lnTo>
                    <a:pt x="715899" y="0"/>
                  </a:lnTo>
                  <a:close/>
                </a:path>
                <a:path w="741045" h="1008379">
                  <a:moveTo>
                    <a:pt x="740537" y="15367"/>
                  </a:moveTo>
                  <a:lnTo>
                    <a:pt x="728218" y="3048"/>
                  </a:lnTo>
                  <a:lnTo>
                    <a:pt x="715899" y="15367"/>
                  </a:lnTo>
                  <a:lnTo>
                    <a:pt x="715899" y="1008380"/>
                  </a:lnTo>
                  <a:lnTo>
                    <a:pt x="740537" y="1008380"/>
                  </a:lnTo>
                  <a:lnTo>
                    <a:pt x="740537" y="15367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227320" y="2554224"/>
              <a:ext cx="12065" cy="16510"/>
            </a:xfrm>
            <a:custGeom>
              <a:avLst/>
              <a:gdLst/>
              <a:ahLst/>
              <a:cxnLst/>
              <a:rect l="l" t="t" r="r" b="b"/>
              <a:pathLst>
                <a:path w="12064" h="16510">
                  <a:moveTo>
                    <a:pt x="8889" y="0"/>
                  </a:moveTo>
                  <a:lnTo>
                    <a:pt x="0" y="0"/>
                  </a:lnTo>
                  <a:lnTo>
                    <a:pt x="0" y="16255"/>
                  </a:lnTo>
                  <a:lnTo>
                    <a:pt x="11810" y="3301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251703" y="2554224"/>
              <a:ext cx="718185" cy="719455"/>
            </a:xfrm>
            <a:custGeom>
              <a:avLst/>
              <a:gdLst/>
              <a:ahLst/>
              <a:cxnLst/>
              <a:rect l="l" t="t" r="r" b="b"/>
              <a:pathLst>
                <a:path w="718185" h="719454">
                  <a:moveTo>
                    <a:pt x="18542" y="0"/>
                  </a:moveTo>
                  <a:lnTo>
                    <a:pt x="0" y="0"/>
                  </a:lnTo>
                  <a:lnTo>
                    <a:pt x="0" y="15493"/>
                  </a:lnTo>
                  <a:lnTo>
                    <a:pt x="702310" y="719327"/>
                  </a:lnTo>
                  <a:lnTo>
                    <a:pt x="708533" y="713104"/>
                  </a:lnTo>
                  <a:lnTo>
                    <a:pt x="711581" y="706881"/>
                  </a:lnTo>
                  <a:lnTo>
                    <a:pt x="717804" y="700786"/>
                  </a:lnTo>
                  <a:lnTo>
                    <a:pt x="18542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239511" y="2554224"/>
              <a:ext cx="12065" cy="16510"/>
            </a:xfrm>
            <a:custGeom>
              <a:avLst/>
              <a:gdLst/>
              <a:ahLst/>
              <a:cxnLst/>
              <a:rect l="l" t="t" r="r" b="b"/>
              <a:pathLst>
                <a:path w="12064" h="16510">
                  <a:moveTo>
                    <a:pt x="11811" y="0"/>
                  </a:moveTo>
                  <a:lnTo>
                    <a:pt x="5968" y="0"/>
                  </a:lnTo>
                  <a:lnTo>
                    <a:pt x="0" y="3301"/>
                  </a:lnTo>
                  <a:lnTo>
                    <a:pt x="11811" y="16255"/>
                  </a:lnTo>
                  <a:lnTo>
                    <a:pt x="11811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236464" y="2554224"/>
              <a:ext cx="8890" cy="4445"/>
            </a:xfrm>
            <a:custGeom>
              <a:avLst/>
              <a:gdLst/>
              <a:ahLst/>
              <a:cxnLst/>
              <a:rect l="l" t="t" r="r" b="b"/>
              <a:pathLst>
                <a:path w="8889" h="4444">
                  <a:moveTo>
                    <a:pt x="8889" y="0"/>
                  </a:moveTo>
                  <a:lnTo>
                    <a:pt x="0" y="0"/>
                  </a:lnTo>
                  <a:lnTo>
                    <a:pt x="2921" y="4445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221480" y="2529839"/>
              <a:ext cx="2040255" cy="26034"/>
            </a:xfrm>
            <a:custGeom>
              <a:avLst/>
              <a:gdLst/>
              <a:ahLst/>
              <a:cxnLst/>
              <a:rect l="l" t="t" r="r" b="b"/>
              <a:pathLst>
                <a:path w="2040254" h="26035">
                  <a:moveTo>
                    <a:pt x="996950" y="12700"/>
                  </a:moveTo>
                  <a:lnTo>
                    <a:pt x="996873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25400"/>
                  </a:lnTo>
                  <a:lnTo>
                    <a:pt x="996950" y="25400"/>
                  </a:lnTo>
                  <a:lnTo>
                    <a:pt x="996950" y="12700"/>
                  </a:lnTo>
                  <a:close/>
                </a:path>
                <a:path w="2040254" h="26035">
                  <a:moveTo>
                    <a:pt x="2040255" y="0"/>
                  </a:moveTo>
                  <a:lnTo>
                    <a:pt x="1043432" y="0"/>
                  </a:lnTo>
                  <a:lnTo>
                    <a:pt x="1043305" y="25908"/>
                  </a:lnTo>
                  <a:lnTo>
                    <a:pt x="2040255" y="25908"/>
                  </a:lnTo>
                  <a:lnTo>
                    <a:pt x="2040255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212080" y="2529839"/>
              <a:ext cx="59055" cy="26034"/>
            </a:xfrm>
            <a:custGeom>
              <a:avLst/>
              <a:gdLst/>
              <a:ahLst/>
              <a:cxnLst/>
              <a:rect l="l" t="t" r="r" b="b"/>
              <a:pathLst>
                <a:path w="59054" h="26035">
                  <a:moveTo>
                    <a:pt x="15494" y="16129"/>
                  </a:moveTo>
                  <a:lnTo>
                    <a:pt x="12446" y="12954"/>
                  </a:lnTo>
                  <a:lnTo>
                    <a:pt x="0" y="25781"/>
                  </a:lnTo>
                  <a:lnTo>
                    <a:pt x="15494" y="25781"/>
                  </a:lnTo>
                  <a:lnTo>
                    <a:pt x="15494" y="16129"/>
                  </a:lnTo>
                  <a:close/>
                </a:path>
                <a:path w="59054" h="26035">
                  <a:moveTo>
                    <a:pt x="58801" y="0"/>
                  </a:moveTo>
                  <a:lnTo>
                    <a:pt x="40259" y="0"/>
                  </a:lnTo>
                  <a:lnTo>
                    <a:pt x="40259" y="6477"/>
                  </a:lnTo>
                  <a:lnTo>
                    <a:pt x="46482" y="12954"/>
                  </a:lnTo>
                  <a:lnTo>
                    <a:pt x="58801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227320" y="2529839"/>
              <a:ext cx="24765" cy="26034"/>
            </a:xfrm>
            <a:custGeom>
              <a:avLst/>
              <a:gdLst/>
              <a:ahLst/>
              <a:cxnLst/>
              <a:rect l="l" t="t" r="r" b="b"/>
              <a:pathLst>
                <a:path w="24764" h="26035">
                  <a:moveTo>
                    <a:pt x="9144" y="25781"/>
                  </a:moveTo>
                  <a:lnTo>
                    <a:pt x="0" y="16129"/>
                  </a:lnTo>
                  <a:lnTo>
                    <a:pt x="0" y="25781"/>
                  </a:lnTo>
                  <a:lnTo>
                    <a:pt x="9144" y="25781"/>
                  </a:lnTo>
                  <a:close/>
                </a:path>
                <a:path w="24764" h="26035">
                  <a:moveTo>
                    <a:pt x="24257" y="0"/>
                  </a:moveTo>
                  <a:lnTo>
                    <a:pt x="18161" y="0"/>
                  </a:lnTo>
                  <a:lnTo>
                    <a:pt x="24257" y="6477"/>
                  </a:lnTo>
                  <a:lnTo>
                    <a:pt x="24257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212080" y="2529839"/>
              <a:ext cx="59055" cy="26034"/>
            </a:xfrm>
            <a:custGeom>
              <a:avLst/>
              <a:gdLst/>
              <a:ahLst/>
              <a:cxnLst/>
              <a:rect l="l" t="t" r="r" b="b"/>
              <a:pathLst>
                <a:path w="59054" h="26035">
                  <a:moveTo>
                    <a:pt x="15494" y="0"/>
                  </a:moveTo>
                  <a:lnTo>
                    <a:pt x="0" y="0"/>
                  </a:lnTo>
                  <a:lnTo>
                    <a:pt x="12446" y="12954"/>
                  </a:lnTo>
                  <a:lnTo>
                    <a:pt x="15494" y="6477"/>
                  </a:lnTo>
                  <a:lnTo>
                    <a:pt x="15494" y="0"/>
                  </a:lnTo>
                  <a:close/>
                </a:path>
                <a:path w="59054" h="26035">
                  <a:moveTo>
                    <a:pt x="58801" y="25781"/>
                  </a:moveTo>
                  <a:lnTo>
                    <a:pt x="46482" y="12954"/>
                  </a:lnTo>
                  <a:lnTo>
                    <a:pt x="40259" y="16129"/>
                  </a:lnTo>
                  <a:lnTo>
                    <a:pt x="40259" y="25781"/>
                  </a:lnTo>
                  <a:lnTo>
                    <a:pt x="58801" y="25781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224272" y="2529839"/>
              <a:ext cx="34925" cy="26034"/>
            </a:xfrm>
            <a:custGeom>
              <a:avLst/>
              <a:gdLst/>
              <a:ahLst/>
              <a:cxnLst/>
              <a:rect l="l" t="t" r="r" b="b"/>
              <a:pathLst>
                <a:path w="34925" h="26035">
                  <a:moveTo>
                    <a:pt x="3175" y="6477"/>
                  </a:moveTo>
                  <a:lnTo>
                    <a:pt x="0" y="12954"/>
                  </a:lnTo>
                  <a:lnTo>
                    <a:pt x="3175" y="16129"/>
                  </a:lnTo>
                  <a:lnTo>
                    <a:pt x="3175" y="6477"/>
                  </a:lnTo>
                  <a:close/>
                </a:path>
                <a:path w="34925" h="26035">
                  <a:moveTo>
                    <a:pt x="12573" y="0"/>
                  </a:moveTo>
                  <a:lnTo>
                    <a:pt x="3175" y="0"/>
                  </a:lnTo>
                  <a:lnTo>
                    <a:pt x="3175" y="6477"/>
                  </a:lnTo>
                  <a:lnTo>
                    <a:pt x="12573" y="0"/>
                  </a:lnTo>
                  <a:close/>
                </a:path>
                <a:path w="34925" h="26035">
                  <a:moveTo>
                    <a:pt x="28321" y="16129"/>
                  </a:moveTo>
                  <a:lnTo>
                    <a:pt x="21971" y="25781"/>
                  </a:lnTo>
                  <a:lnTo>
                    <a:pt x="28321" y="25781"/>
                  </a:lnTo>
                  <a:lnTo>
                    <a:pt x="28321" y="16129"/>
                  </a:lnTo>
                  <a:close/>
                </a:path>
                <a:path w="34925" h="26035">
                  <a:moveTo>
                    <a:pt x="34544" y="12954"/>
                  </a:moveTo>
                  <a:lnTo>
                    <a:pt x="28321" y="6477"/>
                  </a:lnTo>
                  <a:lnTo>
                    <a:pt x="28321" y="16129"/>
                  </a:lnTo>
                  <a:lnTo>
                    <a:pt x="34544" y="12954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27320" y="2529840"/>
              <a:ext cx="24765" cy="26034"/>
            </a:xfrm>
            <a:custGeom>
              <a:avLst/>
              <a:gdLst/>
              <a:ahLst/>
              <a:cxnLst/>
              <a:rect l="l" t="t" r="r" b="b"/>
              <a:pathLst>
                <a:path w="24764" h="26035">
                  <a:moveTo>
                    <a:pt x="18160" y="0"/>
                  </a:moveTo>
                  <a:lnTo>
                    <a:pt x="9143" y="0"/>
                  </a:lnTo>
                  <a:lnTo>
                    <a:pt x="0" y="6476"/>
                  </a:lnTo>
                  <a:lnTo>
                    <a:pt x="0" y="16129"/>
                  </a:lnTo>
                  <a:lnTo>
                    <a:pt x="9143" y="25781"/>
                  </a:lnTo>
                  <a:lnTo>
                    <a:pt x="18160" y="25781"/>
                  </a:lnTo>
                  <a:lnTo>
                    <a:pt x="24256" y="16129"/>
                  </a:lnTo>
                  <a:lnTo>
                    <a:pt x="24256" y="6476"/>
                  </a:lnTo>
                  <a:lnTo>
                    <a:pt x="18160" y="0"/>
                  </a:lnTo>
                  <a:close/>
                </a:path>
              </a:pathLst>
            </a:custGeom>
            <a:solidFill>
              <a:srgbClr val="B6C1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288535" y="1586484"/>
              <a:ext cx="1905000" cy="1909445"/>
            </a:xfrm>
            <a:custGeom>
              <a:avLst/>
              <a:gdLst/>
              <a:ahLst/>
              <a:cxnLst/>
              <a:rect l="l" t="t" r="r" b="b"/>
              <a:pathLst>
                <a:path w="1905000" h="1909445">
                  <a:moveTo>
                    <a:pt x="950722" y="0"/>
                  </a:moveTo>
                  <a:lnTo>
                    <a:pt x="903224" y="1142"/>
                  </a:lnTo>
                  <a:lnTo>
                    <a:pt x="856234" y="4699"/>
                  </a:lnTo>
                  <a:lnTo>
                    <a:pt x="810005" y="10413"/>
                  </a:lnTo>
                  <a:lnTo>
                    <a:pt x="764413" y="18287"/>
                  </a:lnTo>
                  <a:lnTo>
                    <a:pt x="719709" y="28320"/>
                  </a:lnTo>
                  <a:lnTo>
                    <a:pt x="675766" y="40512"/>
                  </a:lnTo>
                  <a:lnTo>
                    <a:pt x="632713" y="54737"/>
                  </a:lnTo>
                  <a:lnTo>
                    <a:pt x="590550" y="70865"/>
                  </a:lnTo>
                  <a:lnTo>
                    <a:pt x="549401" y="89026"/>
                  </a:lnTo>
                  <a:lnTo>
                    <a:pt x="509397" y="108965"/>
                  </a:lnTo>
                  <a:lnTo>
                    <a:pt x="470408" y="130682"/>
                  </a:lnTo>
                  <a:lnTo>
                    <a:pt x="432562" y="154177"/>
                  </a:lnTo>
                  <a:lnTo>
                    <a:pt x="395986" y="179450"/>
                  </a:lnTo>
                  <a:lnTo>
                    <a:pt x="360552" y="206248"/>
                  </a:lnTo>
                  <a:lnTo>
                    <a:pt x="326516" y="234695"/>
                  </a:lnTo>
                  <a:lnTo>
                    <a:pt x="293877" y="264794"/>
                  </a:lnTo>
                  <a:lnTo>
                    <a:pt x="262636" y="296163"/>
                  </a:lnTo>
                  <a:lnTo>
                    <a:pt x="232790" y="329056"/>
                  </a:lnTo>
                  <a:lnTo>
                    <a:pt x="204597" y="363346"/>
                  </a:lnTo>
                  <a:lnTo>
                    <a:pt x="177926" y="398906"/>
                  </a:lnTo>
                  <a:lnTo>
                    <a:pt x="152908" y="435737"/>
                  </a:lnTo>
                  <a:lnTo>
                    <a:pt x="129539" y="473837"/>
                  </a:lnTo>
                  <a:lnTo>
                    <a:pt x="107950" y="513079"/>
                  </a:lnTo>
                  <a:lnTo>
                    <a:pt x="88137" y="553338"/>
                  </a:lnTo>
                  <a:lnTo>
                    <a:pt x="70230" y="594613"/>
                  </a:lnTo>
                  <a:lnTo>
                    <a:pt x="54228" y="637031"/>
                  </a:lnTo>
                  <a:lnTo>
                    <a:pt x="40131" y="680212"/>
                  </a:lnTo>
                  <a:lnTo>
                    <a:pt x="28066" y="724407"/>
                  </a:lnTo>
                  <a:lnTo>
                    <a:pt x="18161" y="769238"/>
                  </a:lnTo>
                  <a:lnTo>
                    <a:pt x="10287" y="814958"/>
                  </a:lnTo>
                  <a:lnTo>
                    <a:pt x="4572" y="861440"/>
                  </a:lnTo>
                  <a:lnTo>
                    <a:pt x="1142" y="908430"/>
                  </a:lnTo>
                  <a:lnTo>
                    <a:pt x="0" y="956182"/>
                  </a:lnTo>
                  <a:lnTo>
                    <a:pt x="1142" y="1003807"/>
                  </a:lnTo>
                  <a:lnTo>
                    <a:pt x="4572" y="1050798"/>
                  </a:lnTo>
                  <a:lnTo>
                    <a:pt x="10287" y="1097279"/>
                  </a:lnTo>
                  <a:lnTo>
                    <a:pt x="18161" y="1142873"/>
                  </a:lnTo>
                  <a:lnTo>
                    <a:pt x="28066" y="1187703"/>
                  </a:lnTo>
                  <a:lnTo>
                    <a:pt x="40131" y="1231773"/>
                  </a:lnTo>
                  <a:lnTo>
                    <a:pt x="54228" y="1274952"/>
                  </a:lnTo>
                  <a:lnTo>
                    <a:pt x="70230" y="1317116"/>
                  </a:lnTo>
                  <a:lnTo>
                    <a:pt x="88137" y="1358391"/>
                  </a:lnTo>
                  <a:lnTo>
                    <a:pt x="107950" y="1398524"/>
                  </a:lnTo>
                  <a:lnTo>
                    <a:pt x="129539" y="1437639"/>
                  </a:lnTo>
                  <a:lnTo>
                    <a:pt x="152908" y="1475613"/>
                  </a:lnTo>
                  <a:lnTo>
                    <a:pt x="177926" y="1512315"/>
                  </a:lnTo>
                  <a:lnTo>
                    <a:pt x="204597" y="1547749"/>
                  </a:lnTo>
                  <a:lnTo>
                    <a:pt x="232790" y="1581912"/>
                  </a:lnTo>
                  <a:lnTo>
                    <a:pt x="262636" y="1614551"/>
                  </a:lnTo>
                  <a:lnTo>
                    <a:pt x="293877" y="1645919"/>
                  </a:lnTo>
                  <a:lnTo>
                    <a:pt x="326516" y="1675764"/>
                  </a:lnTo>
                  <a:lnTo>
                    <a:pt x="360552" y="1704086"/>
                  </a:lnTo>
                  <a:lnTo>
                    <a:pt x="395986" y="1730882"/>
                  </a:lnTo>
                  <a:lnTo>
                    <a:pt x="432562" y="1755902"/>
                  </a:lnTo>
                  <a:lnTo>
                    <a:pt x="470408" y="1779269"/>
                  </a:lnTo>
                  <a:lnTo>
                    <a:pt x="509397" y="1800987"/>
                  </a:lnTo>
                  <a:lnTo>
                    <a:pt x="549401" y="1820799"/>
                  </a:lnTo>
                  <a:lnTo>
                    <a:pt x="590550" y="1838832"/>
                  </a:lnTo>
                  <a:lnTo>
                    <a:pt x="632713" y="1854835"/>
                  </a:lnTo>
                  <a:lnTo>
                    <a:pt x="675766" y="1868931"/>
                  </a:lnTo>
                  <a:lnTo>
                    <a:pt x="719709" y="1880996"/>
                  </a:lnTo>
                  <a:lnTo>
                    <a:pt x="764413" y="1891029"/>
                  </a:lnTo>
                  <a:lnTo>
                    <a:pt x="810005" y="1898903"/>
                  </a:lnTo>
                  <a:lnTo>
                    <a:pt x="856234" y="1904618"/>
                  </a:lnTo>
                  <a:lnTo>
                    <a:pt x="903224" y="1908048"/>
                  </a:lnTo>
                  <a:lnTo>
                    <a:pt x="950722" y="1909190"/>
                  </a:lnTo>
                  <a:lnTo>
                    <a:pt x="998219" y="1908048"/>
                  </a:lnTo>
                  <a:lnTo>
                    <a:pt x="1045210" y="1904618"/>
                  </a:lnTo>
                  <a:lnTo>
                    <a:pt x="1091564" y="1898903"/>
                  </a:lnTo>
                  <a:lnTo>
                    <a:pt x="1137158" y="1891029"/>
                  </a:lnTo>
                  <a:lnTo>
                    <a:pt x="1181989" y="1880996"/>
                  </a:lnTo>
                  <a:lnTo>
                    <a:pt x="1225930" y="1868931"/>
                  </a:lnTo>
                  <a:lnTo>
                    <a:pt x="1269111" y="1854835"/>
                  </a:lnTo>
                  <a:lnTo>
                    <a:pt x="1311275" y="1838832"/>
                  </a:lnTo>
                  <a:lnTo>
                    <a:pt x="1352550" y="1820799"/>
                  </a:lnTo>
                  <a:lnTo>
                    <a:pt x="1392681" y="1800987"/>
                  </a:lnTo>
                  <a:lnTo>
                    <a:pt x="1431798" y="1779269"/>
                  </a:lnTo>
                  <a:lnTo>
                    <a:pt x="1469771" y="1755902"/>
                  </a:lnTo>
                  <a:lnTo>
                    <a:pt x="1506474" y="1730882"/>
                  </a:lnTo>
                  <a:lnTo>
                    <a:pt x="1542034" y="1704086"/>
                  </a:lnTo>
                  <a:lnTo>
                    <a:pt x="1576197" y="1675764"/>
                  </a:lnTo>
                  <a:lnTo>
                    <a:pt x="1608963" y="1645919"/>
                  </a:lnTo>
                  <a:lnTo>
                    <a:pt x="1640459" y="1614551"/>
                  </a:lnTo>
                  <a:lnTo>
                    <a:pt x="1670303" y="1581912"/>
                  </a:lnTo>
                  <a:lnTo>
                    <a:pt x="1698752" y="1547749"/>
                  </a:lnTo>
                  <a:lnTo>
                    <a:pt x="1725549" y="1512315"/>
                  </a:lnTo>
                  <a:lnTo>
                    <a:pt x="1750694" y="1475613"/>
                  </a:lnTo>
                  <a:lnTo>
                    <a:pt x="1774189" y="1437639"/>
                  </a:lnTo>
                  <a:lnTo>
                    <a:pt x="1795779" y="1398524"/>
                  </a:lnTo>
                  <a:lnTo>
                    <a:pt x="1815718" y="1358391"/>
                  </a:lnTo>
                  <a:lnTo>
                    <a:pt x="1833752" y="1317116"/>
                  </a:lnTo>
                  <a:lnTo>
                    <a:pt x="1849881" y="1274952"/>
                  </a:lnTo>
                  <a:lnTo>
                    <a:pt x="1864105" y="1231773"/>
                  </a:lnTo>
                  <a:lnTo>
                    <a:pt x="1876171" y="1187703"/>
                  </a:lnTo>
                  <a:lnTo>
                    <a:pt x="1886203" y="1142873"/>
                  </a:lnTo>
                  <a:lnTo>
                    <a:pt x="1894077" y="1097279"/>
                  </a:lnTo>
                  <a:lnTo>
                    <a:pt x="1899792" y="1050798"/>
                  </a:lnTo>
                  <a:lnTo>
                    <a:pt x="1903349" y="1003807"/>
                  </a:lnTo>
                  <a:lnTo>
                    <a:pt x="1904491" y="956182"/>
                  </a:lnTo>
                  <a:lnTo>
                    <a:pt x="1903349" y="908430"/>
                  </a:lnTo>
                  <a:lnTo>
                    <a:pt x="1899792" y="861440"/>
                  </a:lnTo>
                  <a:lnTo>
                    <a:pt x="1894077" y="814958"/>
                  </a:lnTo>
                  <a:lnTo>
                    <a:pt x="1886203" y="769238"/>
                  </a:lnTo>
                  <a:lnTo>
                    <a:pt x="1876171" y="724407"/>
                  </a:lnTo>
                  <a:lnTo>
                    <a:pt x="1864105" y="680212"/>
                  </a:lnTo>
                  <a:lnTo>
                    <a:pt x="1849881" y="637031"/>
                  </a:lnTo>
                  <a:lnTo>
                    <a:pt x="1833752" y="594613"/>
                  </a:lnTo>
                  <a:lnTo>
                    <a:pt x="1815718" y="553338"/>
                  </a:lnTo>
                  <a:lnTo>
                    <a:pt x="1795779" y="513079"/>
                  </a:lnTo>
                  <a:lnTo>
                    <a:pt x="1774189" y="473837"/>
                  </a:lnTo>
                  <a:lnTo>
                    <a:pt x="1750694" y="435737"/>
                  </a:lnTo>
                  <a:lnTo>
                    <a:pt x="1725549" y="398906"/>
                  </a:lnTo>
                  <a:lnTo>
                    <a:pt x="1698752" y="363346"/>
                  </a:lnTo>
                  <a:lnTo>
                    <a:pt x="1670303" y="329056"/>
                  </a:lnTo>
                  <a:lnTo>
                    <a:pt x="1640459" y="296163"/>
                  </a:lnTo>
                  <a:lnTo>
                    <a:pt x="1608963" y="264794"/>
                  </a:lnTo>
                  <a:lnTo>
                    <a:pt x="1576197" y="234695"/>
                  </a:lnTo>
                  <a:lnTo>
                    <a:pt x="1542034" y="206248"/>
                  </a:lnTo>
                  <a:lnTo>
                    <a:pt x="1506474" y="179450"/>
                  </a:lnTo>
                  <a:lnTo>
                    <a:pt x="1469771" y="154177"/>
                  </a:lnTo>
                  <a:lnTo>
                    <a:pt x="1431798" y="130682"/>
                  </a:lnTo>
                  <a:lnTo>
                    <a:pt x="1392681" y="108965"/>
                  </a:lnTo>
                  <a:lnTo>
                    <a:pt x="1352550" y="89026"/>
                  </a:lnTo>
                  <a:lnTo>
                    <a:pt x="1311275" y="70865"/>
                  </a:lnTo>
                  <a:lnTo>
                    <a:pt x="1269111" y="54737"/>
                  </a:lnTo>
                  <a:lnTo>
                    <a:pt x="1225930" y="40512"/>
                  </a:lnTo>
                  <a:lnTo>
                    <a:pt x="1181989" y="28320"/>
                  </a:lnTo>
                  <a:lnTo>
                    <a:pt x="1137158" y="18287"/>
                  </a:lnTo>
                  <a:lnTo>
                    <a:pt x="1091564" y="10413"/>
                  </a:lnTo>
                  <a:lnTo>
                    <a:pt x="1045210" y="4699"/>
                  </a:lnTo>
                  <a:lnTo>
                    <a:pt x="998219" y="1142"/>
                  </a:lnTo>
                  <a:lnTo>
                    <a:pt x="9507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0" y="2447543"/>
              <a:ext cx="3445510" cy="4271645"/>
            </a:xfrm>
            <a:custGeom>
              <a:avLst/>
              <a:gdLst/>
              <a:ahLst/>
              <a:cxnLst/>
              <a:rect l="l" t="t" r="r" b="b"/>
              <a:pathLst>
                <a:path w="3445510" h="4271645">
                  <a:moveTo>
                    <a:pt x="1218247" y="1605788"/>
                  </a:moveTo>
                  <a:lnTo>
                    <a:pt x="1212100" y="1599692"/>
                  </a:lnTo>
                  <a:lnTo>
                    <a:pt x="1205941" y="1596517"/>
                  </a:lnTo>
                  <a:lnTo>
                    <a:pt x="1199794" y="1590421"/>
                  </a:lnTo>
                  <a:lnTo>
                    <a:pt x="0" y="2792476"/>
                  </a:lnTo>
                  <a:lnTo>
                    <a:pt x="15379" y="2810891"/>
                  </a:lnTo>
                  <a:lnTo>
                    <a:pt x="1218247" y="1605788"/>
                  </a:lnTo>
                  <a:close/>
                </a:path>
                <a:path w="3445510" h="4271645">
                  <a:moveTo>
                    <a:pt x="1224407" y="1124966"/>
                  </a:moveTo>
                  <a:lnTo>
                    <a:pt x="101523" y="0"/>
                  </a:lnTo>
                  <a:lnTo>
                    <a:pt x="86144" y="18542"/>
                  </a:lnTo>
                  <a:lnTo>
                    <a:pt x="1205941" y="1140460"/>
                  </a:lnTo>
                  <a:lnTo>
                    <a:pt x="1218247" y="1128026"/>
                  </a:lnTo>
                  <a:lnTo>
                    <a:pt x="1224407" y="1124966"/>
                  </a:lnTo>
                  <a:close/>
                </a:path>
                <a:path w="3445510" h="4271645">
                  <a:moveTo>
                    <a:pt x="2199640" y="2101977"/>
                  </a:moveTo>
                  <a:lnTo>
                    <a:pt x="1682750" y="1584198"/>
                  </a:lnTo>
                  <a:lnTo>
                    <a:pt x="1670431" y="1596517"/>
                  </a:lnTo>
                  <a:lnTo>
                    <a:pt x="1667383" y="1602740"/>
                  </a:lnTo>
                  <a:lnTo>
                    <a:pt x="2181098" y="2117471"/>
                  </a:lnTo>
                  <a:lnTo>
                    <a:pt x="2187321" y="2111248"/>
                  </a:lnTo>
                  <a:lnTo>
                    <a:pt x="2193417" y="2108200"/>
                  </a:lnTo>
                  <a:lnTo>
                    <a:pt x="2199640" y="2101977"/>
                  </a:lnTo>
                  <a:close/>
                </a:path>
                <a:path w="3445510" h="4271645">
                  <a:moveTo>
                    <a:pt x="2488819" y="332867"/>
                  </a:moveTo>
                  <a:lnTo>
                    <a:pt x="2476500" y="320548"/>
                  </a:lnTo>
                  <a:lnTo>
                    <a:pt x="2473452" y="314325"/>
                  </a:lnTo>
                  <a:lnTo>
                    <a:pt x="1661287" y="1128026"/>
                  </a:lnTo>
                  <a:lnTo>
                    <a:pt x="1673606" y="1140460"/>
                  </a:lnTo>
                  <a:lnTo>
                    <a:pt x="1676654" y="1146556"/>
                  </a:lnTo>
                  <a:lnTo>
                    <a:pt x="2488819" y="332867"/>
                  </a:lnTo>
                  <a:close/>
                </a:path>
                <a:path w="3445510" h="4271645">
                  <a:moveTo>
                    <a:pt x="2697988" y="2635250"/>
                  </a:moveTo>
                  <a:lnTo>
                    <a:pt x="2181098" y="2117471"/>
                  </a:lnTo>
                  <a:lnTo>
                    <a:pt x="2147951" y="2154809"/>
                  </a:lnTo>
                  <a:lnTo>
                    <a:pt x="2117090" y="2194433"/>
                  </a:lnTo>
                  <a:lnTo>
                    <a:pt x="2088896" y="2236216"/>
                  </a:lnTo>
                  <a:lnTo>
                    <a:pt x="2063496" y="2279904"/>
                  </a:lnTo>
                  <a:lnTo>
                    <a:pt x="2040890" y="2325624"/>
                  </a:lnTo>
                  <a:lnTo>
                    <a:pt x="2021459" y="2372868"/>
                  </a:lnTo>
                  <a:lnTo>
                    <a:pt x="2005203" y="2421636"/>
                  </a:lnTo>
                  <a:lnTo>
                    <a:pt x="1992249" y="2471801"/>
                  </a:lnTo>
                  <a:lnTo>
                    <a:pt x="1982724" y="2523236"/>
                  </a:lnTo>
                  <a:lnTo>
                    <a:pt x="1977009" y="2575687"/>
                  </a:lnTo>
                  <a:lnTo>
                    <a:pt x="1975104" y="2629154"/>
                  </a:lnTo>
                  <a:lnTo>
                    <a:pt x="1976628" y="2677160"/>
                  </a:lnTo>
                  <a:lnTo>
                    <a:pt x="1981073" y="2724404"/>
                  </a:lnTo>
                  <a:lnTo>
                    <a:pt x="1988566" y="2770759"/>
                  </a:lnTo>
                  <a:lnTo>
                    <a:pt x="1998853" y="2815971"/>
                  </a:lnTo>
                  <a:lnTo>
                    <a:pt x="2011807" y="2860167"/>
                  </a:lnTo>
                  <a:lnTo>
                    <a:pt x="2027428" y="2903093"/>
                  </a:lnTo>
                  <a:lnTo>
                    <a:pt x="2045589" y="2944749"/>
                  </a:lnTo>
                  <a:lnTo>
                    <a:pt x="2066163" y="2985008"/>
                  </a:lnTo>
                  <a:lnTo>
                    <a:pt x="2089150" y="3023870"/>
                  </a:lnTo>
                  <a:lnTo>
                    <a:pt x="2114296" y="3061081"/>
                  </a:lnTo>
                  <a:lnTo>
                    <a:pt x="2141728" y="3096514"/>
                  </a:lnTo>
                  <a:lnTo>
                    <a:pt x="2171065" y="3130296"/>
                  </a:lnTo>
                  <a:lnTo>
                    <a:pt x="2202434" y="3162211"/>
                  </a:lnTo>
                  <a:lnTo>
                    <a:pt x="2235708" y="3192157"/>
                  </a:lnTo>
                  <a:lnTo>
                    <a:pt x="2270760" y="3220059"/>
                  </a:lnTo>
                  <a:lnTo>
                    <a:pt x="2307463" y="3245815"/>
                  </a:lnTo>
                  <a:lnTo>
                    <a:pt x="2345817" y="3269323"/>
                  </a:lnTo>
                  <a:lnTo>
                    <a:pt x="2385568" y="3290506"/>
                  </a:lnTo>
                  <a:lnTo>
                    <a:pt x="2426716" y="3309277"/>
                  </a:lnTo>
                  <a:lnTo>
                    <a:pt x="2469261" y="3325520"/>
                  </a:lnTo>
                  <a:lnTo>
                    <a:pt x="2512949" y="3339147"/>
                  </a:lnTo>
                  <a:lnTo>
                    <a:pt x="2557780" y="3350082"/>
                  </a:lnTo>
                  <a:lnTo>
                    <a:pt x="2603627" y="3358223"/>
                  </a:lnTo>
                  <a:lnTo>
                    <a:pt x="2650363" y="3363468"/>
                  </a:lnTo>
                  <a:lnTo>
                    <a:pt x="2697988" y="3365728"/>
                  </a:lnTo>
                  <a:lnTo>
                    <a:pt x="2697988" y="2635250"/>
                  </a:lnTo>
                  <a:close/>
                </a:path>
                <a:path w="3445510" h="4271645">
                  <a:moveTo>
                    <a:pt x="2697988" y="1892427"/>
                  </a:moveTo>
                  <a:lnTo>
                    <a:pt x="2645664" y="1895221"/>
                  </a:lnTo>
                  <a:lnTo>
                    <a:pt x="2594229" y="1901571"/>
                  </a:lnTo>
                  <a:lnTo>
                    <a:pt x="2544064" y="1911604"/>
                  </a:lnTo>
                  <a:lnTo>
                    <a:pt x="2495169" y="1924939"/>
                  </a:lnTo>
                  <a:lnTo>
                    <a:pt x="2447798" y="1941576"/>
                  </a:lnTo>
                  <a:lnTo>
                    <a:pt x="2401824" y="1961261"/>
                  </a:lnTo>
                  <a:lnTo>
                    <a:pt x="2357501" y="1983994"/>
                  </a:lnTo>
                  <a:lnTo>
                    <a:pt x="2315083" y="2009648"/>
                  </a:lnTo>
                  <a:lnTo>
                    <a:pt x="2274570" y="2037842"/>
                  </a:lnTo>
                  <a:lnTo>
                    <a:pt x="2235962" y="2068703"/>
                  </a:lnTo>
                  <a:lnTo>
                    <a:pt x="2199640" y="2101977"/>
                  </a:lnTo>
                  <a:lnTo>
                    <a:pt x="2697988" y="2601341"/>
                  </a:lnTo>
                  <a:lnTo>
                    <a:pt x="2697988" y="1892427"/>
                  </a:lnTo>
                  <a:close/>
                </a:path>
                <a:path w="3445510" h="4271645">
                  <a:moveTo>
                    <a:pt x="2722588" y="3365728"/>
                  </a:moveTo>
                  <a:lnTo>
                    <a:pt x="2697988" y="3365728"/>
                  </a:lnTo>
                  <a:lnTo>
                    <a:pt x="2697988" y="4271607"/>
                  </a:lnTo>
                  <a:lnTo>
                    <a:pt x="2722588" y="4271607"/>
                  </a:lnTo>
                  <a:lnTo>
                    <a:pt x="2722588" y="3365728"/>
                  </a:lnTo>
                  <a:close/>
                </a:path>
                <a:path w="3445510" h="4271645">
                  <a:moveTo>
                    <a:pt x="3220974" y="2098929"/>
                  </a:moveTo>
                  <a:lnTo>
                    <a:pt x="3184652" y="2066417"/>
                  </a:lnTo>
                  <a:lnTo>
                    <a:pt x="3146044" y="2036191"/>
                  </a:lnTo>
                  <a:lnTo>
                    <a:pt x="3105531" y="2008378"/>
                  </a:lnTo>
                  <a:lnTo>
                    <a:pt x="3063113" y="1983232"/>
                  </a:lnTo>
                  <a:lnTo>
                    <a:pt x="3018790" y="1960753"/>
                  </a:lnTo>
                  <a:lnTo>
                    <a:pt x="2972816" y="1941195"/>
                  </a:lnTo>
                  <a:lnTo>
                    <a:pt x="2925445" y="1924812"/>
                  </a:lnTo>
                  <a:lnTo>
                    <a:pt x="2876550" y="1911477"/>
                  </a:lnTo>
                  <a:lnTo>
                    <a:pt x="2826385" y="1901571"/>
                  </a:lnTo>
                  <a:lnTo>
                    <a:pt x="2774950" y="1895221"/>
                  </a:lnTo>
                  <a:lnTo>
                    <a:pt x="2722626" y="1892427"/>
                  </a:lnTo>
                  <a:lnTo>
                    <a:pt x="2722626" y="2598293"/>
                  </a:lnTo>
                  <a:lnTo>
                    <a:pt x="3220974" y="2098929"/>
                  </a:lnTo>
                  <a:close/>
                </a:path>
                <a:path w="3445510" h="4271645">
                  <a:moveTo>
                    <a:pt x="3445510" y="2629154"/>
                  </a:moveTo>
                  <a:lnTo>
                    <a:pt x="3443605" y="2575687"/>
                  </a:lnTo>
                  <a:lnTo>
                    <a:pt x="3437890" y="2523236"/>
                  </a:lnTo>
                  <a:lnTo>
                    <a:pt x="3428365" y="2471801"/>
                  </a:lnTo>
                  <a:lnTo>
                    <a:pt x="3415411" y="2421636"/>
                  </a:lnTo>
                  <a:lnTo>
                    <a:pt x="3399155" y="2372868"/>
                  </a:lnTo>
                  <a:lnTo>
                    <a:pt x="3379597" y="2325624"/>
                  </a:lnTo>
                  <a:lnTo>
                    <a:pt x="3357118" y="2279904"/>
                  </a:lnTo>
                  <a:lnTo>
                    <a:pt x="3331591" y="2236216"/>
                  </a:lnTo>
                  <a:lnTo>
                    <a:pt x="3303524" y="2194433"/>
                  </a:lnTo>
                  <a:lnTo>
                    <a:pt x="3272663" y="2154809"/>
                  </a:lnTo>
                  <a:lnTo>
                    <a:pt x="3239389" y="2117471"/>
                  </a:lnTo>
                  <a:lnTo>
                    <a:pt x="2722626" y="2635250"/>
                  </a:lnTo>
                  <a:lnTo>
                    <a:pt x="2722626" y="3365728"/>
                  </a:lnTo>
                  <a:lnTo>
                    <a:pt x="2770251" y="3363468"/>
                  </a:lnTo>
                  <a:lnTo>
                    <a:pt x="2816987" y="3358223"/>
                  </a:lnTo>
                  <a:lnTo>
                    <a:pt x="2862834" y="3350082"/>
                  </a:lnTo>
                  <a:lnTo>
                    <a:pt x="2907665" y="3339147"/>
                  </a:lnTo>
                  <a:lnTo>
                    <a:pt x="2951353" y="3325520"/>
                  </a:lnTo>
                  <a:lnTo>
                    <a:pt x="2993898" y="3309277"/>
                  </a:lnTo>
                  <a:lnTo>
                    <a:pt x="3035046" y="3290506"/>
                  </a:lnTo>
                  <a:lnTo>
                    <a:pt x="3074797" y="3269323"/>
                  </a:lnTo>
                  <a:lnTo>
                    <a:pt x="3113151" y="3245815"/>
                  </a:lnTo>
                  <a:lnTo>
                    <a:pt x="3149854" y="3220059"/>
                  </a:lnTo>
                  <a:lnTo>
                    <a:pt x="3184906" y="3192157"/>
                  </a:lnTo>
                  <a:lnTo>
                    <a:pt x="3218180" y="3162211"/>
                  </a:lnTo>
                  <a:lnTo>
                    <a:pt x="3249549" y="3130296"/>
                  </a:lnTo>
                  <a:lnTo>
                    <a:pt x="3278886" y="3096514"/>
                  </a:lnTo>
                  <a:lnTo>
                    <a:pt x="3306305" y="3061081"/>
                  </a:lnTo>
                  <a:lnTo>
                    <a:pt x="3331464" y="3023870"/>
                  </a:lnTo>
                  <a:lnTo>
                    <a:pt x="3354451" y="2985008"/>
                  </a:lnTo>
                  <a:lnTo>
                    <a:pt x="3375025" y="2944749"/>
                  </a:lnTo>
                  <a:lnTo>
                    <a:pt x="3393186" y="2903093"/>
                  </a:lnTo>
                  <a:lnTo>
                    <a:pt x="3408807" y="2860167"/>
                  </a:lnTo>
                  <a:lnTo>
                    <a:pt x="3421761" y="2815971"/>
                  </a:lnTo>
                  <a:lnTo>
                    <a:pt x="3432048" y="2770759"/>
                  </a:lnTo>
                  <a:lnTo>
                    <a:pt x="3439541" y="2724404"/>
                  </a:lnTo>
                  <a:lnTo>
                    <a:pt x="3443986" y="2677160"/>
                  </a:lnTo>
                  <a:lnTo>
                    <a:pt x="3445510" y="2629154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699004" y="4338827"/>
              <a:ext cx="541020" cy="1473200"/>
            </a:xfrm>
            <a:custGeom>
              <a:avLst/>
              <a:gdLst/>
              <a:ahLst/>
              <a:cxnLst/>
              <a:rect l="l" t="t" r="r" b="b"/>
              <a:pathLst>
                <a:path w="541019" h="1473200">
                  <a:moveTo>
                    <a:pt x="24638" y="742696"/>
                  </a:moveTo>
                  <a:lnTo>
                    <a:pt x="18415" y="745744"/>
                  </a:lnTo>
                  <a:lnTo>
                    <a:pt x="12319" y="739648"/>
                  </a:lnTo>
                  <a:lnTo>
                    <a:pt x="3048" y="745744"/>
                  </a:lnTo>
                  <a:lnTo>
                    <a:pt x="0" y="742696"/>
                  </a:lnTo>
                  <a:lnTo>
                    <a:pt x="0" y="1473111"/>
                  </a:lnTo>
                  <a:lnTo>
                    <a:pt x="24638" y="1473111"/>
                  </a:lnTo>
                  <a:lnTo>
                    <a:pt x="24638" y="742696"/>
                  </a:lnTo>
                  <a:close/>
                </a:path>
                <a:path w="541019" h="1473200">
                  <a:moveTo>
                    <a:pt x="24638" y="0"/>
                  </a:moveTo>
                  <a:lnTo>
                    <a:pt x="0" y="0"/>
                  </a:lnTo>
                  <a:lnTo>
                    <a:pt x="0" y="708787"/>
                  </a:lnTo>
                  <a:lnTo>
                    <a:pt x="12319" y="718058"/>
                  </a:lnTo>
                  <a:lnTo>
                    <a:pt x="24638" y="705739"/>
                  </a:lnTo>
                  <a:lnTo>
                    <a:pt x="24638" y="0"/>
                  </a:lnTo>
                  <a:close/>
                </a:path>
                <a:path w="541019" h="1473200">
                  <a:moveTo>
                    <a:pt x="540893" y="224917"/>
                  </a:moveTo>
                  <a:lnTo>
                    <a:pt x="522478" y="206502"/>
                  </a:lnTo>
                  <a:lnTo>
                    <a:pt x="24638" y="705739"/>
                  </a:lnTo>
                  <a:lnTo>
                    <a:pt x="24638" y="742696"/>
                  </a:lnTo>
                  <a:lnTo>
                    <a:pt x="540893" y="224917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711195" y="5045963"/>
              <a:ext cx="12065" cy="39370"/>
            </a:xfrm>
            <a:custGeom>
              <a:avLst/>
              <a:gdLst/>
              <a:ahLst/>
              <a:cxnLst/>
              <a:rect l="l" t="t" r="r" b="b"/>
              <a:pathLst>
                <a:path w="12064" h="39370">
                  <a:moveTo>
                    <a:pt x="11811" y="0"/>
                  </a:moveTo>
                  <a:lnTo>
                    <a:pt x="0" y="12065"/>
                  </a:lnTo>
                  <a:lnTo>
                    <a:pt x="8890" y="24003"/>
                  </a:lnTo>
                  <a:lnTo>
                    <a:pt x="0" y="33019"/>
                  </a:lnTo>
                  <a:lnTo>
                    <a:pt x="5968" y="39116"/>
                  </a:lnTo>
                  <a:lnTo>
                    <a:pt x="11811" y="36068"/>
                  </a:lnTo>
                  <a:lnTo>
                    <a:pt x="11811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180844" y="4549139"/>
              <a:ext cx="518159" cy="533400"/>
            </a:xfrm>
            <a:custGeom>
              <a:avLst/>
              <a:gdLst/>
              <a:ahLst/>
              <a:cxnLst/>
              <a:rect l="l" t="t" r="r" b="b"/>
              <a:pathLst>
                <a:path w="518160" h="533400">
                  <a:moveTo>
                    <a:pt x="18542" y="0"/>
                  </a:moveTo>
                  <a:lnTo>
                    <a:pt x="12318" y="6223"/>
                  </a:lnTo>
                  <a:lnTo>
                    <a:pt x="6223" y="9271"/>
                  </a:lnTo>
                  <a:lnTo>
                    <a:pt x="0" y="15367"/>
                  </a:lnTo>
                  <a:lnTo>
                    <a:pt x="518160" y="533146"/>
                  </a:lnTo>
                  <a:lnTo>
                    <a:pt x="518160" y="499237"/>
                  </a:lnTo>
                  <a:lnTo>
                    <a:pt x="18542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699004" y="5049012"/>
              <a:ext cx="12065" cy="36195"/>
            </a:xfrm>
            <a:custGeom>
              <a:avLst/>
              <a:gdLst/>
              <a:ahLst/>
              <a:cxnLst/>
              <a:rect l="l" t="t" r="r" b="b"/>
              <a:pathLst>
                <a:path w="12064" h="36195">
                  <a:moveTo>
                    <a:pt x="0" y="0"/>
                  </a:moveTo>
                  <a:lnTo>
                    <a:pt x="0" y="33146"/>
                  </a:lnTo>
                  <a:lnTo>
                    <a:pt x="2920" y="36068"/>
                  </a:lnTo>
                  <a:lnTo>
                    <a:pt x="11810" y="30099"/>
                  </a:lnTo>
                  <a:lnTo>
                    <a:pt x="2920" y="21081"/>
                  </a:lnTo>
                  <a:lnTo>
                    <a:pt x="11810" y="90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702051" y="5058156"/>
              <a:ext cx="17780" cy="21590"/>
            </a:xfrm>
            <a:custGeom>
              <a:avLst/>
              <a:gdLst/>
              <a:ahLst/>
              <a:cxnLst/>
              <a:rect l="l" t="t" r="r" b="b"/>
              <a:pathLst>
                <a:path w="17780" h="21589">
                  <a:moveTo>
                    <a:pt x="8890" y="0"/>
                  </a:moveTo>
                  <a:lnTo>
                    <a:pt x="0" y="12192"/>
                  </a:lnTo>
                  <a:lnTo>
                    <a:pt x="8890" y="21336"/>
                  </a:lnTo>
                  <a:lnTo>
                    <a:pt x="17780" y="12192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034539" y="4398263"/>
              <a:ext cx="1353820" cy="1359535"/>
            </a:xfrm>
            <a:custGeom>
              <a:avLst/>
              <a:gdLst/>
              <a:ahLst/>
              <a:cxnLst/>
              <a:rect l="l" t="t" r="r" b="b"/>
              <a:pathLst>
                <a:path w="1353820" h="1359535">
                  <a:moveTo>
                    <a:pt x="676656" y="0"/>
                  </a:moveTo>
                  <a:lnTo>
                    <a:pt x="628142" y="1650"/>
                  </a:lnTo>
                  <a:lnTo>
                    <a:pt x="580517" y="6731"/>
                  </a:lnTo>
                  <a:lnTo>
                    <a:pt x="534035" y="14986"/>
                  </a:lnTo>
                  <a:lnTo>
                    <a:pt x="488696" y="26416"/>
                  </a:lnTo>
                  <a:lnTo>
                    <a:pt x="444754" y="40767"/>
                  </a:lnTo>
                  <a:lnTo>
                    <a:pt x="402082" y="58038"/>
                  </a:lnTo>
                  <a:lnTo>
                    <a:pt x="360934" y="78105"/>
                  </a:lnTo>
                  <a:lnTo>
                    <a:pt x="321437" y="100711"/>
                  </a:lnTo>
                  <a:lnTo>
                    <a:pt x="283718" y="125984"/>
                  </a:lnTo>
                  <a:lnTo>
                    <a:pt x="247777" y="153543"/>
                  </a:lnTo>
                  <a:lnTo>
                    <a:pt x="213868" y="183387"/>
                  </a:lnTo>
                  <a:lnTo>
                    <a:pt x="181864" y="215392"/>
                  </a:lnTo>
                  <a:lnTo>
                    <a:pt x="152273" y="249555"/>
                  </a:lnTo>
                  <a:lnTo>
                    <a:pt x="124841" y="285623"/>
                  </a:lnTo>
                  <a:lnTo>
                    <a:pt x="99822" y="323469"/>
                  </a:lnTo>
                  <a:lnTo>
                    <a:pt x="77343" y="363093"/>
                  </a:lnTo>
                  <a:lnTo>
                    <a:pt x="57531" y="404241"/>
                  </a:lnTo>
                  <a:lnTo>
                    <a:pt x="40386" y="446913"/>
                  </a:lnTo>
                  <a:lnTo>
                    <a:pt x="26162" y="490855"/>
                  </a:lnTo>
                  <a:lnTo>
                    <a:pt x="14859" y="536067"/>
                  </a:lnTo>
                  <a:lnTo>
                    <a:pt x="6731" y="582422"/>
                  </a:lnTo>
                  <a:lnTo>
                    <a:pt x="1651" y="629793"/>
                  </a:lnTo>
                  <a:lnTo>
                    <a:pt x="0" y="678053"/>
                  </a:lnTo>
                  <a:lnTo>
                    <a:pt x="1651" y="726567"/>
                  </a:lnTo>
                  <a:lnTo>
                    <a:pt x="6731" y="774319"/>
                  </a:lnTo>
                  <a:lnTo>
                    <a:pt x="14859" y="820928"/>
                  </a:lnTo>
                  <a:lnTo>
                    <a:pt x="26162" y="866521"/>
                  </a:lnTo>
                  <a:lnTo>
                    <a:pt x="40386" y="910717"/>
                  </a:lnTo>
                  <a:lnTo>
                    <a:pt x="57531" y="953643"/>
                  </a:lnTo>
                  <a:lnTo>
                    <a:pt x="77343" y="994918"/>
                  </a:lnTo>
                  <a:lnTo>
                    <a:pt x="99822" y="1034796"/>
                  </a:lnTo>
                  <a:lnTo>
                    <a:pt x="124841" y="1072769"/>
                  </a:lnTo>
                  <a:lnTo>
                    <a:pt x="152273" y="1108964"/>
                  </a:lnTo>
                  <a:lnTo>
                    <a:pt x="181864" y="1143127"/>
                  </a:lnTo>
                  <a:lnTo>
                    <a:pt x="213868" y="1175385"/>
                  </a:lnTo>
                  <a:lnTo>
                    <a:pt x="247777" y="1205293"/>
                  </a:lnTo>
                  <a:lnTo>
                    <a:pt x="283718" y="1232954"/>
                  </a:lnTo>
                  <a:lnTo>
                    <a:pt x="321437" y="1258189"/>
                  </a:lnTo>
                  <a:lnTo>
                    <a:pt x="360934" y="1280896"/>
                  </a:lnTo>
                  <a:lnTo>
                    <a:pt x="402082" y="1300937"/>
                  </a:lnTo>
                  <a:lnTo>
                    <a:pt x="444754" y="1318221"/>
                  </a:lnTo>
                  <a:lnTo>
                    <a:pt x="488696" y="1332623"/>
                  </a:lnTo>
                  <a:lnTo>
                    <a:pt x="534035" y="1344015"/>
                  </a:lnTo>
                  <a:lnTo>
                    <a:pt x="580517" y="1352308"/>
                  </a:lnTo>
                  <a:lnTo>
                    <a:pt x="628142" y="1357363"/>
                  </a:lnTo>
                  <a:lnTo>
                    <a:pt x="676656" y="1359065"/>
                  </a:lnTo>
                  <a:lnTo>
                    <a:pt x="725170" y="1357363"/>
                  </a:lnTo>
                  <a:lnTo>
                    <a:pt x="772668" y="1352308"/>
                  </a:lnTo>
                  <a:lnTo>
                    <a:pt x="819150" y="1344015"/>
                  </a:lnTo>
                  <a:lnTo>
                    <a:pt x="864489" y="1332623"/>
                  </a:lnTo>
                  <a:lnTo>
                    <a:pt x="908558" y="1318221"/>
                  </a:lnTo>
                  <a:lnTo>
                    <a:pt x="951230" y="1300937"/>
                  </a:lnTo>
                  <a:lnTo>
                    <a:pt x="992251" y="1280896"/>
                  </a:lnTo>
                  <a:lnTo>
                    <a:pt x="1031748" y="1258189"/>
                  </a:lnTo>
                  <a:lnTo>
                    <a:pt x="1069594" y="1232954"/>
                  </a:lnTo>
                  <a:lnTo>
                    <a:pt x="1105535" y="1205293"/>
                  </a:lnTo>
                  <a:lnTo>
                    <a:pt x="1139444" y="1175385"/>
                  </a:lnTo>
                  <a:lnTo>
                    <a:pt x="1171321" y="1143127"/>
                  </a:lnTo>
                  <a:lnTo>
                    <a:pt x="1201039" y="1108964"/>
                  </a:lnTo>
                  <a:lnTo>
                    <a:pt x="1228471" y="1072769"/>
                  </a:lnTo>
                  <a:lnTo>
                    <a:pt x="1253489" y="1034796"/>
                  </a:lnTo>
                  <a:lnTo>
                    <a:pt x="1275969" y="994918"/>
                  </a:lnTo>
                  <a:lnTo>
                    <a:pt x="1295781" y="953643"/>
                  </a:lnTo>
                  <a:lnTo>
                    <a:pt x="1312799" y="910717"/>
                  </a:lnTo>
                  <a:lnTo>
                    <a:pt x="1327150" y="866521"/>
                  </a:lnTo>
                  <a:lnTo>
                    <a:pt x="1338326" y="820928"/>
                  </a:lnTo>
                  <a:lnTo>
                    <a:pt x="1346581" y="774319"/>
                  </a:lnTo>
                  <a:lnTo>
                    <a:pt x="1351534" y="726567"/>
                  </a:lnTo>
                  <a:lnTo>
                    <a:pt x="1353312" y="678053"/>
                  </a:lnTo>
                  <a:lnTo>
                    <a:pt x="1351534" y="629793"/>
                  </a:lnTo>
                  <a:lnTo>
                    <a:pt x="1346581" y="582422"/>
                  </a:lnTo>
                  <a:lnTo>
                    <a:pt x="1338326" y="536067"/>
                  </a:lnTo>
                  <a:lnTo>
                    <a:pt x="1327150" y="490855"/>
                  </a:lnTo>
                  <a:lnTo>
                    <a:pt x="1312799" y="446913"/>
                  </a:lnTo>
                  <a:lnTo>
                    <a:pt x="1295781" y="404241"/>
                  </a:lnTo>
                  <a:lnTo>
                    <a:pt x="1275969" y="363093"/>
                  </a:lnTo>
                  <a:lnTo>
                    <a:pt x="1253489" y="323469"/>
                  </a:lnTo>
                  <a:lnTo>
                    <a:pt x="1228471" y="285623"/>
                  </a:lnTo>
                  <a:lnTo>
                    <a:pt x="1201039" y="249555"/>
                  </a:lnTo>
                  <a:lnTo>
                    <a:pt x="1171321" y="215392"/>
                  </a:lnTo>
                  <a:lnTo>
                    <a:pt x="1139444" y="183387"/>
                  </a:lnTo>
                  <a:lnTo>
                    <a:pt x="1105535" y="153543"/>
                  </a:lnTo>
                  <a:lnTo>
                    <a:pt x="1069594" y="125984"/>
                  </a:lnTo>
                  <a:lnTo>
                    <a:pt x="1031748" y="100711"/>
                  </a:lnTo>
                  <a:lnTo>
                    <a:pt x="992251" y="78105"/>
                  </a:lnTo>
                  <a:lnTo>
                    <a:pt x="951230" y="58038"/>
                  </a:lnTo>
                  <a:lnTo>
                    <a:pt x="908558" y="40767"/>
                  </a:lnTo>
                  <a:lnTo>
                    <a:pt x="864489" y="26416"/>
                  </a:lnTo>
                  <a:lnTo>
                    <a:pt x="819150" y="14986"/>
                  </a:lnTo>
                  <a:lnTo>
                    <a:pt x="772668" y="6731"/>
                  </a:lnTo>
                  <a:lnTo>
                    <a:pt x="725170" y="1650"/>
                  </a:lnTo>
                  <a:lnTo>
                    <a:pt x="6766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648444" y="1805939"/>
              <a:ext cx="1243330" cy="723900"/>
            </a:xfrm>
            <a:custGeom>
              <a:avLst/>
              <a:gdLst/>
              <a:ahLst/>
              <a:cxnLst/>
              <a:rect l="l" t="t" r="r" b="b"/>
              <a:pathLst>
                <a:path w="1243329" h="723900">
                  <a:moveTo>
                    <a:pt x="723138" y="0"/>
                  </a:moveTo>
                  <a:lnTo>
                    <a:pt x="675894" y="2286"/>
                  </a:lnTo>
                  <a:lnTo>
                    <a:pt x="629539" y="7366"/>
                  </a:lnTo>
                  <a:lnTo>
                    <a:pt x="583946" y="15367"/>
                  </a:lnTo>
                  <a:lnTo>
                    <a:pt x="539496" y="26162"/>
                  </a:lnTo>
                  <a:lnTo>
                    <a:pt x="496062" y="39497"/>
                  </a:lnTo>
                  <a:lnTo>
                    <a:pt x="453898" y="55372"/>
                  </a:lnTo>
                  <a:lnTo>
                    <a:pt x="413004" y="73787"/>
                  </a:lnTo>
                  <a:lnTo>
                    <a:pt x="373507" y="94615"/>
                  </a:lnTo>
                  <a:lnTo>
                    <a:pt x="335407" y="117729"/>
                  </a:lnTo>
                  <a:lnTo>
                    <a:pt x="298958" y="143002"/>
                  </a:lnTo>
                  <a:lnTo>
                    <a:pt x="264033" y="170307"/>
                  </a:lnTo>
                  <a:lnTo>
                    <a:pt x="230886" y="199771"/>
                  </a:lnTo>
                  <a:lnTo>
                    <a:pt x="199644" y="231013"/>
                  </a:lnTo>
                  <a:lnTo>
                    <a:pt x="170307" y="264160"/>
                  </a:lnTo>
                  <a:lnTo>
                    <a:pt x="142875" y="299085"/>
                  </a:lnTo>
                  <a:lnTo>
                    <a:pt x="117602" y="335661"/>
                  </a:lnTo>
                  <a:lnTo>
                    <a:pt x="94615" y="373761"/>
                  </a:lnTo>
                  <a:lnTo>
                    <a:pt x="73787" y="413258"/>
                  </a:lnTo>
                  <a:lnTo>
                    <a:pt x="55372" y="454279"/>
                  </a:lnTo>
                  <a:lnTo>
                    <a:pt x="39497" y="496443"/>
                  </a:lnTo>
                  <a:lnTo>
                    <a:pt x="26035" y="539877"/>
                  </a:lnTo>
                  <a:lnTo>
                    <a:pt x="15367" y="584327"/>
                  </a:lnTo>
                  <a:lnTo>
                    <a:pt x="7366" y="629920"/>
                  </a:lnTo>
                  <a:lnTo>
                    <a:pt x="2286" y="676402"/>
                  </a:lnTo>
                  <a:lnTo>
                    <a:pt x="0" y="723646"/>
                  </a:lnTo>
                  <a:lnTo>
                    <a:pt x="723138" y="723646"/>
                  </a:lnTo>
                  <a:lnTo>
                    <a:pt x="723138" y="0"/>
                  </a:lnTo>
                  <a:close/>
                </a:path>
                <a:path w="1243329" h="723900">
                  <a:moveTo>
                    <a:pt x="1243203" y="203200"/>
                  </a:moveTo>
                  <a:lnTo>
                    <a:pt x="1206881" y="170815"/>
                  </a:lnTo>
                  <a:lnTo>
                    <a:pt x="1168400" y="140843"/>
                  </a:lnTo>
                  <a:lnTo>
                    <a:pt x="1127887" y="113284"/>
                  </a:lnTo>
                  <a:lnTo>
                    <a:pt x="1085469" y="88519"/>
                  </a:lnTo>
                  <a:lnTo>
                    <a:pt x="1041273" y="66548"/>
                  </a:lnTo>
                  <a:lnTo>
                    <a:pt x="995553" y="47371"/>
                  </a:lnTo>
                  <a:lnTo>
                    <a:pt x="948309" y="31369"/>
                  </a:lnTo>
                  <a:lnTo>
                    <a:pt x="899795" y="18415"/>
                  </a:lnTo>
                  <a:lnTo>
                    <a:pt x="850138" y="8890"/>
                  </a:lnTo>
                  <a:lnTo>
                    <a:pt x="799465" y="2667"/>
                  </a:lnTo>
                  <a:lnTo>
                    <a:pt x="747776" y="0"/>
                  </a:lnTo>
                  <a:lnTo>
                    <a:pt x="747776" y="699008"/>
                  </a:lnTo>
                  <a:lnTo>
                    <a:pt x="1243203" y="203200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0372343" y="1805940"/>
              <a:ext cx="24765" cy="723900"/>
            </a:xfrm>
            <a:custGeom>
              <a:avLst/>
              <a:gdLst/>
              <a:ahLst/>
              <a:cxnLst/>
              <a:rect l="l" t="t" r="r" b="b"/>
              <a:pathLst>
                <a:path w="24765" h="723900">
                  <a:moveTo>
                    <a:pt x="24256" y="0"/>
                  </a:moveTo>
                  <a:lnTo>
                    <a:pt x="0" y="0"/>
                  </a:lnTo>
                  <a:lnTo>
                    <a:pt x="0" y="723646"/>
                  </a:lnTo>
                  <a:lnTo>
                    <a:pt x="9144" y="723646"/>
                  </a:lnTo>
                  <a:lnTo>
                    <a:pt x="6096" y="717550"/>
                  </a:lnTo>
                  <a:lnTo>
                    <a:pt x="24256" y="699008"/>
                  </a:lnTo>
                  <a:lnTo>
                    <a:pt x="24256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648444" y="2028443"/>
              <a:ext cx="1471930" cy="1250950"/>
            </a:xfrm>
            <a:custGeom>
              <a:avLst/>
              <a:gdLst/>
              <a:ahLst/>
              <a:cxnLst/>
              <a:rect l="l" t="t" r="r" b="b"/>
              <a:pathLst>
                <a:path w="1471929" h="1250950">
                  <a:moveTo>
                    <a:pt x="723519" y="526923"/>
                  </a:moveTo>
                  <a:lnTo>
                    <a:pt x="0" y="526923"/>
                  </a:lnTo>
                  <a:lnTo>
                    <a:pt x="2413" y="575818"/>
                  </a:lnTo>
                  <a:lnTo>
                    <a:pt x="8001" y="623824"/>
                  </a:lnTo>
                  <a:lnTo>
                    <a:pt x="16510" y="670814"/>
                  </a:lnTo>
                  <a:lnTo>
                    <a:pt x="28194" y="716788"/>
                  </a:lnTo>
                  <a:lnTo>
                    <a:pt x="42545" y="761619"/>
                  </a:lnTo>
                  <a:lnTo>
                    <a:pt x="59817" y="805053"/>
                  </a:lnTo>
                  <a:lnTo>
                    <a:pt x="79629" y="847217"/>
                  </a:lnTo>
                  <a:lnTo>
                    <a:pt x="102108" y="887857"/>
                  </a:lnTo>
                  <a:lnTo>
                    <a:pt x="126873" y="926846"/>
                  </a:lnTo>
                  <a:lnTo>
                    <a:pt x="154051" y="964184"/>
                  </a:lnTo>
                  <a:lnTo>
                    <a:pt x="183515" y="999744"/>
                  </a:lnTo>
                  <a:lnTo>
                    <a:pt x="215138" y="1033399"/>
                  </a:lnTo>
                  <a:lnTo>
                    <a:pt x="248793" y="1065022"/>
                  </a:lnTo>
                  <a:lnTo>
                    <a:pt x="284226" y="1094486"/>
                  </a:lnTo>
                  <a:lnTo>
                    <a:pt x="321691" y="1121791"/>
                  </a:lnTo>
                  <a:lnTo>
                    <a:pt x="360807" y="1146810"/>
                  </a:lnTo>
                  <a:lnTo>
                    <a:pt x="401447" y="1169289"/>
                  </a:lnTo>
                  <a:lnTo>
                    <a:pt x="443738" y="1189355"/>
                  </a:lnTo>
                  <a:lnTo>
                    <a:pt x="487426" y="1206754"/>
                  </a:lnTo>
                  <a:lnTo>
                    <a:pt x="532384" y="1221486"/>
                  </a:lnTo>
                  <a:lnTo>
                    <a:pt x="578612" y="1233297"/>
                  </a:lnTo>
                  <a:lnTo>
                    <a:pt x="625983" y="1242314"/>
                  </a:lnTo>
                  <a:lnTo>
                    <a:pt x="674243" y="1248156"/>
                  </a:lnTo>
                  <a:lnTo>
                    <a:pt x="723519" y="1250950"/>
                  </a:lnTo>
                  <a:lnTo>
                    <a:pt x="723519" y="526923"/>
                  </a:lnTo>
                  <a:close/>
                </a:path>
                <a:path w="1471929" h="1250950">
                  <a:moveTo>
                    <a:pt x="1471549" y="526923"/>
                  </a:moveTo>
                  <a:lnTo>
                    <a:pt x="748157" y="526923"/>
                  </a:lnTo>
                  <a:lnTo>
                    <a:pt x="748157" y="1250950"/>
                  </a:lnTo>
                  <a:lnTo>
                    <a:pt x="796925" y="1248156"/>
                  </a:lnTo>
                  <a:lnTo>
                    <a:pt x="845058" y="1242314"/>
                  </a:lnTo>
                  <a:lnTo>
                    <a:pt x="892048" y="1233297"/>
                  </a:lnTo>
                  <a:lnTo>
                    <a:pt x="938149" y="1221486"/>
                  </a:lnTo>
                  <a:lnTo>
                    <a:pt x="982980" y="1206754"/>
                  </a:lnTo>
                  <a:lnTo>
                    <a:pt x="1026541" y="1189355"/>
                  </a:lnTo>
                  <a:lnTo>
                    <a:pt x="1068705" y="1169289"/>
                  </a:lnTo>
                  <a:lnTo>
                    <a:pt x="1109472" y="1146810"/>
                  </a:lnTo>
                  <a:lnTo>
                    <a:pt x="1148588" y="1121791"/>
                  </a:lnTo>
                  <a:lnTo>
                    <a:pt x="1185926" y="1094486"/>
                  </a:lnTo>
                  <a:lnTo>
                    <a:pt x="1221613" y="1065022"/>
                  </a:lnTo>
                  <a:lnTo>
                    <a:pt x="1255268" y="1033399"/>
                  </a:lnTo>
                  <a:lnTo>
                    <a:pt x="1287018" y="999744"/>
                  </a:lnTo>
                  <a:lnTo>
                    <a:pt x="1316482" y="964184"/>
                  </a:lnTo>
                  <a:lnTo>
                    <a:pt x="1343914" y="926846"/>
                  </a:lnTo>
                  <a:lnTo>
                    <a:pt x="1368806" y="887857"/>
                  </a:lnTo>
                  <a:lnTo>
                    <a:pt x="1391412" y="847217"/>
                  </a:lnTo>
                  <a:lnTo>
                    <a:pt x="1411351" y="805053"/>
                  </a:lnTo>
                  <a:lnTo>
                    <a:pt x="1428623" y="761619"/>
                  </a:lnTo>
                  <a:lnTo>
                    <a:pt x="1443228" y="716788"/>
                  </a:lnTo>
                  <a:lnTo>
                    <a:pt x="1454912" y="670814"/>
                  </a:lnTo>
                  <a:lnTo>
                    <a:pt x="1463548" y="623824"/>
                  </a:lnTo>
                  <a:lnTo>
                    <a:pt x="1469136" y="575818"/>
                  </a:lnTo>
                  <a:lnTo>
                    <a:pt x="1471549" y="526923"/>
                  </a:lnTo>
                  <a:close/>
                </a:path>
                <a:path w="1471929" h="1250950">
                  <a:moveTo>
                    <a:pt x="1471549" y="502285"/>
                  </a:moveTo>
                  <a:lnTo>
                    <a:pt x="1468882" y="448945"/>
                  </a:lnTo>
                  <a:lnTo>
                    <a:pt x="1462405" y="397002"/>
                  </a:lnTo>
                  <a:lnTo>
                    <a:pt x="1452499" y="346202"/>
                  </a:lnTo>
                  <a:lnTo>
                    <a:pt x="1439164" y="296799"/>
                  </a:lnTo>
                  <a:lnTo>
                    <a:pt x="1422527" y="249047"/>
                  </a:lnTo>
                  <a:lnTo>
                    <a:pt x="1402842" y="202819"/>
                  </a:lnTo>
                  <a:lnTo>
                    <a:pt x="1380109" y="158369"/>
                  </a:lnTo>
                  <a:lnTo>
                    <a:pt x="1354582" y="115697"/>
                  </a:lnTo>
                  <a:lnTo>
                    <a:pt x="1326261" y="75057"/>
                  </a:lnTo>
                  <a:lnTo>
                    <a:pt x="1295527" y="36449"/>
                  </a:lnTo>
                  <a:lnTo>
                    <a:pt x="1262253" y="0"/>
                  </a:lnTo>
                  <a:lnTo>
                    <a:pt x="760349" y="502285"/>
                  </a:lnTo>
                  <a:lnTo>
                    <a:pt x="1471549" y="502285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648444" y="2529801"/>
              <a:ext cx="1471930" cy="749935"/>
            </a:xfrm>
            <a:custGeom>
              <a:avLst/>
              <a:gdLst/>
              <a:ahLst/>
              <a:cxnLst/>
              <a:rect l="l" t="t" r="r" b="b"/>
              <a:pathLst>
                <a:path w="1471929" h="749935">
                  <a:moveTo>
                    <a:pt x="723468" y="0"/>
                  </a:moveTo>
                  <a:lnTo>
                    <a:pt x="0" y="0"/>
                  </a:lnTo>
                  <a:lnTo>
                    <a:pt x="0" y="24676"/>
                  </a:lnTo>
                  <a:lnTo>
                    <a:pt x="723468" y="24676"/>
                  </a:lnTo>
                  <a:lnTo>
                    <a:pt x="723468" y="0"/>
                  </a:lnTo>
                  <a:close/>
                </a:path>
                <a:path w="1471929" h="749935">
                  <a:moveTo>
                    <a:pt x="748144" y="24688"/>
                  </a:moveTo>
                  <a:lnTo>
                    <a:pt x="723519" y="24688"/>
                  </a:lnTo>
                  <a:lnTo>
                    <a:pt x="723519" y="749465"/>
                  </a:lnTo>
                  <a:lnTo>
                    <a:pt x="748144" y="749465"/>
                  </a:lnTo>
                  <a:lnTo>
                    <a:pt x="748144" y="24688"/>
                  </a:lnTo>
                  <a:close/>
                </a:path>
                <a:path w="1471929" h="749935">
                  <a:moveTo>
                    <a:pt x="1471549" y="38"/>
                  </a:moveTo>
                  <a:lnTo>
                    <a:pt x="760476" y="38"/>
                  </a:lnTo>
                  <a:lnTo>
                    <a:pt x="748157" y="12357"/>
                  </a:lnTo>
                  <a:lnTo>
                    <a:pt x="748157" y="24676"/>
                  </a:lnTo>
                  <a:lnTo>
                    <a:pt x="1471549" y="24676"/>
                  </a:lnTo>
                  <a:lnTo>
                    <a:pt x="1471549" y="38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0372343" y="2529840"/>
              <a:ext cx="24765" cy="26034"/>
            </a:xfrm>
            <a:custGeom>
              <a:avLst/>
              <a:gdLst/>
              <a:ahLst/>
              <a:cxnLst/>
              <a:rect l="l" t="t" r="r" b="b"/>
              <a:pathLst>
                <a:path w="24765" h="26035">
                  <a:moveTo>
                    <a:pt x="9144" y="0"/>
                  </a:moveTo>
                  <a:lnTo>
                    <a:pt x="0" y="0"/>
                  </a:lnTo>
                  <a:lnTo>
                    <a:pt x="0" y="25781"/>
                  </a:lnTo>
                  <a:lnTo>
                    <a:pt x="24256" y="25781"/>
                  </a:lnTo>
                  <a:lnTo>
                    <a:pt x="24256" y="12954"/>
                  </a:lnTo>
                  <a:lnTo>
                    <a:pt x="21208" y="12954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396728" y="2008631"/>
              <a:ext cx="513080" cy="522605"/>
            </a:xfrm>
            <a:custGeom>
              <a:avLst/>
              <a:gdLst/>
              <a:ahLst/>
              <a:cxnLst/>
              <a:rect l="l" t="t" r="r" b="b"/>
              <a:pathLst>
                <a:path w="513079" h="522605">
                  <a:moveTo>
                    <a:pt x="494665" y="0"/>
                  </a:moveTo>
                  <a:lnTo>
                    <a:pt x="0" y="497585"/>
                  </a:lnTo>
                  <a:lnTo>
                    <a:pt x="0" y="522223"/>
                  </a:lnTo>
                  <a:lnTo>
                    <a:pt x="12319" y="522223"/>
                  </a:lnTo>
                  <a:lnTo>
                    <a:pt x="513079" y="18541"/>
                  </a:lnTo>
                  <a:lnTo>
                    <a:pt x="494665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0378440" y="2505455"/>
              <a:ext cx="30480" cy="38100"/>
            </a:xfrm>
            <a:custGeom>
              <a:avLst/>
              <a:gdLst/>
              <a:ahLst/>
              <a:cxnLst/>
              <a:rect l="l" t="t" r="r" b="b"/>
              <a:pathLst>
                <a:path w="30479" h="38100">
                  <a:moveTo>
                    <a:pt x="18034" y="0"/>
                  </a:moveTo>
                  <a:lnTo>
                    <a:pt x="0" y="18796"/>
                  </a:lnTo>
                  <a:lnTo>
                    <a:pt x="3048" y="25019"/>
                  </a:lnTo>
                  <a:lnTo>
                    <a:pt x="18034" y="25019"/>
                  </a:lnTo>
                  <a:lnTo>
                    <a:pt x="18034" y="0"/>
                  </a:lnTo>
                  <a:close/>
                </a:path>
                <a:path w="30479" h="38100">
                  <a:moveTo>
                    <a:pt x="30099" y="25019"/>
                  </a:moveTo>
                  <a:lnTo>
                    <a:pt x="18034" y="25019"/>
                  </a:lnTo>
                  <a:lnTo>
                    <a:pt x="18034" y="37592"/>
                  </a:lnTo>
                  <a:lnTo>
                    <a:pt x="30099" y="25019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0381488" y="2529840"/>
              <a:ext cx="15240" cy="13335"/>
            </a:xfrm>
            <a:custGeom>
              <a:avLst/>
              <a:gdLst/>
              <a:ahLst/>
              <a:cxnLst/>
              <a:rect l="l" t="t" r="r" b="b"/>
              <a:pathLst>
                <a:path w="15240" h="13335">
                  <a:moveTo>
                    <a:pt x="14731" y="0"/>
                  </a:moveTo>
                  <a:lnTo>
                    <a:pt x="0" y="0"/>
                  </a:lnTo>
                  <a:lnTo>
                    <a:pt x="11810" y="13335"/>
                  </a:lnTo>
                  <a:lnTo>
                    <a:pt x="14731" y="13335"/>
                  </a:lnTo>
                  <a:lnTo>
                    <a:pt x="14731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9704831" y="1860803"/>
              <a:ext cx="1356360" cy="1359535"/>
            </a:xfrm>
            <a:custGeom>
              <a:avLst/>
              <a:gdLst/>
              <a:ahLst/>
              <a:cxnLst/>
              <a:rect l="l" t="t" r="r" b="b"/>
              <a:pathLst>
                <a:path w="1356359" h="1359535">
                  <a:moveTo>
                    <a:pt x="679576" y="0"/>
                  </a:moveTo>
                  <a:lnTo>
                    <a:pt x="631063" y="1650"/>
                  </a:lnTo>
                  <a:lnTo>
                    <a:pt x="583565" y="6731"/>
                  </a:lnTo>
                  <a:lnTo>
                    <a:pt x="536956" y="15112"/>
                  </a:lnTo>
                  <a:lnTo>
                    <a:pt x="491490" y="26416"/>
                  </a:lnTo>
                  <a:lnTo>
                    <a:pt x="447421" y="40894"/>
                  </a:lnTo>
                  <a:lnTo>
                    <a:pt x="404622" y="58166"/>
                  </a:lnTo>
                  <a:lnTo>
                    <a:pt x="363347" y="78232"/>
                  </a:lnTo>
                  <a:lnTo>
                    <a:pt x="323596" y="100837"/>
                  </a:lnTo>
                  <a:lnTo>
                    <a:pt x="285750" y="126111"/>
                  </a:lnTo>
                  <a:lnTo>
                    <a:pt x="249554" y="153797"/>
                  </a:lnTo>
                  <a:lnTo>
                    <a:pt x="215392" y="183769"/>
                  </a:lnTo>
                  <a:lnTo>
                    <a:pt x="183388" y="215900"/>
                  </a:lnTo>
                  <a:lnTo>
                    <a:pt x="153416" y="250062"/>
                  </a:lnTo>
                  <a:lnTo>
                    <a:pt x="125857" y="286258"/>
                  </a:lnTo>
                  <a:lnTo>
                    <a:pt x="100711" y="324358"/>
                  </a:lnTo>
                  <a:lnTo>
                    <a:pt x="77977" y="364109"/>
                  </a:lnTo>
                  <a:lnTo>
                    <a:pt x="58039" y="405511"/>
                  </a:lnTo>
                  <a:lnTo>
                    <a:pt x="40767" y="448310"/>
                  </a:lnTo>
                  <a:lnTo>
                    <a:pt x="26416" y="492633"/>
                  </a:lnTo>
                  <a:lnTo>
                    <a:pt x="14986" y="538099"/>
                  </a:lnTo>
                  <a:lnTo>
                    <a:pt x="6731" y="584708"/>
                  </a:lnTo>
                  <a:lnTo>
                    <a:pt x="1650" y="632460"/>
                  </a:lnTo>
                  <a:lnTo>
                    <a:pt x="0" y="681101"/>
                  </a:lnTo>
                  <a:lnTo>
                    <a:pt x="1650" y="729361"/>
                  </a:lnTo>
                  <a:lnTo>
                    <a:pt x="6731" y="776605"/>
                  </a:lnTo>
                  <a:lnTo>
                    <a:pt x="14986" y="822960"/>
                  </a:lnTo>
                  <a:lnTo>
                    <a:pt x="26416" y="868172"/>
                  </a:lnTo>
                  <a:lnTo>
                    <a:pt x="40767" y="912241"/>
                  </a:lnTo>
                  <a:lnTo>
                    <a:pt x="58039" y="954913"/>
                  </a:lnTo>
                  <a:lnTo>
                    <a:pt x="77977" y="996061"/>
                  </a:lnTo>
                  <a:lnTo>
                    <a:pt x="100711" y="1035558"/>
                  </a:lnTo>
                  <a:lnTo>
                    <a:pt x="125857" y="1073404"/>
                  </a:lnTo>
                  <a:lnTo>
                    <a:pt x="153416" y="1109472"/>
                  </a:lnTo>
                  <a:lnTo>
                    <a:pt x="183388" y="1143635"/>
                  </a:lnTo>
                  <a:lnTo>
                    <a:pt x="215392" y="1175639"/>
                  </a:lnTo>
                  <a:lnTo>
                    <a:pt x="249554" y="1205611"/>
                  </a:lnTo>
                  <a:lnTo>
                    <a:pt x="285750" y="1233170"/>
                  </a:lnTo>
                  <a:lnTo>
                    <a:pt x="323596" y="1258316"/>
                  </a:lnTo>
                  <a:lnTo>
                    <a:pt x="363347" y="1280922"/>
                  </a:lnTo>
                  <a:lnTo>
                    <a:pt x="404622" y="1300988"/>
                  </a:lnTo>
                  <a:lnTo>
                    <a:pt x="447421" y="1318260"/>
                  </a:lnTo>
                  <a:lnTo>
                    <a:pt x="491490" y="1332611"/>
                  </a:lnTo>
                  <a:lnTo>
                    <a:pt x="536956" y="1344041"/>
                  </a:lnTo>
                  <a:lnTo>
                    <a:pt x="583565" y="1352296"/>
                  </a:lnTo>
                  <a:lnTo>
                    <a:pt x="631063" y="1357376"/>
                  </a:lnTo>
                  <a:lnTo>
                    <a:pt x="679576" y="1359027"/>
                  </a:lnTo>
                  <a:lnTo>
                    <a:pt x="727710" y="1357376"/>
                  </a:lnTo>
                  <a:lnTo>
                    <a:pt x="775081" y="1352296"/>
                  </a:lnTo>
                  <a:lnTo>
                    <a:pt x="821309" y="1344041"/>
                  </a:lnTo>
                  <a:lnTo>
                    <a:pt x="866394" y="1332611"/>
                  </a:lnTo>
                  <a:lnTo>
                    <a:pt x="910336" y="1318260"/>
                  </a:lnTo>
                  <a:lnTo>
                    <a:pt x="952881" y="1300988"/>
                  </a:lnTo>
                  <a:lnTo>
                    <a:pt x="993901" y="1280922"/>
                  </a:lnTo>
                  <a:lnTo>
                    <a:pt x="1033399" y="1258316"/>
                  </a:lnTo>
                  <a:lnTo>
                    <a:pt x="1071245" y="1233170"/>
                  </a:lnTo>
                  <a:lnTo>
                    <a:pt x="1107186" y="1205611"/>
                  </a:lnTo>
                  <a:lnTo>
                    <a:pt x="1141222" y="1175639"/>
                  </a:lnTo>
                  <a:lnTo>
                    <a:pt x="1173226" y="1143635"/>
                  </a:lnTo>
                  <a:lnTo>
                    <a:pt x="1202944" y="1109472"/>
                  </a:lnTo>
                  <a:lnTo>
                    <a:pt x="1230502" y="1073404"/>
                  </a:lnTo>
                  <a:lnTo>
                    <a:pt x="1255649" y="1035558"/>
                  </a:lnTo>
                  <a:lnTo>
                    <a:pt x="1278254" y="996061"/>
                  </a:lnTo>
                  <a:lnTo>
                    <a:pt x="1298194" y="954913"/>
                  </a:lnTo>
                  <a:lnTo>
                    <a:pt x="1315466" y="912241"/>
                  </a:lnTo>
                  <a:lnTo>
                    <a:pt x="1329817" y="868172"/>
                  </a:lnTo>
                  <a:lnTo>
                    <a:pt x="1341247" y="822960"/>
                  </a:lnTo>
                  <a:lnTo>
                    <a:pt x="1349502" y="776605"/>
                  </a:lnTo>
                  <a:lnTo>
                    <a:pt x="1354454" y="729361"/>
                  </a:lnTo>
                  <a:lnTo>
                    <a:pt x="1356233" y="681101"/>
                  </a:lnTo>
                  <a:lnTo>
                    <a:pt x="1354454" y="632460"/>
                  </a:lnTo>
                  <a:lnTo>
                    <a:pt x="1349502" y="584708"/>
                  </a:lnTo>
                  <a:lnTo>
                    <a:pt x="1341247" y="538099"/>
                  </a:lnTo>
                  <a:lnTo>
                    <a:pt x="1329817" y="492633"/>
                  </a:lnTo>
                  <a:lnTo>
                    <a:pt x="1315466" y="448310"/>
                  </a:lnTo>
                  <a:lnTo>
                    <a:pt x="1298194" y="405511"/>
                  </a:lnTo>
                  <a:lnTo>
                    <a:pt x="1278254" y="364109"/>
                  </a:lnTo>
                  <a:lnTo>
                    <a:pt x="1255649" y="324358"/>
                  </a:lnTo>
                  <a:lnTo>
                    <a:pt x="1230502" y="286258"/>
                  </a:lnTo>
                  <a:lnTo>
                    <a:pt x="1202944" y="250062"/>
                  </a:lnTo>
                  <a:lnTo>
                    <a:pt x="1173226" y="215900"/>
                  </a:lnTo>
                  <a:lnTo>
                    <a:pt x="1141222" y="183769"/>
                  </a:lnTo>
                  <a:lnTo>
                    <a:pt x="1107186" y="153797"/>
                  </a:lnTo>
                  <a:lnTo>
                    <a:pt x="1071245" y="126111"/>
                  </a:lnTo>
                  <a:lnTo>
                    <a:pt x="1033399" y="100837"/>
                  </a:lnTo>
                  <a:lnTo>
                    <a:pt x="993901" y="78232"/>
                  </a:lnTo>
                  <a:lnTo>
                    <a:pt x="952881" y="58166"/>
                  </a:lnTo>
                  <a:lnTo>
                    <a:pt x="910336" y="40894"/>
                  </a:lnTo>
                  <a:lnTo>
                    <a:pt x="866394" y="26416"/>
                  </a:lnTo>
                  <a:lnTo>
                    <a:pt x="821309" y="15112"/>
                  </a:lnTo>
                  <a:lnTo>
                    <a:pt x="775081" y="6731"/>
                  </a:lnTo>
                  <a:lnTo>
                    <a:pt x="727710" y="1650"/>
                  </a:lnTo>
                  <a:lnTo>
                    <a:pt x="679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455664" y="3756659"/>
              <a:ext cx="1470025" cy="1473200"/>
            </a:xfrm>
            <a:custGeom>
              <a:avLst/>
              <a:gdLst/>
              <a:ahLst/>
              <a:cxnLst/>
              <a:rect l="l" t="t" r="r" b="b"/>
              <a:pathLst>
                <a:path w="1470025" h="1473200">
                  <a:moveTo>
                    <a:pt x="716534" y="736600"/>
                  </a:moveTo>
                  <a:lnTo>
                    <a:pt x="205994" y="224917"/>
                  </a:lnTo>
                  <a:lnTo>
                    <a:pt x="172834" y="262255"/>
                  </a:lnTo>
                  <a:lnTo>
                    <a:pt x="142113" y="301879"/>
                  </a:lnTo>
                  <a:lnTo>
                    <a:pt x="113906" y="343662"/>
                  </a:lnTo>
                  <a:lnTo>
                    <a:pt x="88392" y="387477"/>
                  </a:lnTo>
                  <a:lnTo>
                    <a:pt x="65913" y="433070"/>
                  </a:lnTo>
                  <a:lnTo>
                    <a:pt x="46355" y="480314"/>
                  </a:lnTo>
                  <a:lnTo>
                    <a:pt x="30099" y="529082"/>
                  </a:lnTo>
                  <a:lnTo>
                    <a:pt x="17145" y="579247"/>
                  </a:lnTo>
                  <a:lnTo>
                    <a:pt x="7747" y="630682"/>
                  </a:lnTo>
                  <a:lnTo>
                    <a:pt x="1905" y="683133"/>
                  </a:lnTo>
                  <a:lnTo>
                    <a:pt x="0" y="736600"/>
                  </a:lnTo>
                  <a:lnTo>
                    <a:pt x="1905" y="790575"/>
                  </a:lnTo>
                  <a:lnTo>
                    <a:pt x="7747" y="843534"/>
                  </a:lnTo>
                  <a:lnTo>
                    <a:pt x="17145" y="895096"/>
                  </a:lnTo>
                  <a:lnTo>
                    <a:pt x="30099" y="945388"/>
                  </a:lnTo>
                  <a:lnTo>
                    <a:pt x="46355" y="994029"/>
                  </a:lnTo>
                  <a:lnTo>
                    <a:pt x="65913" y="1041146"/>
                  </a:lnTo>
                  <a:lnTo>
                    <a:pt x="88392" y="1086358"/>
                  </a:lnTo>
                  <a:lnTo>
                    <a:pt x="113906" y="1129919"/>
                  </a:lnTo>
                  <a:lnTo>
                    <a:pt x="142113" y="1171448"/>
                  </a:lnTo>
                  <a:lnTo>
                    <a:pt x="172834" y="1210818"/>
                  </a:lnTo>
                  <a:lnTo>
                    <a:pt x="205994" y="1248156"/>
                  </a:lnTo>
                  <a:lnTo>
                    <a:pt x="716534" y="736600"/>
                  </a:lnTo>
                  <a:close/>
                </a:path>
                <a:path w="1470025" h="1473200">
                  <a:moveTo>
                    <a:pt x="1470025" y="727329"/>
                  </a:moveTo>
                  <a:lnTo>
                    <a:pt x="1467739" y="679577"/>
                  </a:lnTo>
                  <a:lnTo>
                    <a:pt x="1462532" y="632714"/>
                  </a:lnTo>
                  <a:lnTo>
                    <a:pt x="1454404" y="586740"/>
                  </a:lnTo>
                  <a:lnTo>
                    <a:pt x="1429893" y="497840"/>
                  </a:lnTo>
                  <a:lnTo>
                    <a:pt x="1413764" y="455168"/>
                  </a:lnTo>
                  <a:lnTo>
                    <a:pt x="1394968" y="413766"/>
                  </a:lnTo>
                  <a:lnTo>
                    <a:pt x="1373886" y="373761"/>
                  </a:lnTo>
                  <a:lnTo>
                    <a:pt x="1350391" y="335153"/>
                  </a:lnTo>
                  <a:lnTo>
                    <a:pt x="1324737" y="298196"/>
                  </a:lnTo>
                  <a:lnTo>
                    <a:pt x="1296797" y="262890"/>
                  </a:lnTo>
                  <a:lnTo>
                    <a:pt x="1266952" y="229489"/>
                  </a:lnTo>
                  <a:lnTo>
                    <a:pt x="1235202" y="197866"/>
                  </a:lnTo>
                  <a:lnTo>
                    <a:pt x="1201420" y="168148"/>
                  </a:lnTo>
                  <a:lnTo>
                    <a:pt x="1165987" y="140589"/>
                  </a:lnTo>
                  <a:lnTo>
                    <a:pt x="1128903" y="115189"/>
                  </a:lnTo>
                  <a:lnTo>
                    <a:pt x="1090168" y="92075"/>
                  </a:lnTo>
                  <a:lnTo>
                    <a:pt x="1050036" y="71247"/>
                  </a:lnTo>
                  <a:lnTo>
                    <a:pt x="1008507" y="52959"/>
                  </a:lnTo>
                  <a:lnTo>
                    <a:pt x="965581" y="37211"/>
                  </a:lnTo>
                  <a:lnTo>
                    <a:pt x="921512" y="24003"/>
                  </a:lnTo>
                  <a:lnTo>
                    <a:pt x="876300" y="13716"/>
                  </a:lnTo>
                  <a:lnTo>
                    <a:pt x="830072" y="6096"/>
                  </a:lnTo>
                  <a:lnTo>
                    <a:pt x="782955" y="1524"/>
                  </a:lnTo>
                  <a:lnTo>
                    <a:pt x="735076" y="0"/>
                  </a:lnTo>
                  <a:lnTo>
                    <a:pt x="681101" y="1905"/>
                  </a:lnTo>
                  <a:lnTo>
                    <a:pt x="628269" y="7747"/>
                  </a:lnTo>
                  <a:lnTo>
                    <a:pt x="576707" y="17145"/>
                  </a:lnTo>
                  <a:lnTo>
                    <a:pt x="526669" y="30099"/>
                  </a:lnTo>
                  <a:lnTo>
                    <a:pt x="478028" y="46482"/>
                  </a:lnTo>
                  <a:lnTo>
                    <a:pt x="431165" y="66040"/>
                  </a:lnTo>
                  <a:lnTo>
                    <a:pt x="385826" y="88646"/>
                  </a:lnTo>
                  <a:lnTo>
                    <a:pt x="342519" y="114046"/>
                  </a:lnTo>
                  <a:lnTo>
                    <a:pt x="301117" y="142367"/>
                  </a:lnTo>
                  <a:lnTo>
                    <a:pt x="261747" y="173228"/>
                  </a:lnTo>
                  <a:lnTo>
                    <a:pt x="224536" y="206502"/>
                  </a:lnTo>
                  <a:lnTo>
                    <a:pt x="735076" y="721106"/>
                  </a:lnTo>
                  <a:lnTo>
                    <a:pt x="879602" y="573278"/>
                  </a:lnTo>
                  <a:lnTo>
                    <a:pt x="898017" y="591693"/>
                  </a:lnTo>
                  <a:lnTo>
                    <a:pt x="753491" y="736600"/>
                  </a:lnTo>
                  <a:lnTo>
                    <a:pt x="827278" y="810514"/>
                  </a:lnTo>
                  <a:lnTo>
                    <a:pt x="808863" y="829056"/>
                  </a:lnTo>
                  <a:lnTo>
                    <a:pt x="735076" y="755015"/>
                  </a:lnTo>
                  <a:lnTo>
                    <a:pt x="224536" y="1266571"/>
                  </a:lnTo>
                  <a:lnTo>
                    <a:pt x="261747" y="1299972"/>
                  </a:lnTo>
                  <a:lnTo>
                    <a:pt x="301117" y="1330706"/>
                  </a:lnTo>
                  <a:lnTo>
                    <a:pt x="342519" y="1359027"/>
                  </a:lnTo>
                  <a:lnTo>
                    <a:pt x="385826" y="1384554"/>
                  </a:lnTo>
                  <a:lnTo>
                    <a:pt x="431165" y="1407033"/>
                  </a:lnTo>
                  <a:lnTo>
                    <a:pt x="478028" y="1426591"/>
                  </a:lnTo>
                  <a:lnTo>
                    <a:pt x="526669" y="1442974"/>
                  </a:lnTo>
                  <a:lnTo>
                    <a:pt x="576707" y="1455928"/>
                  </a:lnTo>
                  <a:lnTo>
                    <a:pt x="628269" y="1465326"/>
                  </a:lnTo>
                  <a:lnTo>
                    <a:pt x="681101" y="1471168"/>
                  </a:lnTo>
                  <a:lnTo>
                    <a:pt x="735076" y="1473073"/>
                  </a:lnTo>
                  <a:lnTo>
                    <a:pt x="782574" y="1471549"/>
                  </a:lnTo>
                  <a:lnTo>
                    <a:pt x="829437" y="1467104"/>
                  </a:lnTo>
                  <a:lnTo>
                    <a:pt x="875284" y="1459750"/>
                  </a:lnTo>
                  <a:lnTo>
                    <a:pt x="920242" y="1449451"/>
                  </a:lnTo>
                  <a:lnTo>
                    <a:pt x="964057" y="1436624"/>
                  </a:lnTo>
                  <a:lnTo>
                    <a:pt x="1006729" y="1421003"/>
                  </a:lnTo>
                  <a:lnTo>
                    <a:pt x="1048131" y="1402969"/>
                  </a:lnTo>
                  <a:lnTo>
                    <a:pt x="1088136" y="1382522"/>
                  </a:lnTo>
                  <a:lnTo>
                    <a:pt x="1126744" y="1359662"/>
                  </a:lnTo>
                  <a:lnTo>
                    <a:pt x="1163828" y="1334643"/>
                  </a:lnTo>
                  <a:lnTo>
                    <a:pt x="1199134" y="1307465"/>
                  </a:lnTo>
                  <a:lnTo>
                    <a:pt x="1232789" y="1278128"/>
                  </a:lnTo>
                  <a:lnTo>
                    <a:pt x="1264666" y="1246886"/>
                  </a:lnTo>
                  <a:lnTo>
                    <a:pt x="1294638" y="1213739"/>
                  </a:lnTo>
                  <a:lnTo>
                    <a:pt x="1322451" y="1178941"/>
                  </a:lnTo>
                  <a:lnTo>
                    <a:pt x="1348232" y="1142238"/>
                  </a:lnTo>
                  <a:lnTo>
                    <a:pt x="1371854" y="1104138"/>
                  </a:lnTo>
                  <a:lnTo>
                    <a:pt x="1393063" y="1064387"/>
                  </a:lnTo>
                  <a:lnTo>
                    <a:pt x="1411986" y="1023239"/>
                  </a:lnTo>
                  <a:lnTo>
                    <a:pt x="1428496" y="980821"/>
                  </a:lnTo>
                  <a:lnTo>
                    <a:pt x="1442339" y="937133"/>
                  </a:lnTo>
                  <a:lnTo>
                    <a:pt x="1453515" y="892302"/>
                  </a:lnTo>
                  <a:lnTo>
                    <a:pt x="1461897" y="846455"/>
                  </a:lnTo>
                  <a:lnTo>
                    <a:pt x="1463929" y="829056"/>
                  </a:lnTo>
                  <a:lnTo>
                    <a:pt x="1467485" y="799592"/>
                  </a:lnTo>
                  <a:lnTo>
                    <a:pt x="1470025" y="751967"/>
                  </a:lnTo>
                  <a:lnTo>
                    <a:pt x="867283" y="751967"/>
                  </a:lnTo>
                  <a:lnTo>
                    <a:pt x="867283" y="727329"/>
                  </a:lnTo>
                  <a:lnTo>
                    <a:pt x="1470025" y="727329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661404" y="3963923"/>
              <a:ext cx="528955" cy="1059180"/>
            </a:xfrm>
            <a:custGeom>
              <a:avLst/>
              <a:gdLst/>
              <a:ahLst/>
              <a:cxnLst/>
              <a:rect l="l" t="t" r="r" b="b"/>
              <a:pathLst>
                <a:path w="528954" h="1059179">
                  <a:moveTo>
                    <a:pt x="528574" y="548005"/>
                  </a:moveTo>
                  <a:lnTo>
                    <a:pt x="510032" y="529463"/>
                  </a:lnTo>
                  <a:lnTo>
                    <a:pt x="0" y="1040511"/>
                  </a:lnTo>
                  <a:lnTo>
                    <a:pt x="18415" y="1058926"/>
                  </a:lnTo>
                  <a:lnTo>
                    <a:pt x="528574" y="548005"/>
                  </a:lnTo>
                  <a:close/>
                </a:path>
                <a:path w="528954" h="1059179">
                  <a:moveTo>
                    <a:pt x="528574" y="514096"/>
                  </a:moveTo>
                  <a:lnTo>
                    <a:pt x="18415" y="0"/>
                  </a:lnTo>
                  <a:lnTo>
                    <a:pt x="0" y="18415"/>
                  </a:lnTo>
                  <a:lnTo>
                    <a:pt x="510032" y="529463"/>
                  </a:lnTo>
                  <a:lnTo>
                    <a:pt x="528574" y="514096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71943" y="4330192"/>
              <a:ext cx="180848" cy="255524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7322819" y="4483592"/>
              <a:ext cx="603885" cy="26034"/>
            </a:xfrm>
            <a:custGeom>
              <a:avLst/>
              <a:gdLst/>
              <a:ahLst/>
              <a:cxnLst/>
              <a:rect l="l" t="t" r="r" b="b"/>
              <a:pathLst>
                <a:path w="603884" h="26035">
                  <a:moveTo>
                    <a:pt x="603288" y="0"/>
                  </a:moveTo>
                  <a:lnTo>
                    <a:pt x="0" y="0"/>
                  </a:lnTo>
                  <a:lnTo>
                    <a:pt x="0" y="25796"/>
                  </a:lnTo>
                  <a:lnTo>
                    <a:pt x="603288" y="25796"/>
                  </a:lnTo>
                  <a:lnTo>
                    <a:pt x="603288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513576" y="3816095"/>
              <a:ext cx="1353820" cy="1359535"/>
            </a:xfrm>
            <a:custGeom>
              <a:avLst/>
              <a:gdLst/>
              <a:ahLst/>
              <a:cxnLst/>
              <a:rect l="l" t="t" r="r" b="b"/>
              <a:pathLst>
                <a:path w="1353820" h="1359535">
                  <a:moveTo>
                    <a:pt x="676655" y="0"/>
                  </a:moveTo>
                  <a:lnTo>
                    <a:pt x="628142" y="1650"/>
                  </a:lnTo>
                  <a:lnTo>
                    <a:pt x="580517" y="6730"/>
                  </a:lnTo>
                  <a:lnTo>
                    <a:pt x="534034" y="14858"/>
                  </a:lnTo>
                  <a:lnTo>
                    <a:pt x="488696" y="26161"/>
                  </a:lnTo>
                  <a:lnTo>
                    <a:pt x="444753" y="40512"/>
                  </a:lnTo>
                  <a:lnTo>
                    <a:pt x="402081" y="57657"/>
                  </a:lnTo>
                  <a:lnTo>
                    <a:pt x="360933" y="77469"/>
                  </a:lnTo>
                  <a:lnTo>
                    <a:pt x="321437" y="100075"/>
                  </a:lnTo>
                  <a:lnTo>
                    <a:pt x="283718" y="125094"/>
                  </a:lnTo>
                  <a:lnTo>
                    <a:pt x="247776" y="152526"/>
                  </a:lnTo>
                  <a:lnTo>
                    <a:pt x="213868" y="182244"/>
                  </a:lnTo>
                  <a:lnTo>
                    <a:pt x="181864" y="214248"/>
                  </a:lnTo>
                  <a:lnTo>
                    <a:pt x="152273" y="248284"/>
                  </a:lnTo>
                  <a:lnTo>
                    <a:pt x="124841" y="284225"/>
                  </a:lnTo>
                  <a:lnTo>
                    <a:pt x="99822" y="322071"/>
                  </a:lnTo>
                  <a:lnTo>
                    <a:pt x="77343" y="361695"/>
                  </a:lnTo>
                  <a:lnTo>
                    <a:pt x="57530" y="402843"/>
                  </a:lnTo>
                  <a:lnTo>
                    <a:pt x="40385" y="445642"/>
                  </a:lnTo>
                  <a:lnTo>
                    <a:pt x="26162" y="489711"/>
                  </a:lnTo>
                  <a:lnTo>
                    <a:pt x="14858" y="535177"/>
                  </a:lnTo>
                  <a:lnTo>
                    <a:pt x="6730" y="581786"/>
                  </a:lnTo>
                  <a:lnTo>
                    <a:pt x="1650" y="629411"/>
                  </a:lnTo>
                  <a:lnTo>
                    <a:pt x="0" y="678052"/>
                  </a:lnTo>
                  <a:lnTo>
                    <a:pt x="1650" y="726566"/>
                  </a:lnTo>
                  <a:lnTo>
                    <a:pt x="6730" y="774318"/>
                  </a:lnTo>
                  <a:lnTo>
                    <a:pt x="14858" y="820927"/>
                  </a:lnTo>
                  <a:lnTo>
                    <a:pt x="26162" y="866520"/>
                  </a:lnTo>
                  <a:lnTo>
                    <a:pt x="40385" y="910716"/>
                  </a:lnTo>
                  <a:lnTo>
                    <a:pt x="57530" y="953642"/>
                  </a:lnTo>
                  <a:lnTo>
                    <a:pt x="77343" y="994917"/>
                  </a:lnTo>
                  <a:lnTo>
                    <a:pt x="99822" y="1034795"/>
                  </a:lnTo>
                  <a:lnTo>
                    <a:pt x="124841" y="1072768"/>
                  </a:lnTo>
                  <a:lnTo>
                    <a:pt x="152273" y="1108964"/>
                  </a:lnTo>
                  <a:lnTo>
                    <a:pt x="181864" y="1143127"/>
                  </a:lnTo>
                  <a:lnTo>
                    <a:pt x="213868" y="1175384"/>
                  </a:lnTo>
                  <a:lnTo>
                    <a:pt x="247776" y="1205356"/>
                  </a:lnTo>
                  <a:lnTo>
                    <a:pt x="283718" y="1232915"/>
                  </a:lnTo>
                  <a:lnTo>
                    <a:pt x="321437" y="1258189"/>
                  </a:lnTo>
                  <a:lnTo>
                    <a:pt x="360933" y="1280921"/>
                  </a:lnTo>
                  <a:lnTo>
                    <a:pt x="402081" y="1300987"/>
                  </a:lnTo>
                  <a:lnTo>
                    <a:pt x="444753" y="1318259"/>
                  </a:lnTo>
                  <a:lnTo>
                    <a:pt x="488696" y="1332610"/>
                  </a:lnTo>
                  <a:lnTo>
                    <a:pt x="534034" y="1344040"/>
                  </a:lnTo>
                  <a:lnTo>
                    <a:pt x="580517" y="1352295"/>
                  </a:lnTo>
                  <a:lnTo>
                    <a:pt x="628142" y="1357376"/>
                  </a:lnTo>
                  <a:lnTo>
                    <a:pt x="676655" y="1359027"/>
                  </a:lnTo>
                  <a:lnTo>
                    <a:pt x="725170" y="1357376"/>
                  </a:lnTo>
                  <a:lnTo>
                    <a:pt x="772668" y="1352295"/>
                  </a:lnTo>
                  <a:lnTo>
                    <a:pt x="819150" y="1344040"/>
                  </a:lnTo>
                  <a:lnTo>
                    <a:pt x="864489" y="1332610"/>
                  </a:lnTo>
                  <a:lnTo>
                    <a:pt x="908557" y="1318259"/>
                  </a:lnTo>
                  <a:lnTo>
                    <a:pt x="951102" y="1300987"/>
                  </a:lnTo>
                  <a:lnTo>
                    <a:pt x="992251" y="1280921"/>
                  </a:lnTo>
                  <a:lnTo>
                    <a:pt x="1031748" y="1258189"/>
                  </a:lnTo>
                  <a:lnTo>
                    <a:pt x="1069594" y="1232915"/>
                  </a:lnTo>
                  <a:lnTo>
                    <a:pt x="1105534" y="1205356"/>
                  </a:lnTo>
                  <a:lnTo>
                    <a:pt x="1139444" y="1175384"/>
                  </a:lnTo>
                  <a:lnTo>
                    <a:pt x="1171321" y="1143127"/>
                  </a:lnTo>
                  <a:lnTo>
                    <a:pt x="1201039" y="1108964"/>
                  </a:lnTo>
                  <a:lnTo>
                    <a:pt x="1228471" y="1072768"/>
                  </a:lnTo>
                  <a:lnTo>
                    <a:pt x="1253490" y="1034795"/>
                  </a:lnTo>
                  <a:lnTo>
                    <a:pt x="1275969" y="994917"/>
                  </a:lnTo>
                  <a:lnTo>
                    <a:pt x="1295780" y="953642"/>
                  </a:lnTo>
                  <a:lnTo>
                    <a:pt x="1312799" y="910716"/>
                  </a:lnTo>
                  <a:lnTo>
                    <a:pt x="1327150" y="866520"/>
                  </a:lnTo>
                  <a:lnTo>
                    <a:pt x="1338326" y="820927"/>
                  </a:lnTo>
                  <a:lnTo>
                    <a:pt x="1346580" y="774318"/>
                  </a:lnTo>
                  <a:lnTo>
                    <a:pt x="1351533" y="726566"/>
                  </a:lnTo>
                  <a:lnTo>
                    <a:pt x="1353312" y="678052"/>
                  </a:lnTo>
                  <a:lnTo>
                    <a:pt x="1351533" y="629411"/>
                  </a:lnTo>
                  <a:lnTo>
                    <a:pt x="1346580" y="581786"/>
                  </a:lnTo>
                  <a:lnTo>
                    <a:pt x="1338326" y="535177"/>
                  </a:lnTo>
                  <a:lnTo>
                    <a:pt x="1327150" y="489711"/>
                  </a:lnTo>
                  <a:lnTo>
                    <a:pt x="1312799" y="445642"/>
                  </a:lnTo>
                  <a:lnTo>
                    <a:pt x="1295780" y="402843"/>
                  </a:lnTo>
                  <a:lnTo>
                    <a:pt x="1275969" y="361695"/>
                  </a:lnTo>
                  <a:lnTo>
                    <a:pt x="1253490" y="322071"/>
                  </a:lnTo>
                  <a:lnTo>
                    <a:pt x="1228471" y="284225"/>
                  </a:lnTo>
                  <a:lnTo>
                    <a:pt x="1201039" y="248284"/>
                  </a:lnTo>
                  <a:lnTo>
                    <a:pt x="1171321" y="214248"/>
                  </a:lnTo>
                  <a:lnTo>
                    <a:pt x="1139444" y="182244"/>
                  </a:lnTo>
                  <a:lnTo>
                    <a:pt x="1105534" y="152526"/>
                  </a:lnTo>
                  <a:lnTo>
                    <a:pt x="1069594" y="125094"/>
                  </a:lnTo>
                  <a:lnTo>
                    <a:pt x="1031748" y="100075"/>
                  </a:lnTo>
                  <a:lnTo>
                    <a:pt x="992251" y="77469"/>
                  </a:lnTo>
                  <a:lnTo>
                    <a:pt x="951102" y="57657"/>
                  </a:lnTo>
                  <a:lnTo>
                    <a:pt x="908557" y="40512"/>
                  </a:lnTo>
                  <a:lnTo>
                    <a:pt x="864489" y="26161"/>
                  </a:lnTo>
                  <a:lnTo>
                    <a:pt x="819150" y="14858"/>
                  </a:lnTo>
                  <a:lnTo>
                    <a:pt x="772668" y="6730"/>
                  </a:lnTo>
                  <a:lnTo>
                    <a:pt x="725170" y="1650"/>
                  </a:lnTo>
                  <a:lnTo>
                    <a:pt x="6766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916424" y="6120383"/>
              <a:ext cx="648970" cy="598805"/>
            </a:xfrm>
            <a:custGeom>
              <a:avLst/>
              <a:gdLst/>
              <a:ahLst/>
              <a:cxnLst/>
              <a:rect l="l" t="t" r="r" b="b"/>
              <a:pathLst>
                <a:path w="648970" h="598804">
                  <a:moveTo>
                    <a:pt x="310515" y="0"/>
                  </a:moveTo>
                  <a:lnTo>
                    <a:pt x="264541" y="5041"/>
                  </a:lnTo>
                  <a:lnTo>
                    <a:pt x="220599" y="16484"/>
                  </a:lnTo>
                  <a:lnTo>
                    <a:pt x="179324" y="33845"/>
                  </a:lnTo>
                  <a:lnTo>
                    <a:pt x="141224" y="56629"/>
                  </a:lnTo>
                  <a:lnTo>
                    <a:pt x="106553" y="84353"/>
                  </a:lnTo>
                  <a:lnTo>
                    <a:pt x="75946" y="116522"/>
                  </a:lnTo>
                  <a:lnTo>
                    <a:pt x="49911" y="152654"/>
                  </a:lnTo>
                  <a:lnTo>
                    <a:pt x="28702" y="192278"/>
                  </a:lnTo>
                  <a:lnTo>
                    <a:pt x="13081" y="234873"/>
                  </a:lnTo>
                  <a:lnTo>
                    <a:pt x="3302" y="279984"/>
                  </a:lnTo>
                  <a:lnTo>
                    <a:pt x="0" y="327113"/>
                  </a:lnTo>
                  <a:lnTo>
                    <a:pt x="3556" y="375005"/>
                  </a:lnTo>
                  <a:lnTo>
                    <a:pt x="13716" y="420712"/>
                  </a:lnTo>
                  <a:lnTo>
                    <a:pt x="29972" y="463727"/>
                  </a:lnTo>
                  <a:lnTo>
                    <a:pt x="52070" y="503567"/>
                  </a:lnTo>
                  <a:lnTo>
                    <a:pt x="79121" y="539711"/>
                  </a:lnTo>
                  <a:lnTo>
                    <a:pt x="110998" y="571677"/>
                  </a:lnTo>
                  <a:lnTo>
                    <a:pt x="146304" y="598398"/>
                  </a:lnTo>
                  <a:lnTo>
                    <a:pt x="310515" y="598398"/>
                  </a:lnTo>
                  <a:lnTo>
                    <a:pt x="310515" y="0"/>
                  </a:lnTo>
                  <a:close/>
                </a:path>
                <a:path w="648970" h="598804">
                  <a:moveTo>
                    <a:pt x="544322" y="86410"/>
                  </a:moveTo>
                  <a:lnTo>
                    <a:pt x="508889" y="58762"/>
                  </a:lnTo>
                  <a:lnTo>
                    <a:pt x="469773" y="35547"/>
                  </a:lnTo>
                  <a:lnTo>
                    <a:pt x="427355" y="17526"/>
                  </a:lnTo>
                  <a:lnTo>
                    <a:pt x="382270" y="5435"/>
                  </a:lnTo>
                  <a:lnTo>
                    <a:pt x="335153" y="0"/>
                  </a:lnTo>
                  <a:lnTo>
                    <a:pt x="335153" y="296252"/>
                  </a:lnTo>
                  <a:lnTo>
                    <a:pt x="544322" y="86410"/>
                  </a:lnTo>
                  <a:close/>
                </a:path>
                <a:path w="648970" h="598804">
                  <a:moveTo>
                    <a:pt x="648843" y="327113"/>
                  </a:moveTo>
                  <a:lnTo>
                    <a:pt x="644906" y="276453"/>
                  </a:lnTo>
                  <a:lnTo>
                    <a:pt x="633603" y="228460"/>
                  </a:lnTo>
                  <a:lnTo>
                    <a:pt x="615569" y="183578"/>
                  </a:lnTo>
                  <a:lnTo>
                    <a:pt x="591693" y="142252"/>
                  </a:lnTo>
                  <a:lnTo>
                    <a:pt x="562737" y="104927"/>
                  </a:lnTo>
                  <a:lnTo>
                    <a:pt x="335153" y="330200"/>
                  </a:lnTo>
                  <a:lnTo>
                    <a:pt x="335153" y="598398"/>
                  </a:lnTo>
                  <a:lnTo>
                    <a:pt x="501650" y="598398"/>
                  </a:lnTo>
                  <a:lnTo>
                    <a:pt x="537337" y="571677"/>
                  </a:lnTo>
                  <a:lnTo>
                    <a:pt x="569341" y="539711"/>
                  </a:lnTo>
                  <a:lnTo>
                    <a:pt x="596646" y="503567"/>
                  </a:lnTo>
                  <a:lnTo>
                    <a:pt x="618744" y="463727"/>
                  </a:lnTo>
                  <a:lnTo>
                    <a:pt x="635127" y="420712"/>
                  </a:lnTo>
                  <a:lnTo>
                    <a:pt x="645287" y="375005"/>
                  </a:lnTo>
                  <a:lnTo>
                    <a:pt x="648843" y="327113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227320" y="6120383"/>
              <a:ext cx="24765" cy="598805"/>
            </a:xfrm>
            <a:custGeom>
              <a:avLst/>
              <a:gdLst/>
              <a:ahLst/>
              <a:cxnLst/>
              <a:rect l="l" t="t" r="r" b="b"/>
              <a:pathLst>
                <a:path w="24764" h="598804">
                  <a:moveTo>
                    <a:pt x="24257" y="0"/>
                  </a:moveTo>
                  <a:lnTo>
                    <a:pt x="0" y="0"/>
                  </a:lnTo>
                  <a:lnTo>
                    <a:pt x="0" y="598398"/>
                  </a:lnTo>
                  <a:lnTo>
                    <a:pt x="24257" y="598398"/>
                  </a:lnTo>
                  <a:lnTo>
                    <a:pt x="24257" y="336372"/>
                  </a:lnTo>
                  <a:lnTo>
                    <a:pt x="24257" y="330200"/>
                  </a:lnTo>
                  <a:lnTo>
                    <a:pt x="21209" y="336372"/>
                  </a:lnTo>
                  <a:lnTo>
                    <a:pt x="6096" y="317855"/>
                  </a:lnTo>
                  <a:lnTo>
                    <a:pt x="24257" y="296252"/>
                  </a:lnTo>
                  <a:lnTo>
                    <a:pt x="24257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33415" y="6207251"/>
              <a:ext cx="246887" cy="249935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4940808" y="6144768"/>
              <a:ext cx="600710" cy="574675"/>
            </a:xfrm>
            <a:custGeom>
              <a:avLst/>
              <a:gdLst/>
              <a:ahLst/>
              <a:cxnLst/>
              <a:rect l="l" t="t" r="r" b="b"/>
              <a:pathLst>
                <a:path w="600710" h="574675">
                  <a:moveTo>
                    <a:pt x="298576" y="0"/>
                  </a:moveTo>
                  <a:lnTo>
                    <a:pt x="250570" y="3975"/>
                  </a:lnTo>
                  <a:lnTo>
                    <a:pt x="204977" y="15468"/>
                  </a:lnTo>
                  <a:lnTo>
                    <a:pt x="162178" y="33858"/>
                  </a:lnTo>
                  <a:lnTo>
                    <a:pt x="123062" y="58496"/>
                  </a:lnTo>
                  <a:lnTo>
                    <a:pt x="88137" y="88785"/>
                  </a:lnTo>
                  <a:lnTo>
                    <a:pt x="58165" y="124066"/>
                  </a:lnTo>
                  <a:lnTo>
                    <a:pt x="33654" y="163728"/>
                  </a:lnTo>
                  <a:lnTo>
                    <a:pt x="15366" y="207136"/>
                  </a:lnTo>
                  <a:lnTo>
                    <a:pt x="3937" y="253644"/>
                  </a:lnTo>
                  <a:lnTo>
                    <a:pt x="0" y="302640"/>
                  </a:lnTo>
                  <a:lnTo>
                    <a:pt x="3937" y="351561"/>
                  </a:lnTo>
                  <a:lnTo>
                    <a:pt x="15366" y="397840"/>
                  </a:lnTo>
                  <a:lnTo>
                    <a:pt x="33654" y="440893"/>
                  </a:lnTo>
                  <a:lnTo>
                    <a:pt x="58165" y="480136"/>
                  </a:lnTo>
                  <a:lnTo>
                    <a:pt x="88137" y="514959"/>
                  </a:lnTo>
                  <a:lnTo>
                    <a:pt x="123062" y="544791"/>
                  </a:lnTo>
                  <a:lnTo>
                    <a:pt x="162178" y="569023"/>
                  </a:lnTo>
                  <a:lnTo>
                    <a:pt x="174243" y="574128"/>
                  </a:lnTo>
                  <a:lnTo>
                    <a:pt x="424814" y="574128"/>
                  </a:lnTo>
                  <a:lnTo>
                    <a:pt x="476630" y="544791"/>
                  </a:lnTo>
                  <a:lnTo>
                    <a:pt x="511809" y="514959"/>
                  </a:lnTo>
                  <a:lnTo>
                    <a:pt x="542036" y="480136"/>
                  </a:lnTo>
                  <a:lnTo>
                    <a:pt x="566546" y="440893"/>
                  </a:lnTo>
                  <a:lnTo>
                    <a:pt x="584962" y="397840"/>
                  </a:lnTo>
                  <a:lnTo>
                    <a:pt x="596391" y="351561"/>
                  </a:lnTo>
                  <a:lnTo>
                    <a:pt x="600328" y="302640"/>
                  </a:lnTo>
                  <a:lnTo>
                    <a:pt x="596391" y="253644"/>
                  </a:lnTo>
                  <a:lnTo>
                    <a:pt x="584962" y="207136"/>
                  </a:lnTo>
                  <a:lnTo>
                    <a:pt x="566546" y="163728"/>
                  </a:lnTo>
                  <a:lnTo>
                    <a:pt x="542036" y="124066"/>
                  </a:lnTo>
                  <a:lnTo>
                    <a:pt x="511809" y="88785"/>
                  </a:lnTo>
                  <a:lnTo>
                    <a:pt x="476630" y="58496"/>
                  </a:lnTo>
                  <a:lnTo>
                    <a:pt x="437133" y="33858"/>
                  </a:lnTo>
                  <a:lnTo>
                    <a:pt x="393826" y="15468"/>
                  </a:lnTo>
                  <a:lnTo>
                    <a:pt x="347471" y="3975"/>
                  </a:lnTo>
                  <a:lnTo>
                    <a:pt x="298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114044" y="3488436"/>
              <a:ext cx="652145" cy="654050"/>
            </a:xfrm>
            <a:custGeom>
              <a:avLst/>
              <a:gdLst/>
              <a:ahLst/>
              <a:cxnLst/>
              <a:rect l="l" t="t" r="r" b="b"/>
              <a:pathLst>
                <a:path w="652144" h="654050">
                  <a:moveTo>
                    <a:pt x="313563" y="320675"/>
                  </a:moveTo>
                  <a:lnTo>
                    <a:pt x="92227" y="98679"/>
                  </a:lnTo>
                  <a:lnTo>
                    <a:pt x="61391" y="136271"/>
                  </a:lnTo>
                  <a:lnTo>
                    <a:pt x="35864" y="178562"/>
                  </a:lnTo>
                  <a:lnTo>
                    <a:pt x="16522" y="224790"/>
                  </a:lnTo>
                  <a:lnTo>
                    <a:pt x="4279" y="274447"/>
                  </a:lnTo>
                  <a:lnTo>
                    <a:pt x="0" y="326898"/>
                  </a:lnTo>
                  <a:lnTo>
                    <a:pt x="3937" y="377571"/>
                  </a:lnTo>
                  <a:lnTo>
                    <a:pt x="15252" y="425450"/>
                  </a:lnTo>
                  <a:lnTo>
                    <a:pt x="33197" y="470281"/>
                  </a:lnTo>
                  <a:lnTo>
                    <a:pt x="57061" y="511683"/>
                  </a:lnTo>
                  <a:lnTo>
                    <a:pt x="86080" y="548894"/>
                  </a:lnTo>
                  <a:lnTo>
                    <a:pt x="313563" y="320675"/>
                  </a:lnTo>
                  <a:close/>
                </a:path>
                <a:path w="652144" h="654050">
                  <a:moveTo>
                    <a:pt x="547243" y="86372"/>
                  </a:moveTo>
                  <a:lnTo>
                    <a:pt x="510032" y="57277"/>
                  </a:lnTo>
                  <a:lnTo>
                    <a:pt x="468884" y="33274"/>
                  </a:lnTo>
                  <a:lnTo>
                    <a:pt x="424180" y="15240"/>
                  </a:lnTo>
                  <a:lnTo>
                    <a:pt x="376301" y="3937"/>
                  </a:lnTo>
                  <a:lnTo>
                    <a:pt x="325882" y="0"/>
                  </a:lnTo>
                  <a:lnTo>
                    <a:pt x="277241" y="3683"/>
                  </a:lnTo>
                  <a:lnTo>
                    <a:pt x="231140" y="14224"/>
                  </a:lnTo>
                  <a:lnTo>
                    <a:pt x="187706" y="31369"/>
                  </a:lnTo>
                  <a:lnTo>
                    <a:pt x="147523" y="54495"/>
                  </a:lnTo>
                  <a:lnTo>
                    <a:pt x="110680" y="83312"/>
                  </a:lnTo>
                  <a:lnTo>
                    <a:pt x="331978" y="302260"/>
                  </a:lnTo>
                  <a:lnTo>
                    <a:pt x="547243" y="86372"/>
                  </a:lnTo>
                  <a:close/>
                </a:path>
                <a:path w="652144" h="654050">
                  <a:moveTo>
                    <a:pt x="553339" y="561213"/>
                  </a:moveTo>
                  <a:lnTo>
                    <a:pt x="331978" y="339217"/>
                  </a:lnTo>
                  <a:lnTo>
                    <a:pt x="104521" y="564388"/>
                  </a:lnTo>
                  <a:lnTo>
                    <a:pt x="141719" y="594995"/>
                  </a:lnTo>
                  <a:lnTo>
                    <a:pt x="182880" y="619760"/>
                  </a:lnTo>
                  <a:lnTo>
                    <a:pt x="227584" y="638302"/>
                  </a:lnTo>
                  <a:lnTo>
                    <a:pt x="275463" y="649859"/>
                  </a:lnTo>
                  <a:lnTo>
                    <a:pt x="325882" y="653796"/>
                  </a:lnTo>
                  <a:lnTo>
                    <a:pt x="376682" y="649478"/>
                  </a:lnTo>
                  <a:lnTo>
                    <a:pt x="425450" y="637159"/>
                  </a:lnTo>
                  <a:lnTo>
                    <a:pt x="471551" y="617855"/>
                  </a:lnTo>
                  <a:lnTo>
                    <a:pt x="514350" y="592201"/>
                  </a:lnTo>
                  <a:lnTo>
                    <a:pt x="553339" y="561213"/>
                  </a:lnTo>
                  <a:close/>
                </a:path>
                <a:path w="652144" h="654050">
                  <a:moveTo>
                    <a:pt x="651764" y="326898"/>
                  </a:moveTo>
                  <a:lnTo>
                    <a:pt x="647827" y="276225"/>
                  </a:lnTo>
                  <a:lnTo>
                    <a:pt x="636270" y="228346"/>
                  </a:lnTo>
                  <a:lnTo>
                    <a:pt x="617855" y="183515"/>
                  </a:lnTo>
                  <a:lnTo>
                    <a:pt x="593090" y="142113"/>
                  </a:lnTo>
                  <a:lnTo>
                    <a:pt x="562610" y="104902"/>
                  </a:lnTo>
                  <a:lnTo>
                    <a:pt x="347345" y="320675"/>
                  </a:lnTo>
                  <a:lnTo>
                    <a:pt x="568706" y="542798"/>
                  </a:lnTo>
                  <a:lnTo>
                    <a:pt x="597408" y="505841"/>
                  </a:lnTo>
                  <a:lnTo>
                    <a:pt x="620522" y="465455"/>
                  </a:lnTo>
                  <a:lnTo>
                    <a:pt x="637540" y="422021"/>
                  </a:lnTo>
                  <a:lnTo>
                    <a:pt x="648081" y="375666"/>
                  </a:lnTo>
                  <a:lnTo>
                    <a:pt x="651764" y="326898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9388" y="3572256"/>
              <a:ext cx="482981" cy="481076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1138427" y="3512819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10" h="601979">
                  <a:moveTo>
                    <a:pt x="301752" y="0"/>
                  </a:moveTo>
                  <a:lnTo>
                    <a:pt x="252856" y="3937"/>
                  </a:lnTo>
                  <a:lnTo>
                    <a:pt x="206502" y="15493"/>
                  </a:lnTo>
                  <a:lnTo>
                    <a:pt x="163194" y="33781"/>
                  </a:lnTo>
                  <a:lnTo>
                    <a:pt x="123685" y="58419"/>
                  </a:lnTo>
                  <a:lnTo>
                    <a:pt x="88506" y="88645"/>
                  </a:lnTo>
                  <a:lnTo>
                    <a:pt x="58318" y="123951"/>
                  </a:lnTo>
                  <a:lnTo>
                    <a:pt x="33743" y="163575"/>
                  </a:lnTo>
                  <a:lnTo>
                    <a:pt x="15417" y="206882"/>
                  </a:lnTo>
                  <a:lnTo>
                    <a:pt x="3962" y="253364"/>
                  </a:lnTo>
                  <a:lnTo>
                    <a:pt x="0" y="302386"/>
                  </a:lnTo>
                  <a:lnTo>
                    <a:pt x="3962" y="351281"/>
                  </a:lnTo>
                  <a:lnTo>
                    <a:pt x="15417" y="397509"/>
                  </a:lnTo>
                  <a:lnTo>
                    <a:pt x="33743" y="440435"/>
                  </a:lnTo>
                  <a:lnTo>
                    <a:pt x="58318" y="479678"/>
                  </a:lnTo>
                  <a:lnTo>
                    <a:pt x="88506" y="514476"/>
                  </a:lnTo>
                  <a:lnTo>
                    <a:pt x="123685" y="544321"/>
                  </a:lnTo>
                  <a:lnTo>
                    <a:pt x="163194" y="568451"/>
                  </a:lnTo>
                  <a:lnTo>
                    <a:pt x="206502" y="586485"/>
                  </a:lnTo>
                  <a:lnTo>
                    <a:pt x="252856" y="597788"/>
                  </a:lnTo>
                  <a:lnTo>
                    <a:pt x="301752" y="601598"/>
                  </a:lnTo>
                  <a:lnTo>
                    <a:pt x="350519" y="597788"/>
                  </a:lnTo>
                  <a:lnTo>
                    <a:pt x="396621" y="586485"/>
                  </a:lnTo>
                  <a:lnTo>
                    <a:pt x="439547" y="568451"/>
                  </a:lnTo>
                  <a:lnTo>
                    <a:pt x="478663" y="544321"/>
                  </a:lnTo>
                  <a:lnTo>
                    <a:pt x="513334" y="514476"/>
                  </a:lnTo>
                  <a:lnTo>
                    <a:pt x="543052" y="479678"/>
                  </a:lnTo>
                  <a:lnTo>
                    <a:pt x="567309" y="440435"/>
                  </a:lnTo>
                  <a:lnTo>
                    <a:pt x="585216" y="397509"/>
                  </a:lnTo>
                  <a:lnTo>
                    <a:pt x="596519" y="351281"/>
                  </a:lnTo>
                  <a:lnTo>
                    <a:pt x="600329" y="302386"/>
                  </a:lnTo>
                  <a:lnTo>
                    <a:pt x="596519" y="253364"/>
                  </a:lnTo>
                  <a:lnTo>
                    <a:pt x="585216" y="206882"/>
                  </a:lnTo>
                  <a:lnTo>
                    <a:pt x="567309" y="163575"/>
                  </a:lnTo>
                  <a:lnTo>
                    <a:pt x="543052" y="123951"/>
                  </a:lnTo>
                  <a:lnTo>
                    <a:pt x="513334" y="88645"/>
                  </a:lnTo>
                  <a:lnTo>
                    <a:pt x="478663" y="58419"/>
                  </a:lnTo>
                  <a:lnTo>
                    <a:pt x="439547" y="33781"/>
                  </a:lnTo>
                  <a:lnTo>
                    <a:pt x="396621" y="15493"/>
                  </a:lnTo>
                  <a:lnTo>
                    <a:pt x="350519" y="3937"/>
                  </a:lnTo>
                  <a:lnTo>
                    <a:pt x="3017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0058400" y="4169663"/>
              <a:ext cx="648970" cy="650240"/>
            </a:xfrm>
            <a:custGeom>
              <a:avLst/>
              <a:gdLst/>
              <a:ahLst/>
              <a:cxnLst/>
              <a:rect l="l" t="t" r="r" b="b"/>
              <a:pathLst>
                <a:path w="648970" h="650239">
                  <a:moveTo>
                    <a:pt x="295148" y="314325"/>
                  </a:moveTo>
                  <a:lnTo>
                    <a:pt x="86106" y="104775"/>
                  </a:lnTo>
                  <a:lnTo>
                    <a:pt x="57404" y="140208"/>
                  </a:lnTo>
                  <a:lnTo>
                    <a:pt x="34036" y="179451"/>
                  </a:lnTo>
                  <a:lnTo>
                    <a:pt x="16637" y="221869"/>
                  </a:lnTo>
                  <a:lnTo>
                    <a:pt x="5080" y="267081"/>
                  </a:lnTo>
                  <a:lnTo>
                    <a:pt x="0" y="314325"/>
                  </a:lnTo>
                  <a:lnTo>
                    <a:pt x="295148" y="314325"/>
                  </a:lnTo>
                  <a:close/>
                </a:path>
                <a:path w="648970" h="650239">
                  <a:moveTo>
                    <a:pt x="313690" y="338963"/>
                  </a:moveTo>
                  <a:lnTo>
                    <a:pt x="0" y="338963"/>
                  </a:lnTo>
                  <a:lnTo>
                    <a:pt x="6477" y="388747"/>
                  </a:lnTo>
                  <a:lnTo>
                    <a:pt x="19939" y="435864"/>
                  </a:lnTo>
                  <a:lnTo>
                    <a:pt x="39878" y="479806"/>
                  </a:lnTo>
                  <a:lnTo>
                    <a:pt x="65659" y="519938"/>
                  </a:lnTo>
                  <a:lnTo>
                    <a:pt x="96901" y="555879"/>
                  </a:lnTo>
                  <a:lnTo>
                    <a:pt x="132842" y="586740"/>
                  </a:lnTo>
                  <a:lnTo>
                    <a:pt x="173101" y="612267"/>
                  </a:lnTo>
                  <a:lnTo>
                    <a:pt x="216916" y="631698"/>
                  </a:lnTo>
                  <a:lnTo>
                    <a:pt x="264033" y="644525"/>
                  </a:lnTo>
                  <a:lnTo>
                    <a:pt x="313690" y="650240"/>
                  </a:lnTo>
                  <a:lnTo>
                    <a:pt x="313690" y="338963"/>
                  </a:lnTo>
                  <a:close/>
                </a:path>
                <a:path w="648970" h="650239">
                  <a:moveTo>
                    <a:pt x="544322" y="563880"/>
                  </a:moveTo>
                  <a:lnTo>
                    <a:pt x="338201" y="357505"/>
                  </a:lnTo>
                  <a:lnTo>
                    <a:pt x="338201" y="650240"/>
                  </a:lnTo>
                  <a:lnTo>
                    <a:pt x="385064" y="644779"/>
                  </a:lnTo>
                  <a:lnTo>
                    <a:pt x="429387" y="632714"/>
                  </a:lnTo>
                  <a:lnTo>
                    <a:pt x="470916" y="614680"/>
                  </a:lnTo>
                  <a:lnTo>
                    <a:pt x="509270" y="591566"/>
                  </a:lnTo>
                  <a:lnTo>
                    <a:pt x="544322" y="563880"/>
                  </a:lnTo>
                  <a:close/>
                </a:path>
                <a:path w="648970" h="650239">
                  <a:moveTo>
                    <a:pt x="648843" y="323596"/>
                  </a:moveTo>
                  <a:lnTo>
                    <a:pt x="645414" y="276606"/>
                  </a:lnTo>
                  <a:lnTo>
                    <a:pt x="635762" y="231775"/>
                  </a:lnTo>
                  <a:lnTo>
                    <a:pt x="620014" y="189484"/>
                  </a:lnTo>
                  <a:lnTo>
                    <a:pt x="598932" y="150241"/>
                  </a:lnTo>
                  <a:lnTo>
                    <a:pt x="572897" y="114554"/>
                  </a:lnTo>
                  <a:lnTo>
                    <a:pt x="542290" y="82931"/>
                  </a:lnTo>
                  <a:lnTo>
                    <a:pt x="507619" y="55626"/>
                  </a:lnTo>
                  <a:lnTo>
                    <a:pt x="469519" y="33274"/>
                  </a:lnTo>
                  <a:lnTo>
                    <a:pt x="428244" y="16256"/>
                  </a:lnTo>
                  <a:lnTo>
                    <a:pt x="384302" y="4953"/>
                  </a:lnTo>
                  <a:lnTo>
                    <a:pt x="338201" y="0"/>
                  </a:lnTo>
                  <a:lnTo>
                    <a:pt x="338201" y="320421"/>
                  </a:lnTo>
                  <a:lnTo>
                    <a:pt x="562737" y="545465"/>
                  </a:lnTo>
                  <a:lnTo>
                    <a:pt x="592963" y="509270"/>
                  </a:lnTo>
                  <a:lnTo>
                    <a:pt x="616966" y="468249"/>
                  </a:lnTo>
                  <a:lnTo>
                    <a:pt x="634492" y="422910"/>
                  </a:lnTo>
                  <a:lnTo>
                    <a:pt x="645160" y="374396"/>
                  </a:lnTo>
                  <a:lnTo>
                    <a:pt x="648843" y="323596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/>
          <p:cNvSpPr/>
          <p:nvPr/>
        </p:nvSpPr>
        <p:spPr>
          <a:xfrm>
            <a:off x="7058279" y="120142"/>
            <a:ext cx="600075" cy="601345"/>
          </a:xfrm>
          <a:custGeom>
            <a:avLst/>
            <a:gdLst/>
            <a:ahLst/>
            <a:cxnLst/>
            <a:rect l="l" t="t" r="r" b="b"/>
            <a:pathLst>
              <a:path w="600075" h="601345">
                <a:moveTo>
                  <a:pt x="581405" y="0"/>
                </a:moveTo>
                <a:lnTo>
                  <a:pt x="0" y="585723"/>
                </a:lnTo>
                <a:lnTo>
                  <a:pt x="6096" y="588771"/>
                </a:lnTo>
                <a:lnTo>
                  <a:pt x="9271" y="594867"/>
                </a:lnTo>
                <a:lnTo>
                  <a:pt x="15367" y="601090"/>
                </a:lnTo>
                <a:lnTo>
                  <a:pt x="599821" y="18541"/>
                </a:lnTo>
                <a:lnTo>
                  <a:pt x="581405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6" name="object 56"/>
          <p:cNvGrpSpPr/>
          <p:nvPr/>
        </p:nvGrpSpPr>
        <p:grpSpPr>
          <a:xfrm>
            <a:off x="10058400" y="4166615"/>
            <a:ext cx="624840" cy="654050"/>
            <a:chOff x="10058400" y="4166615"/>
            <a:chExt cx="624840" cy="654050"/>
          </a:xfrm>
        </p:grpSpPr>
        <p:sp>
          <p:nvSpPr>
            <p:cNvPr id="57" name="object 57"/>
            <p:cNvSpPr/>
            <p:nvPr/>
          </p:nvSpPr>
          <p:spPr>
            <a:xfrm>
              <a:off x="10159872" y="4169663"/>
              <a:ext cx="212725" cy="295910"/>
            </a:xfrm>
            <a:custGeom>
              <a:avLst/>
              <a:gdLst/>
              <a:ahLst/>
              <a:cxnLst/>
              <a:rect l="l" t="t" r="r" b="b"/>
              <a:pathLst>
                <a:path w="212725" h="295910">
                  <a:moveTo>
                    <a:pt x="212217" y="0"/>
                  </a:moveTo>
                  <a:lnTo>
                    <a:pt x="163575" y="5080"/>
                  </a:lnTo>
                  <a:lnTo>
                    <a:pt x="117601" y="16637"/>
                  </a:lnTo>
                  <a:lnTo>
                    <a:pt x="74675" y="34162"/>
                  </a:lnTo>
                  <a:lnTo>
                    <a:pt x="35305" y="57531"/>
                  </a:lnTo>
                  <a:lnTo>
                    <a:pt x="0" y="86233"/>
                  </a:lnTo>
                  <a:lnTo>
                    <a:pt x="212217" y="295783"/>
                  </a:lnTo>
                  <a:lnTo>
                    <a:pt x="212217" y="0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43743" y="4256023"/>
              <a:ext cx="228219" cy="228219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10371963" y="4166615"/>
              <a:ext cx="24765" cy="654050"/>
            </a:xfrm>
            <a:custGeom>
              <a:avLst/>
              <a:gdLst/>
              <a:ahLst/>
              <a:cxnLst/>
              <a:rect l="l" t="t" r="r" b="b"/>
              <a:pathLst>
                <a:path w="24765" h="654050">
                  <a:moveTo>
                    <a:pt x="24638" y="360807"/>
                  </a:moveTo>
                  <a:lnTo>
                    <a:pt x="6096" y="342265"/>
                  </a:lnTo>
                  <a:lnTo>
                    <a:pt x="0" y="342265"/>
                  </a:lnTo>
                  <a:lnTo>
                    <a:pt x="0" y="653796"/>
                  </a:lnTo>
                  <a:lnTo>
                    <a:pt x="24638" y="653796"/>
                  </a:lnTo>
                  <a:lnTo>
                    <a:pt x="24638" y="360807"/>
                  </a:lnTo>
                  <a:close/>
                </a:path>
                <a:path w="24765" h="654050">
                  <a:moveTo>
                    <a:pt x="24638" y="3048"/>
                  </a:moveTo>
                  <a:lnTo>
                    <a:pt x="18415" y="0"/>
                  </a:lnTo>
                  <a:lnTo>
                    <a:pt x="3048" y="0"/>
                  </a:lnTo>
                  <a:lnTo>
                    <a:pt x="0" y="3048"/>
                  </a:lnTo>
                  <a:lnTo>
                    <a:pt x="0" y="299085"/>
                  </a:lnTo>
                  <a:lnTo>
                    <a:pt x="24638" y="323850"/>
                  </a:lnTo>
                  <a:lnTo>
                    <a:pt x="24638" y="3048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72343" y="4465319"/>
              <a:ext cx="249300" cy="268731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10058400" y="4483607"/>
              <a:ext cx="313690" cy="26034"/>
            </a:xfrm>
            <a:custGeom>
              <a:avLst/>
              <a:gdLst/>
              <a:ahLst/>
              <a:cxnLst/>
              <a:rect l="l" t="t" r="r" b="b"/>
              <a:pathLst>
                <a:path w="313690" h="26035">
                  <a:moveTo>
                    <a:pt x="295021" y="0"/>
                  </a:moveTo>
                  <a:lnTo>
                    <a:pt x="0" y="0"/>
                  </a:lnTo>
                  <a:lnTo>
                    <a:pt x="0" y="25781"/>
                  </a:lnTo>
                  <a:lnTo>
                    <a:pt x="313435" y="25781"/>
                  </a:lnTo>
                  <a:lnTo>
                    <a:pt x="313435" y="19304"/>
                  </a:lnTo>
                  <a:lnTo>
                    <a:pt x="295021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0352532" y="4483607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19304" y="0"/>
                  </a:moveTo>
                  <a:lnTo>
                    <a:pt x="0" y="0"/>
                  </a:lnTo>
                  <a:lnTo>
                    <a:pt x="19304" y="19304"/>
                  </a:lnTo>
                  <a:lnTo>
                    <a:pt x="19304" y="0"/>
                  </a:lnTo>
                  <a:close/>
                </a:path>
                <a:path w="26034" h="26035">
                  <a:moveTo>
                    <a:pt x="25781" y="25781"/>
                  </a:moveTo>
                  <a:lnTo>
                    <a:pt x="19304" y="19304"/>
                  </a:lnTo>
                  <a:lnTo>
                    <a:pt x="19304" y="25781"/>
                  </a:lnTo>
                  <a:lnTo>
                    <a:pt x="25781" y="25781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0372343" y="4483607"/>
              <a:ext cx="12065" cy="26034"/>
            </a:xfrm>
            <a:custGeom>
              <a:avLst/>
              <a:gdLst/>
              <a:ahLst/>
              <a:cxnLst/>
              <a:rect l="l" t="t" r="r" b="b"/>
              <a:pathLst>
                <a:path w="12065" h="26035">
                  <a:moveTo>
                    <a:pt x="11810" y="0"/>
                  </a:moveTo>
                  <a:lnTo>
                    <a:pt x="0" y="0"/>
                  </a:lnTo>
                  <a:lnTo>
                    <a:pt x="0" y="19304"/>
                  </a:lnTo>
                  <a:lnTo>
                    <a:pt x="5969" y="25781"/>
                  </a:lnTo>
                  <a:lnTo>
                    <a:pt x="11810" y="25781"/>
                  </a:lnTo>
                  <a:lnTo>
                    <a:pt x="11810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0082783" y="4194047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09" h="601979">
                  <a:moveTo>
                    <a:pt x="301751" y="0"/>
                  </a:moveTo>
                  <a:lnTo>
                    <a:pt x="252857" y="3937"/>
                  </a:lnTo>
                  <a:lnTo>
                    <a:pt x="206501" y="15112"/>
                  </a:lnTo>
                  <a:lnTo>
                    <a:pt x="163195" y="33146"/>
                  </a:lnTo>
                  <a:lnTo>
                    <a:pt x="123698" y="57403"/>
                  </a:lnTo>
                  <a:lnTo>
                    <a:pt x="88519" y="87121"/>
                  </a:lnTo>
                  <a:lnTo>
                    <a:pt x="58293" y="121919"/>
                  </a:lnTo>
                  <a:lnTo>
                    <a:pt x="33782" y="161162"/>
                  </a:lnTo>
                  <a:lnTo>
                    <a:pt x="15367" y="204215"/>
                  </a:lnTo>
                  <a:lnTo>
                    <a:pt x="3937" y="250444"/>
                  </a:lnTo>
                  <a:lnTo>
                    <a:pt x="0" y="299212"/>
                  </a:lnTo>
                  <a:lnTo>
                    <a:pt x="3937" y="348233"/>
                  </a:lnTo>
                  <a:lnTo>
                    <a:pt x="15367" y="394715"/>
                  </a:lnTo>
                  <a:lnTo>
                    <a:pt x="33782" y="438022"/>
                  </a:lnTo>
                  <a:lnTo>
                    <a:pt x="58293" y="477646"/>
                  </a:lnTo>
                  <a:lnTo>
                    <a:pt x="88519" y="512952"/>
                  </a:lnTo>
                  <a:lnTo>
                    <a:pt x="123698" y="543178"/>
                  </a:lnTo>
                  <a:lnTo>
                    <a:pt x="163195" y="567816"/>
                  </a:lnTo>
                  <a:lnTo>
                    <a:pt x="206501" y="586232"/>
                  </a:lnTo>
                  <a:lnTo>
                    <a:pt x="252857" y="597662"/>
                  </a:lnTo>
                  <a:lnTo>
                    <a:pt x="301751" y="601599"/>
                  </a:lnTo>
                  <a:lnTo>
                    <a:pt x="350520" y="597662"/>
                  </a:lnTo>
                  <a:lnTo>
                    <a:pt x="396621" y="586232"/>
                  </a:lnTo>
                  <a:lnTo>
                    <a:pt x="439547" y="567816"/>
                  </a:lnTo>
                  <a:lnTo>
                    <a:pt x="478663" y="543178"/>
                  </a:lnTo>
                  <a:lnTo>
                    <a:pt x="513334" y="512952"/>
                  </a:lnTo>
                  <a:lnTo>
                    <a:pt x="543051" y="477646"/>
                  </a:lnTo>
                  <a:lnTo>
                    <a:pt x="567309" y="438022"/>
                  </a:lnTo>
                  <a:lnTo>
                    <a:pt x="585216" y="394715"/>
                  </a:lnTo>
                  <a:lnTo>
                    <a:pt x="596519" y="348233"/>
                  </a:lnTo>
                  <a:lnTo>
                    <a:pt x="600329" y="299212"/>
                  </a:lnTo>
                  <a:lnTo>
                    <a:pt x="596519" y="250444"/>
                  </a:lnTo>
                  <a:lnTo>
                    <a:pt x="585216" y="204215"/>
                  </a:lnTo>
                  <a:lnTo>
                    <a:pt x="567309" y="161162"/>
                  </a:lnTo>
                  <a:lnTo>
                    <a:pt x="543051" y="121919"/>
                  </a:lnTo>
                  <a:lnTo>
                    <a:pt x="513334" y="87121"/>
                  </a:lnTo>
                  <a:lnTo>
                    <a:pt x="478663" y="57403"/>
                  </a:lnTo>
                  <a:lnTo>
                    <a:pt x="439547" y="33146"/>
                  </a:lnTo>
                  <a:lnTo>
                    <a:pt x="396621" y="15112"/>
                  </a:lnTo>
                  <a:lnTo>
                    <a:pt x="350520" y="3937"/>
                  </a:lnTo>
                  <a:lnTo>
                    <a:pt x="301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5" name="object 65"/>
          <p:cNvGrpSpPr/>
          <p:nvPr/>
        </p:nvGrpSpPr>
        <p:grpSpPr>
          <a:xfrm>
            <a:off x="2385060" y="2215895"/>
            <a:ext cx="652145" cy="650240"/>
            <a:chOff x="2385060" y="2215895"/>
            <a:chExt cx="652145" cy="650240"/>
          </a:xfrm>
        </p:grpSpPr>
        <p:sp>
          <p:nvSpPr>
            <p:cNvPr id="66" name="object 66"/>
            <p:cNvSpPr/>
            <p:nvPr/>
          </p:nvSpPr>
          <p:spPr>
            <a:xfrm>
              <a:off x="2385060" y="2215895"/>
              <a:ext cx="652145" cy="650240"/>
            </a:xfrm>
            <a:custGeom>
              <a:avLst/>
              <a:gdLst/>
              <a:ahLst/>
              <a:cxnLst/>
              <a:rect l="l" t="t" r="r" b="b"/>
              <a:pathLst>
                <a:path w="652144" h="650239">
                  <a:moveTo>
                    <a:pt x="313563" y="354330"/>
                  </a:moveTo>
                  <a:lnTo>
                    <a:pt x="104521" y="563880"/>
                  </a:lnTo>
                  <a:lnTo>
                    <a:pt x="139827" y="592709"/>
                  </a:lnTo>
                  <a:lnTo>
                    <a:pt x="178943" y="616077"/>
                  </a:lnTo>
                  <a:lnTo>
                    <a:pt x="221361" y="633603"/>
                  </a:lnTo>
                  <a:lnTo>
                    <a:pt x="266446" y="645033"/>
                  </a:lnTo>
                  <a:lnTo>
                    <a:pt x="313563" y="650240"/>
                  </a:lnTo>
                  <a:lnTo>
                    <a:pt x="313563" y="354330"/>
                  </a:lnTo>
                  <a:close/>
                </a:path>
                <a:path w="652144" h="650239">
                  <a:moveTo>
                    <a:pt x="313563" y="0"/>
                  </a:moveTo>
                  <a:lnTo>
                    <a:pt x="267462" y="5080"/>
                  </a:lnTo>
                  <a:lnTo>
                    <a:pt x="223393" y="16510"/>
                  </a:lnTo>
                  <a:lnTo>
                    <a:pt x="181864" y="33782"/>
                  </a:lnTo>
                  <a:lnTo>
                    <a:pt x="143256" y="56515"/>
                  </a:lnTo>
                  <a:lnTo>
                    <a:pt x="108204" y="84201"/>
                  </a:lnTo>
                  <a:lnTo>
                    <a:pt x="77216" y="116332"/>
                  </a:lnTo>
                  <a:lnTo>
                    <a:pt x="50800" y="152400"/>
                  </a:lnTo>
                  <a:lnTo>
                    <a:pt x="29337" y="192024"/>
                  </a:lnTo>
                  <a:lnTo>
                    <a:pt x="13335" y="234569"/>
                  </a:lnTo>
                  <a:lnTo>
                    <a:pt x="3429" y="279527"/>
                  </a:lnTo>
                  <a:lnTo>
                    <a:pt x="0" y="326644"/>
                  </a:lnTo>
                  <a:lnTo>
                    <a:pt x="3937" y="376047"/>
                  </a:lnTo>
                  <a:lnTo>
                    <a:pt x="15494" y="423672"/>
                  </a:lnTo>
                  <a:lnTo>
                    <a:pt x="33909" y="468376"/>
                  </a:lnTo>
                  <a:lnTo>
                    <a:pt x="58674" y="509397"/>
                  </a:lnTo>
                  <a:lnTo>
                    <a:pt x="89154" y="545465"/>
                  </a:lnTo>
                  <a:lnTo>
                    <a:pt x="313563" y="320421"/>
                  </a:lnTo>
                  <a:lnTo>
                    <a:pt x="313563" y="0"/>
                  </a:lnTo>
                  <a:close/>
                </a:path>
                <a:path w="652144" h="650239">
                  <a:moveTo>
                    <a:pt x="651764" y="338963"/>
                  </a:moveTo>
                  <a:lnTo>
                    <a:pt x="338201" y="338963"/>
                  </a:lnTo>
                  <a:lnTo>
                    <a:pt x="338201" y="650240"/>
                  </a:lnTo>
                  <a:lnTo>
                    <a:pt x="387858" y="644525"/>
                  </a:lnTo>
                  <a:lnTo>
                    <a:pt x="435102" y="631698"/>
                  </a:lnTo>
                  <a:lnTo>
                    <a:pt x="479298" y="612267"/>
                  </a:lnTo>
                  <a:lnTo>
                    <a:pt x="519811" y="586740"/>
                  </a:lnTo>
                  <a:lnTo>
                    <a:pt x="556133" y="555879"/>
                  </a:lnTo>
                  <a:lnTo>
                    <a:pt x="587375" y="519938"/>
                  </a:lnTo>
                  <a:lnTo>
                    <a:pt x="613283" y="479806"/>
                  </a:lnTo>
                  <a:lnTo>
                    <a:pt x="632968" y="435864"/>
                  </a:lnTo>
                  <a:lnTo>
                    <a:pt x="646049" y="388747"/>
                  </a:lnTo>
                  <a:lnTo>
                    <a:pt x="651764" y="338963"/>
                  </a:lnTo>
                  <a:close/>
                </a:path>
                <a:path w="652144" h="650239">
                  <a:moveTo>
                    <a:pt x="651764" y="314325"/>
                  </a:moveTo>
                  <a:lnTo>
                    <a:pt x="646938" y="268986"/>
                  </a:lnTo>
                  <a:lnTo>
                    <a:pt x="635889" y="225552"/>
                  </a:lnTo>
                  <a:lnTo>
                    <a:pt x="619252" y="184531"/>
                  </a:lnTo>
                  <a:lnTo>
                    <a:pt x="597535" y="146558"/>
                  </a:lnTo>
                  <a:lnTo>
                    <a:pt x="570992" y="111887"/>
                  </a:lnTo>
                  <a:lnTo>
                    <a:pt x="540131" y="81026"/>
                  </a:lnTo>
                  <a:lnTo>
                    <a:pt x="505587" y="54356"/>
                  </a:lnTo>
                  <a:lnTo>
                    <a:pt x="467614" y="32512"/>
                  </a:lnTo>
                  <a:lnTo>
                    <a:pt x="426720" y="15875"/>
                  </a:lnTo>
                  <a:lnTo>
                    <a:pt x="383413" y="4826"/>
                  </a:lnTo>
                  <a:lnTo>
                    <a:pt x="338201" y="0"/>
                  </a:lnTo>
                  <a:lnTo>
                    <a:pt x="338201" y="314325"/>
                  </a:lnTo>
                  <a:lnTo>
                    <a:pt x="651764" y="314325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2699004" y="2215895"/>
              <a:ext cx="24765" cy="650240"/>
            </a:xfrm>
            <a:custGeom>
              <a:avLst/>
              <a:gdLst/>
              <a:ahLst/>
              <a:cxnLst/>
              <a:rect l="l" t="t" r="r" b="b"/>
              <a:pathLst>
                <a:path w="24764" h="650239">
                  <a:moveTo>
                    <a:pt x="24257" y="338963"/>
                  </a:moveTo>
                  <a:lnTo>
                    <a:pt x="18161" y="338963"/>
                  </a:lnTo>
                  <a:lnTo>
                    <a:pt x="0" y="354330"/>
                  </a:lnTo>
                  <a:lnTo>
                    <a:pt x="0" y="650240"/>
                  </a:lnTo>
                  <a:lnTo>
                    <a:pt x="24257" y="650240"/>
                  </a:lnTo>
                  <a:lnTo>
                    <a:pt x="24257" y="338963"/>
                  </a:lnTo>
                  <a:close/>
                </a:path>
                <a:path w="24764" h="650239">
                  <a:moveTo>
                    <a:pt x="24257" y="0"/>
                  </a:moveTo>
                  <a:lnTo>
                    <a:pt x="0" y="0"/>
                  </a:lnTo>
                  <a:lnTo>
                    <a:pt x="0" y="320421"/>
                  </a:lnTo>
                  <a:lnTo>
                    <a:pt x="3048" y="317373"/>
                  </a:lnTo>
                  <a:lnTo>
                    <a:pt x="12065" y="326644"/>
                  </a:lnTo>
                  <a:lnTo>
                    <a:pt x="12065" y="317373"/>
                  </a:lnTo>
                  <a:lnTo>
                    <a:pt x="12065" y="314325"/>
                  </a:lnTo>
                  <a:lnTo>
                    <a:pt x="24257" y="314325"/>
                  </a:lnTo>
                  <a:lnTo>
                    <a:pt x="24257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73452" y="2532887"/>
              <a:ext cx="243839" cy="246887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2723388" y="2529824"/>
              <a:ext cx="313690" cy="26034"/>
            </a:xfrm>
            <a:custGeom>
              <a:avLst/>
              <a:gdLst/>
              <a:ahLst/>
              <a:cxnLst/>
              <a:rect l="l" t="t" r="r" b="b"/>
              <a:pathLst>
                <a:path w="313689" h="26035">
                  <a:moveTo>
                    <a:pt x="313448" y="0"/>
                  </a:moveTo>
                  <a:lnTo>
                    <a:pt x="0" y="0"/>
                  </a:lnTo>
                  <a:lnTo>
                    <a:pt x="0" y="25796"/>
                  </a:lnTo>
                  <a:lnTo>
                    <a:pt x="313448" y="25796"/>
                  </a:lnTo>
                  <a:lnTo>
                    <a:pt x="313448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2711196" y="2529839"/>
              <a:ext cx="12065" cy="26034"/>
            </a:xfrm>
            <a:custGeom>
              <a:avLst/>
              <a:gdLst/>
              <a:ahLst/>
              <a:cxnLst/>
              <a:rect l="l" t="t" r="r" b="b"/>
              <a:pathLst>
                <a:path w="12064" h="26035">
                  <a:moveTo>
                    <a:pt x="11811" y="0"/>
                  </a:moveTo>
                  <a:lnTo>
                    <a:pt x="0" y="0"/>
                  </a:lnTo>
                  <a:lnTo>
                    <a:pt x="0" y="12954"/>
                  </a:lnTo>
                  <a:lnTo>
                    <a:pt x="8890" y="19304"/>
                  </a:lnTo>
                  <a:lnTo>
                    <a:pt x="5968" y="25781"/>
                  </a:lnTo>
                  <a:lnTo>
                    <a:pt x="11811" y="25781"/>
                  </a:lnTo>
                  <a:lnTo>
                    <a:pt x="11811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2711196" y="2542031"/>
              <a:ext cx="8890" cy="13335"/>
            </a:xfrm>
            <a:custGeom>
              <a:avLst/>
              <a:gdLst/>
              <a:ahLst/>
              <a:cxnLst/>
              <a:rect l="l" t="t" r="r" b="b"/>
              <a:pathLst>
                <a:path w="8889" h="13335">
                  <a:moveTo>
                    <a:pt x="0" y="0"/>
                  </a:moveTo>
                  <a:lnTo>
                    <a:pt x="0" y="13334"/>
                  </a:lnTo>
                  <a:lnTo>
                    <a:pt x="5968" y="13334"/>
                  </a:lnTo>
                  <a:lnTo>
                    <a:pt x="8890" y="66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2412492" y="2240279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10" h="601980">
                  <a:moveTo>
                    <a:pt x="298576" y="0"/>
                  </a:moveTo>
                  <a:lnTo>
                    <a:pt x="249808" y="3937"/>
                  </a:lnTo>
                  <a:lnTo>
                    <a:pt x="203707" y="15494"/>
                  </a:lnTo>
                  <a:lnTo>
                    <a:pt x="160781" y="33782"/>
                  </a:lnTo>
                  <a:lnTo>
                    <a:pt x="121665" y="58420"/>
                  </a:lnTo>
                  <a:lnTo>
                    <a:pt x="86994" y="88646"/>
                  </a:lnTo>
                  <a:lnTo>
                    <a:pt x="57276" y="123952"/>
                  </a:lnTo>
                  <a:lnTo>
                    <a:pt x="33019" y="163575"/>
                  </a:lnTo>
                  <a:lnTo>
                    <a:pt x="15112" y="206883"/>
                  </a:lnTo>
                  <a:lnTo>
                    <a:pt x="3809" y="253365"/>
                  </a:lnTo>
                  <a:lnTo>
                    <a:pt x="0" y="302387"/>
                  </a:lnTo>
                  <a:lnTo>
                    <a:pt x="3809" y="350520"/>
                  </a:lnTo>
                  <a:lnTo>
                    <a:pt x="15112" y="396240"/>
                  </a:lnTo>
                  <a:lnTo>
                    <a:pt x="33019" y="439166"/>
                  </a:lnTo>
                  <a:lnTo>
                    <a:pt x="57276" y="478409"/>
                  </a:lnTo>
                  <a:lnTo>
                    <a:pt x="86994" y="513334"/>
                  </a:lnTo>
                  <a:lnTo>
                    <a:pt x="121665" y="543433"/>
                  </a:lnTo>
                  <a:lnTo>
                    <a:pt x="160781" y="567944"/>
                  </a:lnTo>
                  <a:lnTo>
                    <a:pt x="203707" y="586232"/>
                  </a:lnTo>
                  <a:lnTo>
                    <a:pt x="249808" y="597662"/>
                  </a:lnTo>
                  <a:lnTo>
                    <a:pt x="298576" y="601599"/>
                  </a:lnTo>
                  <a:lnTo>
                    <a:pt x="347471" y="597662"/>
                  </a:lnTo>
                  <a:lnTo>
                    <a:pt x="393826" y="586232"/>
                  </a:lnTo>
                  <a:lnTo>
                    <a:pt x="437133" y="567944"/>
                  </a:lnTo>
                  <a:lnTo>
                    <a:pt x="476631" y="543433"/>
                  </a:lnTo>
                  <a:lnTo>
                    <a:pt x="511809" y="513334"/>
                  </a:lnTo>
                  <a:lnTo>
                    <a:pt x="542035" y="478409"/>
                  </a:lnTo>
                  <a:lnTo>
                    <a:pt x="566546" y="439166"/>
                  </a:lnTo>
                  <a:lnTo>
                    <a:pt x="584962" y="396240"/>
                  </a:lnTo>
                  <a:lnTo>
                    <a:pt x="596391" y="350520"/>
                  </a:lnTo>
                  <a:lnTo>
                    <a:pt x="600328" y="302387"/>
                  </a:lnTo>
                  <a:lnTo>
                    <a:pt x="596391" y="253365"/>
                  </a:lnTo>
                  <a:lnTo>
                    <a:pt x="584962" y="206883"/>
                  </a:lnTo>
                  <a:lnTo>
                    <a:pt x="566546" y="163575"/>
                  </a:lnTo>
                  <a:lnTo>
                    <a:pt x="542035" y="123952"/>
                  </a:lnTo>
                  <a:lnTo>
                    <a:pt x="511809" y="88646"/>
                  </a:lnTo>
                  <a:lnTo>
                    <a:pt x="476631" y="58420"/>
                  </a:lnTo>
                  <a:lnTo>
                    <a:pt x="437133" y="33782"/>
                  </a:lnTo>
                  <a:lnTo>
                    <a:pt x="393826" y="15494"/>
                  </a:lnTo>
                  <a:lnTo>
                    <a:pt x="347471" y="3937"/>
                  </a:lnTo>
                  <a:lnTo>
                    <a:pt x="298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3" name="object 73"/>
          <p:cNvGrpSpPr/>
          <p:nvPr/>
        </p:nvGrpSpPr>
        <p:grpSpPr>
          <a:xfrm>
            <a:off x="8107680" y="2215895"/>
            <a:ext cx="648970" cy="650240"/>
            <a:chOff x="8107680" y="2215895"/>
            <a:chExt cx="648970" cy="650240"/>
          </a:xfrm>
        </p:grpSpPr>
        <p:sp>
          <p:nvSpPr>
            <p:cNvPr id="74" name="object 74"/>
            <p:cNvSpPr/>
            <p:nvPr/>
          </p:nvSpPr>
          <p:spPr>
            <a:xfrm>
              <a:off x="8107680" y="2215895"/>
              <a:ext cx="648970" cy="650240"/>
            </a:xfrm>
            <a:custGeom>
              <a:avLst/>
              <a:gdLst/>
              <a:ahLst/>
              <a:cxnLst/>
              <a:rect l="l" t="t" r="r" b="b"/>
              <a:pathLst>
                <a:path w="648970" h="650239">
                  <a:moveTo>
                    <a:pt x="295148" y="314325"/>
                  </a:moveTo>
                  <a:lnTo>
                    <a:pt x="86106" y="104775"/>
                  </a:lnTo>
                  <a:lnTo>
                    <a:pt x="57404" y="139827"/>
                  </a:lnTo>
                  <a:lnTo>
                    <a:pt x="34036" y="178562"/>
                  </a:lnTo>
                  <a:lnTo>
                    <a:pt x="16637" y="220599"/>
                  </a:lnTo>
                  <a:lnTo>
                    <a:pt x="5080" y="265938"/>
                  </a:lnTo>
                  <a:lnTo>
                    <a:pt x="0" y="314325"/>
                  </a:lnTo>
                  <a:lnTo>
                    <a:pt x="295148" y="314325"/>
                  </a:lnTo>
                  <a:close/>
                </a:path>
                <a:path w="648970" h="650239">
                  <a:moveTo>
                    <a:pt x="544322" y="563880"/>
                  </a:moveTo>
                  <a:lnTo>
                    <a:pt x="319786" y="338963"/>
                  </a:lnTo>
                  <a:lnTo>
                    <a:pt x="0" y="338963"/>
                  </a:lnTo>
                  <a:lnTo>
                    <a:pt x="4953" y="385064"/>
                  </a:lnTo>
                  <a:lnTo>
                    <a:pt x="16129" y="429133"/>
                  </a:lnTo>
                  <a:lnTo>
                    <a:pt x="33147" y="470408"/>
                  </a:lnTo>
                  <a:lnTo>
                    <a:pt x="55499" y="508762"/>
                  </a:lnTo>
                  <a:lnTo>
                    <a:pt x="82677" y="543433"/>
                  </a:lnTo>
                  <a:lnTo>
                    <a:pt x="114300" y="574040"/>
                  </a:lnTo>
                  <a:lnTo>
                    <a:pt x="149987" y="600202"/>
                  </a:lnTo>
                  <a:lnTo>
                    <a:pt x="189103" y="621411"/>
                  </a:lnTo>
                  <a:lnTo>
                    <a:pt x="231267" y="637032"/>
                  </a:lnTo>
                  <a:lnTo>
                    <a:pt x="275971" y="646811"/>
                  </a:lnTo>
                  <a:lnTo>
                    <a:pt x="322834" y="650240"/>
                  </a:lnTo>
                  <a:lnTo>
                    <a:pt x="373380" y="646557"/>
                  </a:lnTo>
                  <a:lnTo>
                    <a:pt x="421132" y="635762"/>
                  </a:lnTo>
                  <a:lnTo>
                    <a:pt x="465836" y="618236"/>
                  </a:lnTo>
                  <a:lnTo>
                    <a:pt x="507111" y="594233"/>
                  </a:lnTo>
                  <a:lnTo>
                    <a:pt x="544322" y="563880"/>
                  </a:lnTo>
                  <a:close/>
                </a:path>
                <a:path w="648970" h="650239">
                  <a:moveTo>
                    <a:pt x="648843" y="338963"/>
                  </a:moveTo>
                  <a:lnTo>
                    <a:pt x="353568" y="338963"/>
                  </a:lnTo>
                  <a:lnTo>
                    <a:pt x="562737" y="545465"/>
                  </a:lnTo>
                  <a:lnTo>
                    <a:pt x="590296" y="510286"/>
                  </a:lnTo>
                  <a:lnTo>
                    <a:pt x="613410" y="471805"/>
                  </a:lnTo>
                  <a:lnTo>
                    <a:pt x="631317" y="430276"/>
                  </a:lnTo>
                  <a:lnTo>
                    <a:pt x="643382" y="385826"/>
                  </a:lnTo>
                  <a:lnTo>
                    <a:pt x="648843" y="338963"/>
                  </a:lnTo>
                  <a:close/>
                </a:path>
                <a:path w="648970" h="650239">
                  <a:moveTo>
                    <a:pt x="648843" y="314325"/>
                  </a:moveTo>
                  <a:lnTo>
                    <a:pt x="643763" y="267462"/>
                  </a:lnTo>
                  <a:lnTo>
                    <a:pt x="632333" y="222758"/>
                  </a:lnTo>
                  <a:lnTo>
                    <a:pt x="615061" y="180975"/>
                  </a:lnTo>
                  <a:lnTo>
                    <a:pt x="592328" y="142240"/>
                  </a:lnTo>
                  <a:lnTo>
                    <a:pt x="564769" y="107315"/>
                  </a:lnTo>
                  <a:lnTo>
                    <a:pt x="532765" y="76454"/>
                  </a:lnTo>
                  <a:lnTo>
                    <a:pt x="496697" y="50165"/>
                  </a:lnTo>
                  <a:lnTo>
                    <a:pt x="457200" y="28829"/>
                  </a:lnTo>
                  <a:lnTo>
                    <a:pt x="414782" y="13081"/>
                  </a:lnTo>
                  <a:lnTo>
                    <a:pt x="369824" y="3302"/>
                  </a:lnTo>
                  <a:lnTo>
                    <a:pt x="322834" y="0"/>
                  </a:lnTo>
                  <a:lnTo>
                    <a:pt x="273558" y="3937"/>
                  </a:lnTo>
                  <a:lnTo>
                    <a:pt x="225933" y="15240"/>
                  </a:lnTo>
                  <a:lnTo>
                    <a:pt x="180721" y="33274"/>
                  </a:lnTo>
                  <a:lnTo>
                    <a:pt x="138938" y="57150"/>
                  </a:lnTo>
                  <a:lnTo>
                    <a:pt x="101473" y="86233"/>
                  </a:lnTo>
                  <a:lnTo>
                    <a:pt x="329057" y="314325"/>
                  </a:lnTo>
                  <a:lnTo>
                    <a:pt x="648843" y="314325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8107680" y="2530347"/>
              <a:ext cx="320040" cy="24765"/>
            </a:xfrm>
            <a:custGeom>
              <a:avLst/>
              <a:gdLst/>
              <a:ahLst/>
              <a:cxnLst/>
              <a:rect l="l" t="t" r="r" b="b"/>
              <a:pathLst>
                <a:path w="320040" h="24764">
                  <a:moveTo>
                    <a:pt x="295148" y="0"/>
                  </a:moveTo>
                  <a:lnTo>
                    <a:pt x="0" y="0"/>
                  </a:lnTo>
                  <a:lnTo>
                    <a:pt x="0" y="24511"/>
                  </a:lnTo>
                  <a:lnTo>
                    <a:pt x="319786" y="24511"/>
                  </a:lnTo>
                  <a:lnTo>
                    <a:pt x="295148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93786" y="2302763"/>
              <a:ext cx="242950" cy="227584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8427466" y="2530347"/>
              <a:ext cx="329565" cy="249554"/>
            </a:xfrm>
            <a:custGeom>
              <a:avLst/>
              <a:gdLst/>
              <a:ahLst/>
              <a:cxnLst/>
              <a:rect l="l" t="t" r="r" b="b"/>
              <a:pathLst>
                <a:path w="329565" h="249555">
                  <a:moveTo>
                    <a:pt x="242951" y="230505"/>
                  </a:moveTo>
                  <a:lnTo>
                    <a:pt x="33782" y="24511"/>
                  </a:lnTo>
                  <a:lnTo>
                    <a:pt x="0" y="24511"/>
                  </a:lnTo>
                  <a:lnTo>
                    <a:pt x="224409" y="249047"/>
                  </a:lnTo>
                  <a:lnTo>
                    <a:pt x="242951" y="230505"/>
                  </a:lnTo>
                  <a:close/>
                </a:path>
                <a:path w="329565" h="249555">
                  <a:moveTo>
                    <a:pt x="329057" y="0"/>
                  </a:moveTo>
                  <a:lnTo>
                    <a:pt x="9271" y="0"/>
                  </a:lnTo>
                  <a:lnTo>
                    <a:pt x="33782" y="24511"/>
                  </a:lnTo>
                  <a:lnTo>
                    <a:pt x="329057" y="24511"/>
                  </a:lnTo>
                  <a:lnTo>
                    <a:pt x="329057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8403336" y="2529839"/>
              <a:ext cx="57785" cy="26034"/>
            </a:xfrm>
            <a:custGeom>
              <a:avLst/>
              <a:gdLst/>
              <a:ahLst/>
              <a:cxnLst/>
              <a:rect l="l" t="t" r="r" b="b"/>
              <a:pathLst>
                <a:path w="57784" h="26035">
                  <a:moveTo>
                    <a:pt x="33147" y="0"/>
                  </a:moveTo>
                  <a:lnTo>
                    <a:pt x="0" y="0"/>
                  </a:lnTo>
                  <a:lnTo>
                    <a:pt x="24130" y="25781"/>
                  </a:lnTo>
                  <a:lnTo>
                    <a:pt x="57277" y="25781"/>
                  </a:lnTo>
                  <a:lnTo>
                    <a:pt x="33147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8132064" y="2240279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09" h="601980">
                  <a:moveTo>
                    <a:pt x="298576" y="0"/>
                  </a:moveTo>
                  <a:lnTo>
                    <a:pt x="249808" y="3937"/>
                  </a:lnTo>
                  <a:lnTo>
                    <a:pt x="203707" y="15494"/>
                  </a:lnTo>
                  <a:lnTo>
                    <a:pt x="160781" y="33782"/>
                  </a:lnTo>
                  <a:lnTo>
                    <a:pt x="121665" y="58420"/>
                  </a:lnTo>
                  <a:lnTo>
                    <a:pt x="86994" y="88646"/>
                  </a:lnTo>
                  <a:lnTo>
                    <a:pt x="57276" y="123952"/>
                  </a:lnTo>
                  <a:lnTo>
                    <a:pt x="33019" y="163575"/>
                  </a:lnTo>
                  <a:lnTo>
                    <a:pt x="15112" y="206883"/>
                  </a:lnTo>
                  <a:lnTo>
                    <a:pt x="3809" y="253365"/>
                  </a:lnTo>
                  <a:lnTo>
                    <a:pt x="0" y="302387"/>
                  </a:lnTo>
                  <a:lnTo>
                    <a:pt x="3809" y="350520"/>
                  </a:lnTo>
                  <a:lnTo>
                    <a:pt x="15112" y="396240"/>
                  </a:lnTo>
                  <a:lnTo>
                    <a:pt x="33019" y="439166"/>
                  </a:lnTo>
                  <a:lnTo>
                    <a:pt x="57276" y="478409"/>
                  </a:lnTo>
                  <a:lnTo>
                    <a:pt x="86994" y="513334"/>
                  </a:lnTo>
                  <a:lnTo>
                    <a:pt x="121665" y="543433"/>
                  </a:lnTo>
                  <a:lnTo>
                    <a:pt x="160781" y="567944"/>
                  </a:lnTo>
                  <a:lnTo>
                    <a:pt x="203707" y="586232"/>
                  </a:lnTo>
                  <a:lnTo>
                    <a:pt x="249808" y="597662"/>
                  </a:lnTo>
                  <a:lnTo>
                    <a:pt x="298576" y="601599"/>
                  </a:lnTo>
                  <a:lnTo>
                    <a:pt x="347471" y="597662"/>
                  </a:lnTo>
                  <a:lnTo>
                    <a:pt x="393826" y="586232"/>
                  </a:lnTo>
                  <a:lnTo>
                    <a:pt x="437133" y="567944"/>
                  </a:lnTo>
                  <a:lnTo>
                    <a:pt x="476630" y="543433"/>
                  </a:lnTo>
                  <a:lnTo>
                    <a:pt x="511809" y="513334"/>
                  </a:lnTo>
                  <a:lnTo>
                    <a:pt x="542035" y="478409"/>
                  </a:lnTo>
                  <a:lnTo>
                    <a:pt x="566546" y="439166"/>
                  </a:lnTo>
                  <a:lnTo>
                    <a:pt x="584961" y="396240"/>
                  </a:lnTo>
                  <a:lnTo>
                    <a:pt x="596391" y="350520"/>
                  </a:lnTo>
                  <a:lnTo>
                    <a:pt x="600328" y="302387"/>
                  </a:lnTo>
                  <a:lnTo>
                    <a:pt x="596391" y="253365"/>
                  </a:lnTo>
                  <a:lnTo>
                    <a:pt x="584961" y="206883"/>
                  </a:lnTo>
                  <a:lnTo>
                    <a:pt x="566546" y="163575"/>
                  </a:lnTo>
                  <a:lnTo>
                    <a:pt x="542035" y="123952"/>
                  </a:lnTo>
                  <a:lnTo>
                    <a:pt x="511809" y="88646"/>
                  </a:lnTo>
                  <a:lnTo>
                    <a:pt x="476630" y="58420"/>
                  </a:lnTo>
                  <a:lnTo>
                    <a:pt x="437133" y="33782"/>
                  </a:lnTo>
                  <a:lnTo>
                    <a:pt x="393826" y="15494"/>
                  </a:lnTo>
                  <a:lnTo>
                    <a:pt x="347471" y="3937"/>
                  </a:lnTo>
                  <a:lnTo>
                    <a:pt x="298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4" name="object 84"/>
          <p:cNvGrpSpPr/>
          <p:nvPr/>
        </p:nvGrpSpPr>
        <p:grpSpPr>
          <a:xfrm>
            <a:off x="230124" y="615695"/>
            <a:ext cx="11826240" cy="6242685"/>
            <a:chOff x="230124" y="615695"/>
            <a:chExt cx="11826240" cy="6242685"/>
          </a:xfrm>
        </p:grpSpPr>
        <p:sp>
          <p:nvSpPr>
            <p:cNvPr id="85" name="object 85"/>
            <p:cNvSpPr/>
            <p:nvPr/>
          </p:nvSpPr>
          <p:spPr>
            <a:xfrm>
              <a:off x="6510528" y="615695"/>
              <a:ext cx="652145" cy="654050"/>
            </a:xfrm>
            <a:custGeom>
              <a:avLst/>
              <a:gdLst/>
              <a:ahLst/>
              <a:cxnLst/>
              <a:rect l="l" t="t" r="r" b="b"/>
              <a:pathLst>
                <a:path w="652145" h="654050">
                  <a:moveTo>
                    <a:pt x="547243" y="567436"/>
                  </a:moveTo>
                  <a:lnTo>
                    <a:pt x="325882" y="345440"/>
                  </a:lnTo>
                  <a:lnTo>
                    <a:pt x="104521" y="567436"/>
                  </a:lnTo>
                  <a:lnTo>
                    <a:pt x="141719" y="596519"/>
                  </a:lnTo>
                  <a:lnTo>
                    <a:pt x="182880" y="620522"/>
                  </a:lnTo>
                  <a:lnTo>
                    <a:pt x="227584" y="638429"/>
                  </a:lnTo>
                  <a:lnTo>
                    <a:pt x="275463" y="649859"/>
                  </a:lnTo>
                  <a:lnTo>
                    <a:pt x="325882" y="653796"/>
                  </a:lnTo>
                  <a:lnTo>
                    <a:pt x="376301" y="649859"/>
                  </a:lnTo>
                  <a:lnTo>
                    <a:pt x="424180" y="638429"/>
                  </a:lnTo>
                  <a:lnTo>
                    <a:pt x="468884" y="620522"/>
                  </a:lnTo>
                  <a:lnTo>
                    <a:pt x="510032" y="596519"/>
                  </a:lnTo>
                  <a:lnTo>
                    <a:pt x="547243" y="567436"/>
                  </a:lnTo>
                  <a:close/>
                </a:path>
                <a:path w="652145" h="654050">
                  <a:moveTo>
                    <a:pt x="547243" y="89408"/>
                  </a:moveTo>
                  <a:lnTo>
                    <a:pt x="510032" y="58801"/>
                  </a:lnTo>
                  <a:lnTo>
                    <a:pt x="468884" y="33909"/>
                  </a:lnTo>
                  <a:lnTo>
                    <a:pt x="424180" y="15494"/>
                  </a:lnTo>
                  <a:lnTo>
                    <a:pt x="376301" y="3937"/>
                  </a:lnTo>
                  <a:lnTo>
                    <a:pt x="325882" y="0"/>
                  </a:lnTo>
                  <a:lnTo>
                    <a:pt x="278130" y="3556"/>
                  </a:lnTo>
                  <a:lnTo>
                    <a:pt x="232410" y="13970"/>
                  </a:lnTo>
                  <a:lnTo>
                    <a:pt x="189230" y="30607"/>
                  </a:lnTo>
                  <a:lnTo>
                    <a:pt x="149225" y="53086"/>
                  </a:lnTo>
                  <a:lnTo>
                    <a:pt x="112776" y="80772"/>
                  </a:lnTo>
                  <a:lnTo>
                    <a:pt x="80518" y="113157"/>
                  </a:lnTo>
                  <a:lnTo>
                    <a:pt x="52946" y="149606"/>
                  </a:lnTo>
                  <a:lnTo>
                    <a:pt x="30594" y="189865"/>
                  </a:lnTo>
                  <a:lnTo>
                    <a:pt x="13970" y="233045"/>
                  </a:lnTo>
                  <a:lnTo>
                    <a:pt x="3543" y="279019"/>
                  </a:lnTo>
                  <a:lnTo>
                    <a:pt x="0" y="326898"/>
                  </a:lnTo>
                  <a:lnTo>
                    <a:pt x="3937" y="377571"/>
                  </a:lnTo>
                  <a:lnTo>
                    <a:pt x="15240" y="425450"/>
                  </a:lnTo>
                  <a:lnTo>
                    <a:pt x="33147" y="470281"/>
                  </a:lnTo>
                  <a:lnTo>
                    <a:pt x="57023" y="511683"/>
                  </a:lnTo>
                  <a:lnTo>
                    <a:pt x="86093" y="548894"/>
                  </a:lnTo>
                  <a:lnTo>
                    <a:pt x="547243" y="89408"/>
                  </a:lnTo>
                  <a:close/>
                </a:path>
                <a:path w="652145" h="654050">
                  <a:moveTo>
                    <a:pt x="651764" y="326898"/>
                  </a:moveTo>
                  <a:lnTo>
                    <a:pt x="647827" y="276225"/>
                  </a:lnTo>
                  <a:lnTo>
                    <a:pt x="636270" y="228346"/>
                  </a:lnTo>
                  <a:lnTo>
                    <a:pt x="617855" y="183515"/>
                  </a:lnTo>
                  <a:lnTo>
                    <a:pt x="593090" y="142113"/>
                  </a:lnTo>
                  <a:lnTo>
                    <a:pt x="562610" y="104902"/>
                  </a:lnTo>
                  <a:lnTo>
                    <a:pt x="341249" y="326898"/>
                  </a:lnTo>
                  <a:lnTo>
                    <a:pt x="562610" y="548894"/>
                  </a:lnTo>
                  <a:lnTo>
                    <a:pt x="593090" y="511683"/>
                  </a:lnTo>
                  <a:lnTo>
                    <a:pt x="617855" y="470281"/>
                  </a:lnTo>
                  <a:lnTo>
                    <a:pt x="636270" y="425450"/>
                  </a:lnTo>
                  <a:lnTo>
                    <a:pt x="647827" y="377571"/>
                  </a:lnTo>
                  <a:lnTo>
                    <a:pt x="651764" y="326898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6595872" y="705611"/>
              <a:ext cx="478155" cy="478155"/>
            </a:xfrm>
            <a:custGeom>
              <a:avLst/>
              <a:gdLst/>
              <a:ahLst/>
              <a:cxnLst/>
              <a:rect l="l" t="t" r="r" b="b"/>
              <a:pathLst>
                <a:path w="478154" h="478155">
                  <a:moveTo>
                    <a:pt x="477901" y="15367"/>
                  </a:moveTo>
                  <a:lnTo>
                    <a:pt x="471678" y="9271"/>
                  </a:lnTo>
                  <a:lnTo>
                    <a:pt x="468630" y="3048"/>
                  </a:lnTo>
                  <a:lnTo>
                    <a:pt x="462534" y="0"/>
                  </a:lnTo>
                  <a:lnTo>
                    <a:pt x="0" y="459613"/>
                  </a:lnTo>
                  <a:lnTo>
                    <a:pt x="18542" y="478155"/>
                  </a:lnTo>
                  <a:lnTo>
                    <a:pt x="240538" y="256032"/>
                  </a:lnTo>
                  <a:lnTo>
                    <a:pt x="231267" y="246761"/>
                  </a:lnTo>
                  <a:lnTo>
                    <a:pt x="249682" y="228219"/>
                  </a:lnTo>
                  <a:lnTo>
                    <a:pt x="255905" y="237490"/>
                  </a:lnTo>
                  <a:lnTo>
                    <a:pt x="265176" y="228219"/>
                  </a:lnTo>
                  <a:lnTo>
                    <a:pt x="477901" y="15367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27519" y="934211"/>
              <a:ext cx="245364" cy="248412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6534912" y="644651"/>
              <a:ext cx="600710" cy="600075"/>
            </a:xfrm>
            <a:custGeom>
              <a:avLst/>
              <a:gdLst/>
              <a:ahLst/>
              <a:cxnLst/>
              <a:rect l="l" t="t" r="r" b="b"/>
              <a:pathLst>
                <a:path w="600709" h="600075">
                  <a:moveTo>
                    <a:pt x="301752" y="0"/>
                  </a:moveTo>
                  <a:lnTo>
                    <a:pt x="252857" y="3810"/>
                  </a:lnTo>
                  <a:lnTo>
                    <a:pt x="206502" y="15112"/>
                  </a:lnTo>
                  <a:lnTo>
                    <a:pt x="163195" y="33020"/>
                  </a:lnTo>
                  <a:lnTo>
                    <a:pt x="123698" y="57276"/>
                  </a:lnTo>
                  <a:lnTo>
                    <a:pt x="88519" y="86995"/>
                  </a:lnTo>
                  <a:lnTo>
                    <a:pt x="58293" y="121665"/>
                  </a:lnTo>
                  <a:lnTo>
                    <a:pt x="33782" y="160782"/>
                  </a:lnTo>
                  <a:lnTo>
                    <a:pt x="15367" y="203708"/>
                  </a:lnTo>
                  <a:lnTo>
                    <a:pt x="3937" y="249809"/>
                  </a:lnTo>
                  <a:lnTo>
                    <a:pt x="0" y="298576"/>
                  </a:lnTo>
                  <a:lnTo>
                    <a:pt x="3937" y="347345"/>
                  </a:lnTo>
                  <a:lnTo>
                    <a:pt x="15367" y="393700"/>
                  </a:lnTo>
                  <a:lnTo>
                    <a:pt x="33782" y="437007"/>
                  </a:lnTo>
                  <a:lnTo>
                    <a:pt x="58293" y="476503"/>
                  </a:lnTo>
                  <a:lnTo>
                    <a:pt x="88519" y="511683"/>
                  </a:lnTo>
                  <a:lnTo>
                    <a:pt x="123698" y="541782"/>
                  </a:lnTo>
                  <a:lnTo>
                    <a:pt x="163195" y="566420"/>
                  </a:lnTo>
                  <a:lnTo>
                    <a:pt x="206502" y="584708"/>
                  </a:lnTo>
                  <a:lnTo>
                    <a:pt x="252857" y="596138"/>
                  </a:lnTo>
                  <a:lnTo>
                    <a:pt x="301752" y="600075"/>
                  </a:lnTo>
                  <a:lnTo>
                    <a:pt x="350520" y="596138"/>
                  </a:lnTo>
                  <a:lnTo>
                    <a:pt x="396621" y="584708"/>
                  </a:lnTo>
                  <a:lnTo>
                    <a:pt x="439547" y="566420"/>
                  </a:lnTo>
                  <a:lnTo>
                    <a:pt x="478663" y="541782"/>
                  </a:lnTo>
                  <a:lnTo>
                    <a:pt x="513334" y="511683"/>
                  </a:lnTo>
                  <a:lnTo>
                    <a:pt x="543052" y="476503"/>
                  </a:lnTo>
                  <a:lnTo>
                    <a:pt x="567309" y="437007"/>
                  </a:lnTo>
                  <a:lnTo>
                    <a:pt x="585216" y="393700"/>
                  </a:lnTo>
                  <a:lnTo>
                    <a:pt x="596519" y="347345"/>
                  </a:lnTo>
                  <a:lnTo>
                    <a:pt x="600329" y="298576"/>
                  </a:lnTo>
                  <a:lnTo>
                    <a:pt x="596519" y="249809"/>
                  </a:lnTo>
                  <a:lnTo>
                    <a:pt x="585216" y="203708"/>
                  </a:lnTo>
                  <a:lnTo>
                    <a:pt x="567309" y="160782"/>
                  </a:lnTo>
                  <a:lnTo>
                    <a:pt x="543052" y="121665"/>
                  </a:lnTo>
                  <a:lnTo>
                    <a:pt x="513334" y="86995"/>
                  </a:lnTo>
                  <a:lnTo>
                    <a:pt x="478663" y="57276"/>
                  </a:lnTo>
                  <a:lnTo>
                    <a:pt x="439547" y="33020"/>
                  </a:lnTo>
                  <a:lnTo>
                    <a:pt x="396621" y="15112"/>
                  </a:lnTo>
                  <a:lnTo>
                    <a:pt x="350520" y="3810"/>
                  </a:lnTo>
                  <a:lnTo>
                    <a:pt x="3017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89547" y="995171"/>
              <a:ext cx="5766815" cy="5862825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30124" y="1083562"/>
              <a:ext cx="6057900" cy="5774434"/>
            </a:xfrm>
            <a:prstGeom prst="rect">
              <a:avLst/>
            </a:prstGeom>
          </p:spPr>
        </p:pic>
      </p:grpSp>
      <p:sp>
        <p:nvSpPr>
          <p:cNvPr id="91" name="object 91"/>
          <p:cNvSpPr txBox="1"/>
          <p:nvPr/>
        </p:nvSpPr>
        <p:spPr>
          <a:xfrm>
            <a:off x="2339085" y="201788"/>
            <a:ext cx="1005840" cy="671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230"/>
              </a:lnSpc>
            </a:pPr>
            <a:r>
              <a:rPr sz="4400" spc="95" dirty="0">
                <a:latin typeface="Tahoma"/>
                <a:cs typeface="Tahoma"/>
              </a:rPr>
              <a:t>Con</a:t>
            </a:r>
            <a:endParaRPr sz="4400" dirty="0">
              <a:latin typeface="Tahoma"/>
              <a:cs typeface="Tahoma"/>
            </a:endParaRPr>
          </a:p>
        </p:txBody>
      </p:sp>
      <p:sp>
        <p:nvSpPr>
          <p:cNvPr id="95" name="object 95"/>
          <p:cNvSpPr txBox="1">
            <a:spLocks noGrp="1"/>
          </p:cNvSpPr>
          <p:nvPr>
            <p:ph type="title"/>
          </p:nvPr>
        </p:nvSpPr>
        <p:spPr>
          <a:xfrm>
            <a:off x="2812327" y="34099"/>
            <a:ext cx="6083935" cy="12782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4695"/>
              </a:lnSpc>
              <a:spcBef>
                <a:spcPts val="95"/>
              </a:spcBef>
            </a:pPr>
            <a:r>
              <a:rPr spc="-254" dirty="0"/>
              <a:t>5</a:t>
            </a:r>
            <a:r>
              <a:rPr spc="-390" dirty="0"/>
              <a:t> </a:t>
            </a:r>
            <a:r>
              <a:rPr spc="-240" dirty="0"/>
              <a:t>Places</a:t>
            </a:r>
            <a:r>
              <a:rPr spc="-365" dirty="0"/>
              <a:t> </a:t>
            </a:r>
            <a:r>
              <a:rPr spc="-175" dirty="0"/>
              <a:t>to</a:t>
            </a:r>
            <a:r>
              <a:rPr spc="-380" dirty="0"/>
              <a:t> </a:t>
            </a:r>
            <a:r>
              <a:rPr spc="-340" dirty="0"/>
              <a:t>Show</a:t>
            </a:r>
            <a:r>
              <a:rPr spc="-375" dirty="0"/>
              <a:t> </a:t>
            </a:r>
            <a:r>
              <a:rPr spc="-204" dirty="0"/>
              <a:t>Regularly</a:t>
            </a:r>
          </a:p>
          <a:p>
            <a:pPr marR="1713230" algn="ctr">
              <a:lnSpc>
                <a:spcPts val="5175"/>
              </a:lnSpc>
            </a:pPr>
            <a:r>
              <a:rPr sz="4400" b="0" spc="110" dirty="0">
                <a:solidFill>
                  <a:srgbClr val="000000"/>
                </a:solidFill>
                <a:latin typeface="Tahoma"/>
                <a:cs typeface="Tahoma"/>
              </a:rPr>
              <a:t>t</a:t>
            </a:r>
            <a:endParaRPr sz="4400" dirty="0">
              <a:latin typeface="Tahoma"/>
              <a:cs typeface="Tahoma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536448" y="2162555"/>
            <a:ext cx="1270000" cy="228600"/>
          </a:xfrm>
          <a:custGeom>
            <a:avLst/>
            <a:gdLst/>
            <a:ahLst/>
            <a:cxnLst/>
            <a:rect l="l" t="t" r="r" b="b"/>
            <a:pathLst>
              <a:path w="1270000" h="228600">
                <a:moveTo>
                  <a:pt x="1269491" y="0"/>
                </a:moveTo>
                <a:lnTo>
                  <a:pt x="0" y="0"/>
                </a:lnTo>
                <a:lnTo>
                  <a:pt x="0" y="228600"/>
                </a:lnTo>
                <a:lnTo>
                  <a:pt x="1269491" y="228600"/>
                </a:lnTo>
                <a:lnTo>
                  <a:pt x="12694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7147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1082039"/>
              <a:ext cx="12192000" cy="5775960"/>
            </a:xfrm>
            <a:custGeom>
              <a:avLst/>
              <a:gdLst/>
              <a:ahLst/>
              <a:cxnLst/>
              <a:rect l="l" t="t" r="r" b="b"/>
              <a:pathLst>
                <a:path w="12192000" h="5775959">
                  <a:moveTo>
                    <a:pt x="0" y="5775959"/>
                  </a:moveTo>
                  <a:lnTo>
                    <a:pt x="12192000" y="5775959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57759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1943587" cy="67177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819" y="1325880"/>
              <a:ext cx="5830823" cy="50673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72784" y="1309116"/>
              <a:ext cx="5606796" cy="492404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182368" y="3017519"/>
              <a:ext cx="6673850" cy="117475"/>
            </a:xfrm>
            <a:custGeom>
              <a:avLst/>
              <a:gdLst/>
              <a:ahLst/>
              <a:cxnLst/>
              <a:rect l="l" t="t" r="r" b="b"/>
              <a:pathLst>
                <a:path w="6673850" h="117475">
                  <a:moveTo>
                    <a:pt x="867156" y="0"/>
                  </a:moveTo>
                  <a:lnTo>
                    <a:pt x="0" y="0"/>
                  </a:lnTo>
                  <a:lnTo>
                    <a:pt x="0" y="117348"/>
                  </a:lnTo>
                  <a:lnTo>
                    <a:pt x="867156" y="117348"/>
                  </a:lnTo>
                  <a:lnTo>
                    <a:pt x="867156" y="0"/>
                  </a:lnTo>
                  <a:close/>
                </a:path>
                <a:path w="6673850" h="117475">
                  <a:moveTo>
                    <a:pt x="6673583" y="0"/>
                  </a:moveTo>
                  <a:lnTo>
                    <a:pt x="5806440" y="0"/>
                  </a:lnTo>
                  <a:lnTo>
                    <a:pt x="5806440" y="117348"/>
                  </a:lnTo>
                  <a:lnTo>
                    <a:pt x="6673583" y="117348"/>
                  </a:lnTo>
                  <a:lnTo>
                    <a:pt x="6673583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830068" y="2205227"/>
              <a:ext cx="6711950" cy="161925"/>
            </a:xfrm>
            <a:custGeom>
              <a:avLst/>
              <a:gdLst/>
              <a:ahLst/>
              <a:cxnLst/>
              <a:rect l="l" t="t" r="r" b="b"/>
              <a:pathLst>
                <a:path w="6711950" h="161925">
                  <a:moveTo>
                    <a:pt x="931151" y="0"/>
                  </a:moveTo>
                  <a:lnTo>
                    <a:pt x="0" y="0"/>
                  </a:lnTo>
                  <a:lnTo>
                    <a:pt x="0" y="161544"/>
                  </a:lnTo>
                  <a:lnTo>
                    <a:pt x="931151" y="161544"/>
                  </a:lnTo>
                  <a:lnTo>
                    <a:pt x="931151" y="0"/>
                  </a:lnTo>
                  <a:close/>
                </a:path>
                <a:path w="6711950" h="161925">
                  <a:moveTo>
                    <a:pt x="6711683" y="0"/>
                  </a:moveTo>
                  <a:lnTo>
                    <a:pt x="5780532" y="0"/>
                  </a:lnTo>
                  <a:lnTo>
                    <a:pt x="5780532" y="161544"/>
                  </a:lnTo>
                  <a:lnTo>
                    <a:pt x="6711683" y="161544"/>
                  </a:lnTo>
                  <a:lnTo>
                    <a:pt x="6711683" y="0"/>
                  </a:lnTo>
                  <a:close/>
                </a:path>
              </a:pathLst>
            </a:custGeom>
            <a:solidFill>
              <a:srgbClr val="6363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203195" y="3011169"/>
            <a:ext cx="63182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dirty="0">
                <a:latin typeface="Tahoma"/>
                <a:cs typeface="Tahoma"/>
              </a:rPr>
              <a:t>Dimitar</a:t>
            </a:r>
            <a:r>
              <a:rPr sz="700" spc="10" dirty="0">
                <a:latin typeface="Tahoma"/>
                <a:cs typeface="Tahoma"/>
              </a:rPr>
              <a:t> </a:t>
            </a:r>
            <a:r>
              <a:rPr sz="700" spc="-10" dirty="0">
                <a:latin typeface="Tahoma"/>
                <a:cs typeface="Tahoma"/>
              </a:rPr>
              <a:t>Hristov</a:t>
            </a:r>
            <a:endParaRPr sz="7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001381" y="3011169"/>
            <a:ext cx="63182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dirty="0">
                <a:latin typeface="Tahoma"/>
                <a:cs typeface="Tahoma"/>
              </a:rPr>
              <a:t>Dimitar</a:t>
            </a:r>
            <a:r>
              <a:rPr sz="700" spc="10" dirty="0">
                <a:latin typeface="Tahoma"/>
                <a:cs typeface="Tahoma"/>
              </a:rPr>
              <a:t> </a:t>
            </a:r>
            <a:r>
              <a:rPr sz="700" spc="-10" dirty="0">
                <a:latin typeface="Tahoma"/>
                <a:cs typeface="Tahoma"/>
              </a:rPr>
              <a:t>Hristov</a:t>
            </a:r>
            <a:endParaRPr sz="700">
              <a:latin typeface="Tahoma"/>
              <a:cs typeface="Tahoma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54710" y="306832"/>
            <a:ext cx="578104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60" dirty="0"/>
              <a:t>Why</a:t>
            </a:r>
            <a:r>
              <a:rPr spc="-340" dirty="0"/>
              <a:t> </a:t>
            </a:r>
            <a:r>
              <a:rPr spc="-250" dirty="0"/>
              <a:t>Highlights</a:t>
            </a:r>
            <a:r>
              <a:rPr spc="-285" dirty="0"/>
              <a:t> </a:t>
            </a:r>
            <a:r>
              <a:rPr spc="-100" dirty="0"/>
              <a:t>Are</a:t>
            </a:r>
            <a:r>
              <a:rPr spc="-360" dirty="0"/>
              <a:t> </a:t>
            </a:r>
            <a:r>
              <a:rPr spc="-285" dirty="0"/>
              <a:t>Huge</a:t>
            </a:r>
          </a:p>
        </p:txBody>
      </p:sp>
      <p:sp>
        <p:nvSpPr>
          <p:cNvPr id="16" name="object 16"/>
          <p:cNvSpPr/>
          <p:nvPr/>
        </p:nvSpPr>
        <p:spPr>
          <a:xfrm>
            <a:off x="2139696" y="3707891"/>
            <a:ext cx="7992109" cy="169545"/>
          </a:xfrm>
          <a:custGeom>
            <a:avLst/>
            <a:gdLst/>
            <a:ahLst/>
            <a:cxnLst/>
            <a:rect l="l" t="t" r="r" b="b"/>
            <a:pathLst>
              <a:path w="7992109" h="169545">
                <a:moveTo>
                  <a:pt x="2150351" y="53340"/>
                </a:moveTo>
                <a:lnTo>
                  <a:pt x="0" y="53340"/>
                </a:lnTo>
                <a:lnTo>
                  <a:pt x="0" y="169164"/>
                </a:lnTo>
                <a:lnTo>
                  <a:pt x="2150351" y="169164"/>
                </a:lnTo>
                <a:lnTo>
                  <a:pt x="2150351" y="53340"/>
                </a:lnTo>
                <a:close/>
              </a:path>
              <a:path w="7992109" h="169545">
                <a:moveTo>
                  <a:pt x="7991856" y="0"/>
                </a:moveTo>
                <a:lnTo>
                  <a:pt x="5843016" y="0"/>
                </a:lnTo>
                <a:lnTo>
                  <a:pt x="5843016" y="117348"/>
                </a:lnTo>
                <a:lnTo>
                  <a:pt x="7991856" y="117348"/>
                </a:lnTo>
                <a:lnTo>
                  <a:pt x="7991856" y="0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280030" y="3714369"/>
            <a:ext cx="74168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3686C5"/>
                </a:solidFill>
                <a:latin typeface="Tahoma"/>
                <a:cs typeface="Tahoma"/>
              </a:rPr>
              <a:t>yourlink.com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081264" y="3676269"/>
            <a:ext cx="74168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3686C5"/>
                </a:solidFill>
                <a:latin typeface="Tahoma"/>
                <a:cs typeface="Tahoma"/>
              </a:rPr>
              <a:t>yourlink.com</a:t>
            </a:r>
            <a:endParaRPr sz="100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429506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1082039"/>
              <a:ext cx="12192000" cy="5775960"/>
            </a:xfrm>
            <a:custGeom>
              <a:avLst/>
              <a:gdLst/>
              <a:ahLst/>
              <a:cxnLst/>
              <a:rect l="l" t="t" r="r" b="b"/>
              <a:pathLst>
                <a:path w="12192000" h="5775959">
                  <a:moveTo>
                    <a:pt x="0" y="5775959"/>
                  </a:moveTo>
                  <a:lnTo>
                    <a:pt x="12192000" y="5775959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57759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1943587" cy="67177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8431" y="1325880"/>
              <a:ext cx="5887211" cy="50673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72784" y="1309116"/>
              <a:ext cx="5684520" cy="5026152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14602" y="184887"/>
            <a:ext cx="578104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60" dirty="0">
                <a:solidFill>
                  <a:schemeClr val="accent4">
                    <a:lumMod val="75000"/>
                  </a:schemeClr>
                </a:solidFill>
              </a:rPr>
              <a:t>Why</a:t>
            </a:r>
            <a:r>
              <a:rPr spc="-34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250" dirty="0">
                <a:solidFill>
                  <a:schemeClr val="accent4">
                    <a:lumMod val="75000"/>
                  </a:schemeClr>
                </a:solidFill>
              </a:rPr>
              <a:t>Highlights</a:t>
            </a:r>
            <a:r>
              <a:rPr spc="-285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100" dirty="0">
                <a:solidFill>
                  <a:schemeClr val="accent4">
                    <a:lumMod val="75000"/>
                  </a:schemeClr>
                </a:solidFill>
              </a:rPr>
              <a:t>Are</a:t>
            </a:r>
            <a:r>
              <a:rPr spc="-36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285" dirty="0">
                <a:solidFill>
                  <a:schemeClr val="accent4">
                    <a:lumMod val="75000"/>
                  </a:schemeClr>
                </a:solidFill>
              </a:rPr>
              <a:t>Huge</a:t>
            </a:r>
          </a:p>
        </p:txBody>
      </p:sp>
    </p:spTree>
    <p:extLst>
      <p:ext uri="{BB962C8B-B14F-4D97-AF65-F5344CB8AC3E}">
        <p14:creationId xmlns:p14="http://schemas.microsoft.com/office/powerpoint/2010/main" val="11731309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8431" y="1309116"/>
            <a:ext cx="11549380" cy="5420360"/>
            <a:chOff x="408431" y="1309116"/>
            <a:chExt cx="11549380" cy="54203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8431" y="1325880"/>
              <a:ext cx="5887212" cy="50673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72784" y="1309116"/>
              <a:ext cx="5684520" cy="49255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36774" y="3505022"/>
              <a:ext cx="3402711" cy="322408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64374" y="2812288"/>
              <a:ext cx="3360737" cy="245156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86009" y="4922266"/>
              <a:ext cx="583819" cy="58506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66938" y="3303016"/>
              <a:ext cx="748240" cy="748157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766438" y="207984"/>
            <a:ext cx="50584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50" dirty="0">
                <a:solidFill>
                  <a:schemeClr val="accent4">
                    <a:lumMod val="75000"/>
                  </a:schemeClr>
                </a:solidFill>
              </a:rPr>
              <a:t>How</a:t>
            </a:r>
            <a:r>
              <a:rPr spc="-375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175" dirty="0">
                <a:solidFill>
                  <a:schemeClr val="accent4">
                    <a:lumMod val="75000"/>
                  </a:schemeClr>
                </a:solidFill>
              </a:rPr>
              <a:t>to</a:t>
            </a:r>
            <a:r>
              <a:rPr spc="-38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229" dirty="0">
                <a:solidFill>
                  <a:schemeClr val="accent4">
                    <a:lumMod val="75000"/>
                  </a:schemeClr>
                </a:solidFill>
              </a:rPr>
              <a:t>Use</a:t>
            </a:r>
            <a:r>
              <a:rPr spc="-37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220" dirty="0">
                <a:solidFill>
                  <a:schemeClr val="accent4">
                    <a:lumMod val="75000"/>
                  </a:schemeClr>
                </a:solidFill>
              </a:rPr>
              <a:t>Highlights</a:t>
            </a:r>
          </a:p>
        </p:txBody>
      </p:sp>
    </p:spTree>
    <p:extLst>
      <p:ext uri="{BB962C8B-B14F-4D97-AF65-F5344CB8AC3E}">
        <p14:creationId xmlns:p14="http://schemas.microsoft.com/office/powerpoint/2010/main" val="32321698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8431" y="1309116"/>
            <a:ext cx="11549380" cy="5084445"/>
            <a:chOff x="408431" y="1309116"/>
            <a:chExt cx="11549380" cy="5084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8431" y="1325880"/>
              <a:ext cx="5887212" cy="50673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72784" y="1309116"/>
              <a:ext cx="5684520" cy="4925568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352037" y="221235"/>
            <a:ext cx="50584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50" dirty="0">
                <a:solidFill>
                  <a:schemeClr val="accent4">
                    <a:lumMod val="75000"/>
                  </a:schemeClr>
                </a:solidFill>
              </a:rPr>
              <a:t>How</a:t>
            </a:r>
            <a:r>
              <a:rPr spc="-375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175" dirty="0">
                <a:solidFill>
                  <a:schemeClr val="accent4">
                    <a:lumMod val="75000"/>
                  </a:schemeClr>
                </a:solidFill>
              </a:rPr>
              <a:t>to</a:t>
            </a:r>
            <a:r>
              <a:rPr spc="-38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229" dirty="0">
                <a:solidFill>
                  <a:schemeClr val="accent4">
                    <a:lumMod val="75000"/>
                  </a:schemeClr>
                </a:solidFill>
              </a:rPr>
              <a:t>Use</a:t>
            </a:r>
            <a:r>
              <a:rPr spc="-37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220" dirty="0">
                <a:solidFill>
                  <a:schemeClr val="accent4">
                    <a:lumMod val="75000"/>
                  </a:schemeClr>
                </a:solidFill>
              </a:rPr>
              <a:t>Highlights</a:t>
            </a: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00188" y="2883407"/>
            <a:ext cx="3212592" cy="223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763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943715" cy="6858000"/>
            <a:chOff x="0" y="0"/>
            <a:chExt cx="1194371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25867" y="1644395"/>
              <a:ext cx="3810000" cy="52136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1276" y="1406652"/>
              <a:ext cx="4123944" cy="545134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072083" y="2216022"/>
            <a:ext cx="5299075" cy="3277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9225" indent="-114300">
              <a:lnSpc>
                <a:spcPct val="100000"/>
              </a:lnSpc>
              <a:spcBef>
                <a:spcPts val="100"/>
              </a:spcBef>
              <a:buSzPts val="750"/>
              <a:buChar char="•"/>
              <a:tabLst>
                <a:tab pos="149225" algn="l"/>
              </a:tabLst>
            </a:pPr>
            <a:r>
              <a:rPr sz="3000" dirty="0">
                <a:solidFill>
                  <a:srgbClr val="FB4B50"/>
                </a:solidFill>
                <a:latin typeface="Tahoma"/>
                <a:cs typeface="Tahoma"/>
              </a:rPr>
              <a:t>Putting</a:t>
            </a:r>
            <a:r>
              <a:rPr sz="3000" spc="-240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3000" spc="90" dirty="0">
                <a:solidFill>
                  <a:srgbClr val="FB4B50"/>
                </a:solidFill>
                <a:latin typeface="Tahoma"/>
                <a:cs typeface="Tahoma"/>
              </a:rPr>
              <a:t>it</a:t>
            </a:r>
            <a:r>
              <a:rPr sz="3000" spc="-235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FB4B50"/>
                </a:solidFill>
                <a:latin typeface="Tahoma"/>
                <a:cs typeface="Tahoma"/>
              </a:rPr>
              <a:t>all</a:t>
            </a:r>
            <a:r>
              <a:rPr sz="3000" spc="-235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3000" spc="-10" dirty="0">
                <a:solidFill>
                  <a:srgbClr val="FB4B50"/>
                </a:solidFill>
                <a:latin typeface="Tahoma"/>
                <a:cs typeface="Tahoma"/>
              </a:rPr>
              <a:t>together</a:t>
            </a:r>
            <a:endParaRPr sz="3000">
              <a:latin typeface="Tahoma"/>
              <a:cs typeface="Tahoma"/>
            </a:endParaRPr>
          </a:p>
          <a:p>
            <a:pPr marL="469265" indent="-456565">
              <a:lnSpc>
                <a:spcPct val="100000"/>
              </a:lnSpc>
              <a:spcBef>
                <a:spcPts val="160"/>
              </a:spcBef>
              <a:buFont typeface="Wingdings"/>
              <a:buChar char=""/>
              <a:tabLst>
                <a:tab pos="469265" algn="l"/>
              </a:tabLst>
            </a:pPr>
            <a:r>
              <a:rPr sz="2600" dirty="0">
                <a:solidFill>
                  <a:srgbClr val="3E4D5A"/>
                </a:solidFill>
                <a:latin typeface="Tahoma"/>
                <a:cs typeface="Tahoma"/>
              </a:rPr>
              <a:t>Choose</a:t>
            </a:r>
            <a:r>
              <a:rPr sz="2600" spc="-19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spc="-60" dirty="0">
                <a:solidFill>
                  <a:srgbClr val="3E4D5A"/>
                </a:solidFill>
                <a:latin typeface="Tahoma"/>
                <a:cs typeface="Tahoma"/>
              </a:rPr>
              <a:t>a</a:t>
            </a:r>
            <a:r>
              <a:rPr sz="2600" spc="-16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3E4D5A"/>
                </a:solidFill>
                <a:latin typeface="Tahoma"/>
                <a:cs typeface="Tahoma"/>
              </a:rPr>
              <a:t>creative</a:t>
            </a:r>
            <a:r>
              <a:rPr sz="2600" spc="-17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spc="-10" dirty="0">
                <a:solidFill>
                  <a:srgbClr val="3E4D5A"/>
                </a:solidFill>
                <a:latin typeface="Tahoma"/>
                <a:cs typeface="Tahoma"/>
              </a:rPr>
              <a:t>username</a:t>
            </a:r>
            <a:endParaRPr sz="2600">
              <a:latin typeface="Tahoma"/>
              <a:cs typeface="Tahoma"/>
            </a:endParaRPr>
          </a:p>
          <a:p>
            <a:pPr marL="469265" indent="-456565">
              <a:lnSpc>
                <a:spcPct val="100000"/>
              </a:lnSpc>
              <a:spcBef>
                <a:spcPts val="625"/>
              </a:spcBef>
              <a:buFont typeface="Wingdings"/>
              <a:buChar char=""/>
              <a:tabLst>
                <a:tab pos="469265" algn="l"/>
              </a:tabLst>
            </a:pPr>
            <a:r>
              <a:rPr sz="2600" spc="150" dirty="0">
                <a:solidFill>
                  <a:srgbClr val="3E4D5A"/>
                </a:solidFill>
                <a:latin typeface="Tahoma"/>
                <a:cs typeface="Tahoma"/>
              </a:rPr>
              <a:t>Mix</a:t>
            </a:r>
            <a:r>
              <a:rPr sz="2600" spc="-2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3E4D5A"/>
                </a:solidFill>
                <a:latin typeface="Tahoma"/>
                <a:cs typeface="Tahoma"/>
              </a:rPr>
              <a:t>your</a:t>
            </a:r>
            <a:r>
              <a:rPr sz="2600" spc="-25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spc="-40" dirty="0">
                <a:solidFill>
                  <a:srgbClr val="3E4D5A"/>
                </a:solidFill>
                <a:latin typeface="Tahoma"/>
                <a:cs typeface="Tahoma"/>
              </a:rPr>
              <a:t>name</a:t>
            </a:r>
            <a:r>
              <a:rPr sz="2600" spc="-24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spc="-380" dirty="0">
                <a:solidFill>
                  <a:srgbClr val="3E4D5A"/>
                </a:solidFill>
                <a:latin typeface="Tahoma"/>
                <a:cs typeface="Tahoma"/>
              </a:rPr>
              <a:t>+</a:t>
            </a:r>
            <a:r>
              <a:rPr sz="2600" spc="-23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3E4D5A"/>
                </a:solidFill>
                <a:latin typeface="Tahoma"/>
                <a:cs typeface="Tahoma"/>
              </a:rPr>
              <a:t>your</a:t>
            </a:r>
            <a:r>
              <a:rPr sz="2600" spc="-25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spc="-10" dirty="0">
                <a:solidFill>
                  <a:srgbClr val="3E4D5A"/>
                </a:solidFill>
                <a:latin typeface="Tahoma"/>
                <a:cs typeface="Tahoma"/>
              </a:rPr>
              <a:t>profession</a:t>
            </a:r>
            <a:endParaRPr sz="2600">
              <a:latin typeface="Tahoma"/>
              <a:cs typeface="Tahoma"/>
            </a:endParaRPr>
          </a:p>
          <a:p>
            <a:pPr marL="469265" indent="-456565">
              <a:lnSpc>
                <a:spcPct val="100000"/>
              </a:lnSpc>
              <a:spcBef>
                <a:spcPts val="625"/>
              </a:spcBef>
              <a:buFont typeface="Wingdings"/>
              <a:buChar char=""/>
              <a:tabLst>
                <a:tab pos="469265" algn="l"/>
              </a:tabLst>
            </a:pPr>
            <a:r>
              <a:rPr sz="2600" spc="55" dirty="0">
                <a:solidFill>
                  <a:srgbClr val="3E4D5A"/>
                </a:solidFill>
                <a:latin typeface="Tahoma"/>
                <a:cs typeface="Tahoma"/>
              </a:rPr>
              <a:t>Use</a:t>
            </a:r>
            <a:r>
              <a:rPr sz="2600" spc="-24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3E4D5A"/>
                </a:solidFill>
                <a:latin typeface="Tahoma"/>
                <a:cs typeface="Tahoma"/>
              </a:rPr>
              <a:t>keywords</a:t>
            </a:r>
            <a:r>
              <a:rPr sz="2600" spc="-26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3E4D5A"/>
                </a:solidFill>
                <a:latin typeface="Tahoma"/>
                <a:cs typeface="Tahoma"/>
              </a:rPr>
              <a:t>1-</a:t>
            </a:r>
            <a:r>
              <a:rPr sz="2600" spc="70" dirty="0">
                <a:solidFill>
                  <a:srgbClr val="3E4D5A"/>
                </a:solidFill>
                <a:latin typeface="Tahoma"/>
                <a:cs typeface="Tahoma"/>
              </a:rPr>
              <a:t>2</a:t>
            </a:r>
            <a:r>
              <a:rPr sz="2600" spc="-22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spc="-35" dirty="0">
                <a:solidFill>
                  <a:srgbClr val="3E4D5A"/>
                </a:solidFill>
                <a:latin typeface="Tahoma"/>
                <a:cs typeface="Tahoma"/>
              </a:rPr>
              <a:t>hashtags</a:t>
            </a:r>
            <a:r>
              <a:rPr sz="2600" spc="-26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spc="-10" dirty="0">
                <a:solidFill>
                  <a:srgbClr val="3E4D5A"/>
                </a:solidFill>
                <a:latin typeface="Tahoma"/>
                <a:cs typeface="Tahoma"/>
              </a:rPr>
              <a:t>(opt)</a:t>
            </a:r>
            <a:endParaRPr sz="2600">
              <a:latin typeface="Tahoma"/>
              <a:cs typeface="Tahoma"/>
            </a:endParaRPr>
          </a:p>
          <a:p>
            <a:pPr marL="469265" indent="-456565">
              <a:lnSpc>
                <a:spcPct val="100000"/>
              </a:lnSpc>
              <a:spcBef>
                <a:spcPts val="625"/>
              </a:spcBef>
              <a:buFont typeface="Wingdings"/>
              <a:buChar char=""/>
              <a:tabLst>
                <a:tab pos="469265" algn="l"/>
              </a:tabLst>
            </a:pPr>
            <a:r>
              <a:rPr sz="2600" dirty="0">
                <a:solidFill>
                  <a:srgbClr val="3E4D5A"/>
                </a:solidFill>
                <a:latin typeface="Tahoma"/>
                <a:cs typeface="Tahoma"/>
              </a:rPr>
              <a:t>Play</a:t>
            </a:r>
            <a:r>
              <a:rPr sz="2600" spc="-17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3E4D5A"/>
                </a:solidFill>
                <a:latin typeface="Tahoma"/>
                <a:cs typeface="Tahoma"/>
              </a:rPr>
              <a:t>with</a:t>
            </a:r>
            <a:r>
              <a:rPr sz="2600" spc="-11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spc="-10" dirty="0">
                <a:solidFill>
                  <a:srgbClr val="3E4D5A"/>
                </a:solidFill>
                <a:latin typeface="Tahoma"/>
                <a:cs typeface="Tahoma"/>
              </a:rPr>
              <a:t>emojis</a:t>
            </a:r>
            <a:endParaRPr sz="2600">
              <a:latin typeface="Tahoma"/>
              <a:cs typeface="Tahoma"/>
            </a:endParaRPr>
          </a:p>
          <a:p>
            <a:pPr marL="469265" indent="-456565">
              <a:lnSpc>
                <a:spcPct val="100000"/>
              </a:lnSpc>
              <a:spcBef>
                <a:spcPts val="625"/>
              </a:spcBef>
              <a:buFont typeface="Wingdings"/>
              <a:buChar char=""/>
              <a:tabLst>
                <a:tab pos="469265" algn="l"/>
              </a:tabLst>
            </a:pPr>
            <a:r>
              <a:rPr sz="2600" spc="60" dirty="0">
                <a:solidFill>
                  <a:srgbClr val="3E4D5A"/>
                </a:solidFill>
                <a:latin typeface="Tahoma"/>
                <a:cs typeface="Tahoma"/>
              </a:rPr>
              <a:t>Clear</a:t>
            </a:r>
            <a:r>
              <a:rPr sz="2600" spc="-32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3E4D5A"/>
                </a:solidFill>
                <a:latin typeface="Tahoma"/>
                <a:cs typeface="Tahoma"/>
              </a:rPr>
              <a:t>call</a:t>
            </a:r>
            <a:r>
              <a:rPr sz="2600" spc="-29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spc="55" dirty="0">
                <a:solidFill>
                  <a:srgbClr val="3E4D5A"/>
                </a:solidFill>
                <a:latin typeface="Tahoma"/>
                <a:cs typeface="Tahoma"/>
              </a:rPr>
              <a:t>to</a:t>
            </a:r>
            <a:r>
              <a:rPr sz="2600" spc="-2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spc="-10" dirty="0">
                <a:solidFill>
                  <a:srgbClr val="3E4D5A"/>
                </a:solidFill>
                <a:latin typeface="Tahoma"/>
                <a:cs typeface="Tahoma"/>
              </a:rPr>
              <a:t>action</a:t>
            </a:r>
            <a:endParaRPr sz="2600">
              <a:latin typeface="Tahoma"/>
              <a:cs typeface="Tahoma"/>
            </a:endParaRPr>
          </a:p>
          <a:p>
            <a:pPr marL="469265" indent="-456565">
              <a:lnSpc>
                <a:spcPct val="100000"/>
              </a:lnSpc>
              <a:spcBef>
                <a:spcPts val="625"/>
              </a:spcBef>
              <a:buFont typeface="Wingdings"/>
              <a:buChar char=""/>
              <a:tabLst>
                <a:tab pos="469265" algn="l"/>
              </a:tabLst>
            </a:pPr>
            <a:r>
              <a:rPr sz="2600" spc="50" dirty="0">
                <a:solidFill>
                  <a:srgbClr val="3E4D5A"/>
                </a:solidFill>
                <a:latin typeface="Tahoma"/>
                <a:cs typeface="Tahoma"/>
              </a:rPr>
              <a:t>Website</a:t>
            </a:r>
            <a:r>
              <a:rPr sz="2600" spc="-26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dirty="0">
                <a:solidFill>
                  <a:srgbClr val="3E4D5A"/>
                </a:solidFill>
                <a:latin typeface="Tahoma"/>
                <a:cs typeface="Tahoma"/>
              </a:rPr>
              <a:t>link</a:t>
            </a:r>
            <a:r>
              <a:rPr sz="2600" spc="-26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spc="-55" dirty="0">
                <a:solidFill>
                  <a:srgbClr val="3E4D5A"/>
                </a:solidFill>
                <a:latin typeface="Tahoma"/>
                <a:cs typeface="Tahoma"/>
              </a:rPr>
              <a:t>-</a:t>
            </a:r>
            <a:r>
              <a:rPr sz="2600" spc="-24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6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4"/>
              </a:rPr>
              <a:t>https://biolinky.co/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62839" y="215646"/>
            <a:ext cx="3526154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29" dirty="0"/>
              <a:t>The</a:t>
            </a:r>
            <a:r>
              <a:rPr spc="-355" dirty="0"/>
              <a:t> </a:t>
            </a:r>
            <a:r>
              <a:rPr spc="-195" dirty="0"/>
              <a:t>Perfect</a:t>
            </a:r>
            <a:r>
              <a:rPr spc="-345" dirty="0"/>
              <a:t> </a:t>
            </a:r>
            <a:r>
              <a:rPr spc="-80" dirty="0"/>
              <a:t>Bio</a:t>
            </a:r>
          </a:p>
        </p:txBody>
      </p:sp>
    </p:spTree>
    <p:extLst>
      <p:ext uri="{BB962C8B-B14F-4D97-AF65-F5344CB8AC3E}">
        <p14:creationId xmlns:p14="http://schemas.microsoft.com/office/powerpoint/2010/main" val="23870897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1082039"/>
              <a:ext cx="12192000" cy="5775960"/>
            </a:xfrm>
            <a:custGeom>
              <a:avLst/>
              <a:gdLst/>
              <a:ahLst/>
              <a:cxnLst/>
              <a:rect l="l" t="t" r="r" b="b"/>
              <a:pathLst>
                <a:path w="12192000" h="5775959">
                  <a:moveTo>
                    <a:pt x="0" y="5775959"/>
                  </a:moveTo>
                  <a:lnTo>
                    <a:pt x="12192000" y="5775959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5775959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1943587" cy="671779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072578" y="1631614"/>
            <a:ext cx="8108315" cy="5016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490855" indent="-457834" algn="just">
              <a:lnSpc>
                <a:spcPct val="120000"/>
              </a:lnSpc>
              <a:spcBef>
                <a:spcPts val="100"/>
              </a:spcBef>
              <a:buFont typeface="Wingdings"/>
              <a:buChar char=""/>
              <a:tabLst>
                <a:tab pos="469900" algn="l"/>
                <a:tab pos="542290" algn="l"/>
              </a:tabLst>
            </a:pPr>
            <a:r>
              <a:rPr sz="3000" dirty="0" smtClean="0">
                <a:solidFill>
                  <a:srgbClr val="3E4D5A"/>
                </a:solidFill>
                <a:latin typeface="Tahoma"/>
                <a:cs typeface="Tahoma"/>
              </a:rPr>
              <a:t>Think</a:t>
            </a:r>
            <a:r>
              <a:rPr sz="3000" spc="-229" dirty="0" smtClean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000" spc="-20" dirty="0">
                <a:solidFill>
                  <a:srgbClr val="3E4D5A"/>
                </a:solidFill>
                <a:latin typeface="Tahoma"/>
                <a:cs typeface="Tahoma"/>
              </a:rPr>
              <a:t>about</a:t>
            </a:r>
            <a:r>
              <a:rPr sz="3000" spc="-1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000" spc="-45" dirty="0">
                <a:solidFill>
                  <a:srgbClr val="3E4D5A"/>
                </a:solidFill>
                <a:latin typeface="Tahoma"/>
                <a:cs typeface="Tahoma"/>
              </a:rPr>
              <a:t>how</a:t>
            </a:r>
            <a:r>
              <a:rPr sz="3000" spc="-17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000" spc="-50" dirty="0">
                <a:solidFill>
                  <a:srgbClr val="3E4D5A"/>
                </a:solidFill>
                <a:latin typeface="Tahoma"/>
                <a:cs typeface="Tahoma"/>
              </a:rPr>
              <a:t>you</a:t>
            </a:r>
            <a:r>
              <a:rPr sz="3000" spc="-1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000" spc="-120" dirty="0">
                <a:solidFill>
                  <a:srgbClr val="3E4D5A"/>
                </a:solidFill>
                <a:latin typeface="Tahoma"/>
                <a:cs typeface="Tahoma"/>
              </a:rPr>
              <a:t>can</a:t>
            </a:r>
            <a:r>
              <a:rPr sz="3000" spc="-11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000" spc="-25" dirty="0">
                <a:solidFill>
                  <a:srgbClr val="3E4D5A"/>
                </a:solidFill>
                <a:latin typeface="Tahoma"/>
                <a:cs typeface="Tahoma"/>
              </a:rPr>
              <a:t>implement</a:t>
            </a:r>
            <a:r>
              <a:rPr sz="3000" spc="-17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000" spc="-35" dirty="0">
                <a:solidFill>
                  <a:srgbClr val="3E4D5A"/>
                </a:solidFill>
                <a:latin typeface="Tahoma"/>
                <a:cs typeface="Tahoma"/>
              </a:rPr>
              <a:t>all</a:t>
            </a:r>
            <a:r>
              <a:rPr sz="3000" spc="-1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000" spc="-25" dirty="0">
                <a:solidFill>
                  <a:srgbClr val="3E4D5A"/>
                </a:solidFill>
                <a:latin typeface="Tahoma"/>
                <a:cs typeface="Tahoma"/>
              </a:rPr>
              <a:t>the </a:t>
            </a:r>
            <a:r>
              <a:rPr sz="3000" dirty="0">
                <a:solidFill>
                  <a:srgbClr val="3E4D5A"/>
                </a:solidFill>
                <a:latin typeface="Tahoma"/>
                <a:cs typeface="Tahoma"/>
              </a:rPr>
              <a:t>tips</a:t>
            </a:r>
            <a:r>
              <a:rPr sz="3000" spc="-23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000" spc="25" dirty="0">
                <a:solidFill>
                  <a:srgbClr val="3E4D5A"/>
                </a:solidFill>
                <a:latin typeface="Tahoma"/>
                <a:cs typeface="Tahoma"/>
              </a:rPr>
              <a:t>for</a:t>
            </a:r>
            <a:r>
              <a:rPr sz="3000" spc="-23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000" spc="-50" dirty="0">
                <a:solidFill>
                  <a:srgbClr val="3E4D5A"/>
                </a:solidFill>
                <a:latin typeface="Tahoma"/>
                <a:cs typeface="Tahoma"/>
              </a:rPr>
              <a:t>you</a:t>
            </a:r>
            <a:r>
              <a:rPr sz="3000" spc="-18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000" spc="10" dirty="0">
                <a:solidFill>
                  <a:srgbClr val="3E4D5A"/>
                </a:solidFill>
                <a:latin typeface="Tahoma"/>
                <a:cs typeface="Tahoma"/>
              </a:rPr>
              <a:t>or</a:t>
            </a:r>
            <a:r>
              <a:rPr sz="3000" spc="-1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000" dirty="0">
                <a:solidFill>
                  <a:srgbClr val="3E4D5A"/>
                </a:solidFill>
                <a:latin typeface="Tahoma"/>
                <a:cs typeface="Tahoma"/>
              </a:rPr>
              <a:t>your</a:t>
            </a:r>
            <a:r>
              <a:rPr sz="3000" spc="-19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000" spc="-20" dirty="0">
                <a:solidFill>
                  <a:srgbClr val="3E4D5A"/>
                </a:solidFill>
                <a:latin typeface="Tahoma"/>
                <a:cs typeface="Tahoma"/>
              </a:rPr>
              <a:t>brand</a:t>
            </a:r>
            <a:r>
              <a:rPr sz="3000" spc="-20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000" spc="-65" dirty="0">
                <a:solidFill>
                  <a:srgbClr val="3E4D5A"/>
                </a:solidFill>
                <a:latin typeface="Tahoma"/>
                <a:cs typeface="Tahoma"/>
              </a:rPr>
              <a:t>based</a:t>
            </a:r>
            <a:r>
              <a:rPr sz="3000" spc="-17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000" spc="-110" dirty="0">
                <a:solidFill>
                  <a:srgbClr val="3E4D5A"/>
                </a:solidFill>
                <a:latin typeface="Tahoma"/>
                <a:cs typeface="Tahoma"/>
              </a:rPr>
              <a:t>on</a:t>
            </a:r>
            <a:r>
              <a:rPr sz="3000" spc="-12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000" spc="-10" dirty="0">
                <a:solidFill>
                  <a:srgbClr val="3E4D5A"/>
                </a:solidFill>
                <a:latin typeface="Tahoma"/>
                <a:cs typeface="Tahoma"/>
              </a:rPr>
              <a:t>today’s </a:t>
            </a:r>
            <a:r>
              <a:rPr sz="3000" spc="-10" dirty="0" smtClean="0">
                <a:solidFill>
                  <a:srgbClr val="3E4D5A"/>
                </a:solidFill>
                <a:latin typeface="Tahoma"/>
                <a:cs typeface="Tahoma"/>
              </a:rPr>
              <a:t>discussion</a:t>
            </a:r>
            <a:endParaRPr lang="en-US" sz="3000" spc="-10" dirty="0" smtClean="0">
              <a:solidFill>
                <a:srgbClr val="3E4D5A"/>
              </a:solidFill>
              <a:latin typeface="Tahoma"/>
              <a:cs typeface="Tahoma"/>
            </a:endParaRPr>
          </a:p>
          <a:p>
            <a:pPr marL="469900" marR="5080" indent="-457834" algn="just">
              <a:lnSpc>
                <a:spcPct val="120000"/>
              </a:lnSpc>
              <a:buFont typeface="Wingdings"/>
              <a:buChar char=""/>
              <a:tabLst>
                <a:tab pos="469900" algn="l"/>
                <a:tab pos="542290" algn="l"/>
              </a:tabLst>
            </a:pPr>
            <a:r>
              <a:rPr sz="3000" spc="55" dirty="0" smtClean="0">
                <a:solidFill>
                  <a:srgbClr val="3E4D5A"/>
                </a:solidFill>
                <a:latin typeface="Tahoma"/>
                <a:cs typeface="Tahoma"/>
              </a:rPr>
              <a:t>Optimize</a:t>
            </a:r>
            <a:r>
              <a:rPr sz="3000" spc="-360" dirty="0" smtClean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000" spc="40" dirty="0">
                <a:solidFill>
                  <a:srgbClr val="3E4D5A"/>
                </a:solidFill>
                <a:latin typeface="Tahoma"/>
                <a:cs typeface="Tahoma"/>
              </a:rPr>
              <a:t>your</a:t>
            </a:r>
            <a:r>
              <a:rPr sz="3000" spc="-3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000" spc="50" dirty="0">
                <a:solidFill>
                  <a:srgbClr val="3E4D5A"/>
                </a:solidFill>
                <a:latin typeface="Tahoma"/>
                <a:cs typeface="Tahoma"/>
              </a:rPr>
              <a:t>entire</a:t>
            </a:r>
            <a:r>
              <a:rPr sz="3000" spc="-35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000" spc="45" dirty="0">
                <a:solidFill>
                  <a:srgbClr val="3E4D5A"/>
                </a:solidFill>
                <a:latin typeface="Tahoma"/>
                <a:cs typeface="Tahoma"/>
              </a:rPr>
              <a:t>profile</a:t>
            </a:r>
            <a:r>
              <a:rPr sz="3000" spc="-39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000" spc="55" dirty="0">
                <a:solidFill>
                  <a:srgbClr val="3E4D5A"/>
                </a:solidFill>
                <a:latin typeface="Tahoma"/>
                <a:cs typeface="Tahoma"/>
              </a:rPr>
              <a:t>with</a:t>
            </a:r>
            <a:r>
              <a:rPr sz="3000" spc="-36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000" spc="-65" dirty="0">
                <a:solidFill>
                  <a:srgbClr val="3E4D5A"/>
                </a:solidFill>
                <a:latin typeface="Tahoma"/>
                <a:cs typeface="Tahoma"/>
              </a:rPr>
              <a:t>a</a:t>
            </a:r>
            <a:r>
              <a:rPr sz="3000" spc="-36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000" spc="10" dirty="0">
                <a:solidFill>
                  <a:srgbClr val="3E4D5A"/>
                </a:solidFill>
                <a:latin typeface="Tahoma"/>
                <a:cs typeface="Tahoma"/>
              </a:rPr>
              <a:t>thoughtful</a:t>
            </a:r>
            <a:r>
              <a:rPr sz="3000" spc="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000" spc="35" dirty="0">
                <a:solidFill>
                  <a:srgbClr val="3E4D5A"/>
                </a:solidFill>
                <a:latin typeface="Tahoma"/>
                <a:cs typeface="Tahoma"/>
              </a:rPr>
              <a:t>bio</a:t>
            </a:r>
            <a:r>
              <a:rPr sz="3000" spc="-3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000" spc="-20" dirty="0">
                <a:solidFill>
                  <a:srgbClr val="3E4D5A"/>
                </a:solidFill>
                <a:latin typeface="Tahoma"/>
                <a:cs typeface="Tahoma"/>
              </a:rPr>
              <a:t>and</a:t>
            </a:r>
            <a:r>
              <a:rPr sz="3000" spc="-36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000" spc="-65" dirty="0">
                <a:solidFill>
                  <a:srgbClr val="3E4D5A"/>
                </a:solidFill>
                <a:latin typeface="Tahoma"/>
                <a:cs typeface="Tahoma"/>
              </a:rPr>
              <a:t>a</a:t>
            </a:r>
            <a:r>
              <a:rPr sz="3000" spc="-37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000" spc="15" dirty="0">
                <a:solidFill>
                  <a:srgbClr val="3E4D5A"/>
                </a:solidFill>
                <a:latin typeface="Tahoma"/>
                <a:cs typeface="Tahoma"/>
              </a:rPr>
              <a:t>new</a:t>
            </a:r>
            <a:r>
              <a:rPr sz="3000" spc="-37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000" spc="45" dirty="0">
                <a:solidFill>
                  <a:srgbClr val="3E4D5A"/>
                </a:solidFill>
                <a:latin typeface="Tahoma"/>
                <a:cs typeface="Tahoma"/>
              </a:rPr>
              <a:t>profile</a:t>
            </a:r>
            <a:r>
              <a:rPr sz="3000" spc="-3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000" spc="35" dirty="0" smtClean="0">
                <a:solidFill>
                  <a:srgbClr val="3E4D5A"/>
                </a:solidFill>
                <a:latin typeface="Tahoma"/>
                <a:cs typeface="Tahoma"/>
              </a:rPr>
              <a:t>picture</a:t>
            </a:r>
            <a:r>
              <a:rPr lang="en-US" sz="3000" spc="35" dirty="0" smtClean="0">
                <a:solidFill>
                  <a:srgbClr val="3E4D5A"/>
                </a:solidFill>
                <a:latin typeface="Tahoma"/>
                <a:cs typeface="Tahoma"/>
              </a:rPr>
              <a:t>.</a:t>
            </a:r>
            <a:endParaRPr lang="en-US" sz="3000" spc="35" dirty="0" smtClean="0">
              <a:solidFill>
                <a:srgbClr val="3E4D5A"/>
              </a:solidFill>
              <a:latin typeface="Tahoma"/>
              <a:cs typeface="Tahoma"/>
            </a:endParaRPr>
          </a:p>
          <a:p>
            <a:pPr marL="469900" marR="5080" indent="-457834" algn="just">
              <a:lnSpc>
                <a:spcPct val="120000"/>
              </a:lnSpc>
              <a:buFont typeface="Wingdings"/>
              <a:buChar char=""/>
              <a:tabLst>
                <a:tab pos="469900" algn="l"/>
                <a:tab pos="542290" algn="l"/>
              </a:tabLst>
            </a:pPr>
            <a:r>
              <a:rPr lang="en-US" sz="3000" spc="35" dirty="0" smtClean="0">
                <a:solidFill>
                  <a:srgbClr val="3E4D5A"/>
                </a:solidFill>
                <a:latin typeface="Tahoma"/>
                <a:cs typeface="Tahoma"/>
              </a:rPr>
              <a:t>Create highlights with covers. </a:t>
            </a:r>
            <a:endParaRPr sz="3000" dirty="0">
              <a:latin typeface="Tahoma"/>
              <a:cs typeface="Tahoma"/>
            </a:endParaRPr>
          </a:p>
          <a:p>
            <a:pPr marL="469900" marR="135890" indent="-457834" algn="just">
              <a:lnSpc>
                <a:spcPts val="4320"/>
              </a:lnSpc>
              <a:spcBef>
                <a:spcPts val="105"/>
              </a:spcBef>
              <a:buFont typeface="Wingdings"/>
              <a:buChar char=""/>
              <a:tabLst>
                <a:tab pos="469900" algn="l"/>
                <a:tab pos="541655" algn="l"/>
              </a:tabLst>
            </a:pPr>
            <a:r>
              <a:rPr sz="3000" spc="100" dirty="0" smtClean="0">
                <a:solidFill>
                  <a:srgbClr val="3E4D5A"/>
                </a:solidFill>
                <a:latin typeface="Tahoma"/>
                <a:cs typeface="Tahoma"/>
              </a:rPr>
              <a:t>Make</a:t>
            </a:r>
            <a:r>
              <a:rPr sz="3000" spc="-360" dirty="0" smtClean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000" spc="-65" dirty="0">
                <a:solidFill>
                  <a:srgbClr val="3E4D5A"/>
                </a:solidFill>
                <a:latin typeface="Tahoma"/>
                <a:cs typeface="Tahoma"/>
              </a:rPr>
              <a:t>a</a:t>
            </a:r>
            <a:r>
              <a:rPr sz="3000" spc="-36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000" spc="20" dirty="0">
                <a:solidFill>
                  <a:srgbClr val="3E4D5A"/>
                </a:solidFill>
                <a:latin typeface="Tahoma"/>
                <a:cs typeface="Tahoma"/>
              </a:rPr>
              <a:t>screenshot</a:t>
            </a:r>
            <a:r>
              <a:rPr sz="3000" spc="-39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000" spc="50" dirty="0">
                <a:solidFill>
                  <a:srgbClr val="3E4D5A"/>
                </a:solidFill>
                <a:latin typeface="Tahoma"/>
                <a:cs typeface="Tahoma"/>
              </a:rPr>
              <a:t>of</a:t>
            </a:r>
            <a:r>
              <a:rPr sz="3000" spc="-36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000" spc="35" dirty="0">
                <a:solidFill>
                  <a:srgbClr val="3E4D5A"/>
                </a:solidFill>
                <a:latin typeface="Tahoma"/>
                <a:cs typeface="Tahoma"/>
              </a:rPr>
              <a:t>your</a:t>
            </a:r>
            <a:r>
              <a:rPr sz="3000" spc="-3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000" spc="45" dirty="0">
                <a:solidFill>
                  <a:srgbClr val="3E4D5A"/>
                </a:solidFill>
                <a:latin typeface="Tahoma"/>
                <a:cs typeface="Tahoma"/>
              </a:rPr>
              <a:t>profile</a:t>
            </a:r>
            <a:r>
              <a:rPr sz="3000" spc="-38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000" spc="25" dirty="0">
                <a:solidFill>
                  <a:srgbClr val="3E4D5A"/>
                </a:solidFill>
                <a:latin typeface="Tahoma"/>
                <a:cs typeface="Tahoma"/>
              </a:rPr>
              <a:t>before</a:t>
            </a:r>
            <a:r>
              <a:rPr sz="3000" spc="-38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000" spc="-20" dirty="0">
                <a:solidFill>
                  <a:srgbClr val="3E4D5A"/>
                </a:solidFill>
                <a:latin typeface="Tahoma"/>
                <a:cs typeface="Tahoma"/>
              </a:rPr>
              <a:t>and</a:t>
            </a:r>
            <a:r>
              <a:rPr sz="3000" spc="-1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000" spc="45" dirty="0">
                <a:solidFill>
                  <a:srgbClr val="3E4D5A"/>
                </a:solidFill>
                <a:latin typeface="Tahoma"/>
                <a:cs typeface="Tahoma"/>
              </a:rPr>
              <a:t>after</a:t>
            </a:r>
            <a:r>
              <a:rPr sz="3000" spc="-35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000" spc="15" dirty="0">
                <a:solidFill>
                  <a:srgbClr val="3E4D5A"/>
                </a:solidFill>
                <a:latin typeface="Tahoma"/>
                <a:cs typeface="Tahoma"/>
              </a:rPr>
              <a:t>you</a:t>
            </a:r>
            <a:r>
              <a:rPr sz="3000" spc="-36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000" spc="-20" dirty="0">
                <a:solidFill>
                  <a:srgbClr val="3E4D5A"/>
                </a:solidFill>
                <a:latin typeface="Tahoma"/>
                <a:cs typeface="Tahoma"/>
              </a:rPr>
              <a:t>make</a:t>
            </a:r>
            <a:r>
              <a:rPr sz="3000" spc="-36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000" spc="25" dirty="0">
                <a:solidFill>
                  <a:srgbClr val="3E4D5A"/>
                </a:solidFill>
                <a:latin typeface="Tahoma"/>
                <a:cs typeface="Tahoma"/>
              </a:rPr>
              <a:t>the</a:t>
            </a:r>
            <a:r>
              <a:rPr sz="3000" spc="-36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000" spc="-45" dirty="0" smtClean="0">
                <a:solidFill>
                  <a:srgbClr val="3E4D5A"/>
                </a:solidFill>
                <a:latin typeface="Tahoma"/>
                <a:cs typeface="Tahoma"/>
              </a:rPr>
              <a:t>changes</a:t>
            </a:r>
            <a:r>
              <a:rPr lang="en-US" sz="3000" spc="-45" dirty="0" smtClean="0">
                <a:solidFill>
                  <a:srgbClr val="3E4D5A"/>
                </a:solidFill>
                <a:latin typeface="Tahoma"/>
                <a:cs typeface="Tahoma"/>
              </a:rPr>
              <a:t>.</a:t>
            </a:r>
          </a:p>
          <a:p>
            <a:pPr marL="469900" marR="135890" indent="-457834" algn="just">
              <a:lnSpc>
                <a:spcPts val="4320"/>
              </a:lnSpc>
              <a:spcBef>
                <a:spcPts val="105"/>
              </a:spcBef>
              <a:buFont typeface="Wingdings"/>
              <a:buChar char=""/>
              <a:tabLst>
                <a:tab pos="469900" algn="l"/>
                <a:tab pos="541655" algn="l"/>
              </a:tabLst>
            </a:pPr>
            <a:r>
              <a:rPr lang="en-US" sz="3000" i="1" spc="-45" dirty="0" smtClean="0">
                <a:solidFill>
                  <a:srgbClr val="3E4D5A"/>
                </a:solidFill>
                <a:latin typeface="Tahoma"/>
                <a:cs typeface="Tahoma"/>
              </a:rPr>
              <a:t>***Use the profile of “</a:t>
            </a:r>
            <a:r>
              <a:rPr lang="en-US" sz="3000" i="1" spc="-45" dirty="0" err="1" smtClean="0">
                <a:solidFill>
                  <a:srgbClr val="3E4D5A"/>
                </a:solidFill>
                <a:latin typeface="Tahoma"/>
                <a:cs typeface="Tahoma"/>
              </a:rPr>
              <a:t>youth.priorities</a:t>
            </a:r>
            <a:r>
              <a:rPr lang="en-US" sz="3000" i="1" spc="-45" dirty="0" smtClean="0">
                <a:solidFill>
                  <a:srgbClr val="3E4D5A"/>
                </a:solidFill>
                <a:latin typeface="Tahoma"/>
                <a:cs typeface="Tahoma"/>
              </a:rPr>
              <a:t>”</a:t>
            </a:r>
            <a:endParaRPr sz="3000" i="1" dirty="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53471" y="2945892"/>
            <a:ext cx="1414272" cy="3139439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62839" y="215646"/>
            <a:ext cx="257238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35" dirty="0"/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10436848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62457" y="780386"/>
            <a:ext cx="428053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50" dirty="0"/>
              <a:t>How</a:t>
            </a:r>
            <a:r>
              <a:rPr spc="-385" dirty="0"/>
              <a:t> </a:t>
            </a:r>
            <a:r>
              <a:rPr spc="-175" dirty="0"/>
              <a:t>to</a:t>
            </a:r>
            <a:r>
              <a:rPr spc="-385" dirty="0"/>
              <a:t> </a:t>
            </a:r>
            <a:r>
              <a:rPr spc="-204" dirty="0"/>
              <a:t>Build</a:t>
            </a:r>
            <a:r>
              <a:rPr spc="-375" dirty="0"/>
              <a:t> </a:t>
            </a:r>
            <a:r>
              <a:rPr spc="-140" dirty="0"/>
              <a:t>Trust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969389" y="2846577"/>
            <a:ext cx="6221095" cy="589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700" spc="-25" dirty="0">
                <a:solidFill>
                  <a:srgbClr val="3E4D5A"/>
                </a:solidFill>
                <a:latin typeface="Tahoma"/>
                <a:cs typeface="Tahoma"/>
              </a:rPr>
              <a:t>Showing</a:t>
            </a:r>
            <a:r>
              <a:rPr sz="3700" spc="-40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700" spc="50" dirty="0">
                <a:solidFill>
                  <a:srgbClr val="3E4D5A"/>
                </a:solidFill>
                <a:latin typeface="Tahoma"/>
                <a:cs typeface="Tahoma"/>
              </a:rPr>
              <a:t>your</a:t>
            </a:r>
            <a:r>
              <a:rPr sz="3700" spc="-409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700" dirty="0">
                <a:solidFill>
                  <a:srgbClr val="3E4D5A"/>
                </a:solidFill>
                <a:latin typeface="Tahoma"/>
                <a:cs typeface="Tahoma"/>
              </a:rPr>
              <a:t>face</a:t>
            </a:r>
            <a:r>
              <a:rPr sz="3700" spc="-43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700" spc="-50" dirty="0">
                <a:solidFill>
                  <a:srgbClr val="3E4D5A"/>
                </a:solidFill>
                <a:latin typeface="Tahoma"/>
                <a:cs typeface="Tahoma"/>
              </a:rPr>
              <a:t>/</a:t>
            </a:r>
            <a:r>
              <a:rPr sz="3700" spc="-43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700" spc="50" dirty="0">
                <a:solidFill>
                  <a:srgbClr val="3E4D5A"/>
                </a:solidFill>
                <a:latin typeface="Tahoma"/>
                <a:cs typeface="Tahoma"/>
              </a:rPr>
              <a:t>your</a:t>
            </a:r>
            <a:r>
              <a:rPr sz="3700" spc="-42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700" spc="-20" dirty="0">
                <a:solidFill>
                  <a:srgbClr val="3E4D5A"/>
                </a:solidFill>
                <a:latin typeface="Tahoma"/>
                <a:cs typeface="Tahoma"/>
              </a:rPr>
              <a:t>team</a:t>
            </a:r>
            <a:endParaRPr sz="37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69389" y="3439414"/>
            <a:ext cx="4946015" cy="589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700" dirty="0">
                <a:solidFill>
                  <a:srgbClr val="3E4D5A"/>
                </a:solidFill>
                <a:latin typeface="Tahoma"/>
                <a:cs typeface="Tahoma"/>
              </a:rPr>
              <a:t>in</a:t>
            </a:r>
            <a:r>
              <a:rPr sz="3700" spc="-34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700" dirty="0">
                <a:solidFill>
                  <a:srgbClr val="3E4D5A"/>
                </a:solidFill>
                <a:latin typeface="Tahoma"/>
                <a:cs typeface="Tahoma"/>
              </a:rPr>
              <a:t>stories</a:t>
            </a:r>
            <a:r>
              <a:rPr sz="3700" spc="-32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700" spc="-30" dirty="0">
                <a:solidFill>
                  <a:srgbClr val="3E4D5A"/>
                </a:solidFill>
                <a:latin typeface="Tahoma"/>
                <a:cs typeface="Tahoma"/>
              </a:rPr>
              <a:t>and</a:t>
            </a:r>
            <a:r>
              <a:rPr sz="3700" spc="-33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700" dirty="0">
                <a:solidFill>
                  <a:srgbClr val="3E4D5A"/>
                </a:solidFill>
                <a:latin typeface="Tahoma"/>
                <a:cs typeface="Tahoma"/>
              </a:rPr>
              <a:t>feed</a:t>
            </a:r>
            <a:r>
              <a:rPr sz="3700" spc="-33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700" spc="-10" dirty="0">
                <a:solidFill>
                  <a:srgbClr val="3E4D5A"/>
                </a:solidFill>
                <a:latin typeface="Tahoma"/>
                <a:cs typeface="Tahoma"/>
              </a:rPr>
              <a:t>posts</a:t>
            </a:r>
            <a:endParaRPr sz="37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2457" y="1719452"/>
            <a:ext cx="1462405" cy="2998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0" spc="585" dirty="0">
                <a:solidFill>
                  <a:srgbClr val="3E4D5A"/>
                </a:solidFill>
                <a:latin typeface="Tahoma"/>
                <a:cs typeface="Tahoma"/>
              </a:rPr>
              <a:t>1</a:t>
            </a:r>
            <a:endParaRPr sz="19500">
              <a:latin typeface="Tahoma"/>
              <a:cs typeface="Tahom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196071" y="1338072"/>
            <a:ext cx="3263265" cy="5520055"/>
            <a:chOff x="8196071" y="1338072"/>
            <a:chExt cx="3263265" cy="5520055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92667" y="1522476"/>
              <a:ext cx="2904744" cy="533552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96071" y="1338072"/>
              <a:ext cx="3262883" cy="5519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99978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75208" y="788924"/>
            <a:ext cx="428053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50" dirty="0"/>
              <a:t>How</a:t>
            </a:r>
            <a:r>
              <a:rPr spc="-385" dirty="0"/>
              <a:t> </a:t>
            </a:r>
            <a:r>
              <a:rPr spc="-175" dirty="0"/>
              <a:t>to</a:t>
            </a:r>
            <a:r>
              <a:rPr spc="-385" dirty="0"/>
              <a:t> </a:t>
            </a:r>
            <a:r>
              <a:rPr spc="-204" dirty="0"/>
              <a:t>Build</a:t>
            </a:r>
            <a:r>
              <a:rPr spc="-375" dirty="0"/>
              <a:t> </a:t>
            </a:r>
            <a:r>
              <a:rPr spc="-140" dirty="0"/>
              <a:t>Trust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969389" y="2846577"/>
            <a:ext cx="4226560" cy="589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700" spc="85" dirty="0">
                <a:solidFill>
                  <a:srgbClr val="3E4D5A"/>
                </a:solidFill>
                <a:latin typeface="Tahoma"/>
                <a:cs typeface="Tahoma"/>
              </a:rPr>
              <a:t>Authority</a:t>
            </a:r>
            <a:r>
              <a:rPr sz="3700" spc="-39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700" spc="-10" dirty="0">
                <a:solidFill>
                  <a:srgbClr val="3E4D5A"/>
                </a:solidFill>
                <a:latin typeface="Tahoma"/>
                <a:cs typeface="Tahoma"/>
              </a:rPr>
              <a:t>statement</a:t>
            </a:r>
            <a:endParaRPr sz="37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69389" y="3515614"/>
            <a:ext cx="2186940" cy="589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700" dirty="0">
                <a:solidFill>
                  <a:srgbClr val="3E4D5A"/>
                </a:solidFill>
                <a:latin typeface="Tahoma"/>
                <a:cs typeface="Tahoma"/>
              </a:rPr>
              <a:t>in</a:t>
            </a:r>
            <a:r>
              <a:rPr sz="3700" spc="-39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700" spc="50" dirty="0">
                <a:solidFill>
                  <a:srgbClr val="3E4D5A"/>
                </a:solidFill>
                <a:latin typeface="Tahoma"/>
                <a:cs typeface="Tahoma"/>
              </a:rPr>
              <a:t>your</a:t>
            </a:r>
            <a:r>
              <a:rPr sz="3700" spc="-36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700" spc="-25" dirty="0">
                <a:solidFill>
                  <a:srgbClr val="3E4D5A"/>
                </a:solidFill>
                <a:latin typeface="Tahoma"/>
                <a:cs typeface="Tahoma"/>
              </a:rPr>
              <a:t>bio</a:t>
            </a:r>
            <a:endParaRPr sz="37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2457" y="1719452"/>
            <a:ext cx="1462405" cy="2998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0" spc="585" dirty="0">
                <a:solidFill>
                  <a:srgbClr val="3E4D5A"/>
                </a:solidFill>
                <a:latin typeface="Tahoma"/>
                <a:cs typeface="Tahoma"/>
              </a:rPr>
              <a:t>2</a:t>
            </a:r>
            <a:endParaRPr sz="19500">
              <a:latin typeface="Tahoma"/>
              <a:cs typeface="Tahom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196071" y="1338072"/>
            <a:ext cx="3263265" cy="5520055"/>
            <a:chOff x="8196071" y="1338072"/>
            <a:chExt cx="3263265" cy="5520055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92667" y="1522476"/>
              <a:ext cx="2904744" cy="533552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96071" y="1338072"/>
              <a:ext cx="3262883" cy="551992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93251" y="3956253"/>
              <a:ext cx="1927859" cy="14025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532875" y="4008120"/>
              <a:ext cx="1821180" cy="1905"/>
            </a:xfrm>
            <a:custGeom>
              <a:avLst/>
              <a:gdLst/>
              <a:ahLst/>
              <a:cxnLst/>
              <a:rect l="l" t="t" r="r" b="b"/>
              <a:pathLst>
                <a:path w="1821179" h="1904">
                  <a:moveTo>
                    <a:pt x="0" y="0"/>
                  </a:moveTo>
                  <a:lnTo>
                    <a:pt x="1821179" y="1523"/>
                  </a:lnTo>
                </a:path>
              </a:pathLst>
            </a:custGeom>
            <a:ln w="63500">
              <a:solidFill>
                <a:srgbClr val="FB4B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57096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91236" y="844328"/>
            <a:ext cx="428053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50" dirty="0"/>
              <a:t>How</a:t>
            </a:r>
            <a:r>
              <a:rPr spc="-385" dirty="0"/>
              <a:t> </a:t>
            </a:r>
            <a:r>
              <a:rPr spc="-175" dirty="0"/>
              <a:t>to</a:t>
            </a:r>
            <a:r>
              <a:rPr spc="-385" dirty="0"/>
              <a:t> </a:t>
            </a:r>
            <a:r>
              <a:rPr spc="-204" dirty="0"/>
              <a:t>Build</a:t>
            </a:r>
            <a:r>
              <a:rPr spc="-375" dirty="0"/>
              <a:t> </a:t>
            </a:r>
            <a:r>
              <a:rPr spc="-140" dirty="0"/>
              <a:t>Trust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969389" y="2846577"/>
            <a:ext cx="5387340" cy="589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700" spc="90" dirty="0">
                <a:solidFill>
                  <a:srgbClr val="3E4D5A"/>
                </a:solidFill>
                <a:latin typeface="Tahoma"/>
                <a:cs typeface="Tahoma"/>
              </a:rPr>
              <a:t>Client</a:t>
            </a:r>
            <a:r>
              <a:rPr sz="3700" spc="-34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700" dirty="0">
                <a:solidFill>
                  <a:srgbClr val="3E4D5A"/>
                </a:solidFill>
                <a:latin typeface="Tahoma"/>
                <a:cs typeface="Tahoma"/>
              </a:rPr>
              <a:t>testimonials</a:t>
            </a:r>
            <a:r>
              <a:rPr sz="3700" spc="-34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700" dirty="0">
                <a:solidFill>
                  <a:srgbClr val="3E4D5A"/>
                </a:solidFill>
                <a:latin typeface="Tahoma"/>
                <a:cs typeface="Tahoma"/>
              </a:rPr>
              <a:t>in</a:t>
            </a:r>
            <a:r>
              <a:rPr sz="3700" spc="-33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700" spc="30" dirty="0">
                <a:solidFill>
                  <a:srgbClr val="3E4D5A"/>
                </a:solidFill>
                <a:latin typeface="Tahoma"/>
                <a:cs typeface="Tahoma"/>
              </a:rPr>
              <a:t>your</a:t>
            </a:r>
            <a:endParaRPr sz="37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69389" y="3515614"/>
            <a:ext cx="5043805" cy="589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700" spc="-45" dirty="0">
                <a:solidFill>
                  <a:srgbClr val="3E4D5A"/>
                </a:solidFill>
                <a:latin typeface="Tahoma"/>
                <a:cs typeface="Tahoma"/>
              </a:rPr>
              <a:t>highlights,</a:t>
            </a:r>
            <a:r>
              <a:rPr sz="3700" spc="-38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700" dirty="0">
                <a:solidFill>
                  <a:srgbClr val="3E4D5A"/>
                </a:solidFill>
                <a:latin typeface="Tahoma"/>
                <a:cs typeface="Tahoma"/>
              </a:rPr>
              <a:t>feed</a:t>
            </a:r>
            <a:r>
              <a:rPr sz="3700" spc="-42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700" spc="95" dirty="0">
                <a:solidFill>
                  <a:srgbClr val="3E4D5A"/>
                </a:solidFill>
                <a:latin typeface="Tahoma"/>
                <a:cs typeface="Tahoma"/>
              </a:rPr>
              <a:t>&amp;</a:t>
            </a:r>
            <a:r>
              <a:rPr sz="3700" spc="-42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700" spc="-10" dirty="0">
                <a:solidFill>
                  <a:srgbClr val="3E4D5A"/>
                </a:solidFill>
                <a:latin typeface="Tahoma"/>
                <a:cs typeface="Tahoma"/>
              </a:rPr>
              <a:t>stories</a:t>
            </a:r>
            <a:endParaRPr sz="37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2457" y="1719452"/>
            <a:ext cx="1462405" cy="2998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0" spc="585" dirty="0">
                <a:solidFill>
                  <a:srgbClr val="3E4D5A"/>
                </a:solidFill>
                <a:latin typeface="Tahoma"/>
                <a:cs typeface="Tahoma"/>
              </a:rPr>
              <a:t>3</a:t>
            </a:r>
            <a:endParaRPr sz="19500">
              <a:latin typeface="Tahoma"/>
              <a:cs typeface="Tahom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196071" y="1338072"/>
            <a:ext cx="3263265" cy="5520055"/>
            <a:chOff x="8196071" y="1338072"/>
            <a:chExt cx="3263265" cy="5520055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92667" y="1522476"/>
              <a:ext cx="2904744" cy="533552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96071" y="1338072"/>
              <a:ext cx="3262883" cy="5519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35904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23260" y="471424"/>
            <a:ext cx="428053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50" dirty="0"/>
              <a:t>How</a:t>
            </a:r>
            <a:r>
              <a:rPr spc="-385" dirty="0"/>
              <a:t> </a:t>
            </a:r>
            <a:r>
              <a:rPr spc="-175" dirty="0"/>
              <a:t>to</a:t>
            </a:r>
            <a:r>
              <a:rPr spc="-385" dirty="0"/>
              <a:t> </a:t>
            </a:r>
            <a:r>
              <a:rPr spc="-204" dirty="0"/>
              <a:t>Build</a:t>
            </a:r>
            <a:r>
              <a:rPr spc="-375" dirty="0"/>
              <a:t> </a:t>
            </a:r>
            <a:r>
              <a:rPr spc="-140" dirty="0"/>
              <a:t>Trust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969389" y="2846577"/>
            <a:ext cx="4845685" cy="589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700" spc="110" dirty="0">
                <a:solidFill>
                  <a:srgbClr val="3E4D5A"/>
                </a:solidFill>
                <a:latin typeface="Tahoma"/>
                <a:cs typeface="Tahoma"/>
              </a:rPr>
              <a:t>Media</a:t>
            </a:r>
            <a:r>
              <a:rPr sz="3700" spc="-41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700" dirty="0">
                <a:solidFill>
                  <a:srgbClr val="3E4D5A"/>
                </a:solidFill>
                <a:latin typeface="Tahoma"/>
                <a:cs typeface="Tahoma"/>
              </a:rPr>
              <a:t>mentions</a:t>
            </a:r>
            <a:r>
              <a:rPr sz="3700" spc="-38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700" dirty="0">
                <a:solidFill>
                  <a:srgbClr val="3E4D5A"/>
                </a:solidFill>
                <a:latin typeface="Tahoma"/>
                <a:cs typeface="Tahoma"/>
              </a:rPr>
              <a:t>in</a:t>
            </a:r>
            <a:r>
              <a:rPr sz="3700" spc="-40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700" spc="30" dirty="0">
                <a:solidFill>
                  <a:srgbClr val="3E4D5A"/>
                </a:solidFill>
                <a:latin typeface="Tahoma"/>
                <a:cs typeface="Tahoma"/>
              </a:rPr>
              <a:t>your</a:t>
            </a:r>
            <a:endParaRPr sz="37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69389" y="3515614"/>
            <a:ext cx="4115435" cy="589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700" spc="-70" dirty="0">
                <a:solidFill>
                  <a:srgbClr val="3E4D5A"/>
                </a:solidFill>
                <a:latin typeface="Tahoma"/>
                <a:cs typeface="Tahoma"/>
              </a:rPr>
              <a:t>bio,</a:t>
            </a:r>
            <a:r>
              <a:rPr sz="3700" spc="-42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700" dirty="0">
                <a:solidFill>
                  <a:srgbClr val="3E4D5A"/>
                </a:solidFill>
                <a:latin typeface="Tahoma"/>
                <a:cs typeface="Tahoma"/>
              </a:rPr>
              <a:t>feed</a:t>
            </a:r>
            <a:r>
              <a:rPr sz="3700" spc="-42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700" spc="-30" dirty="0">
                <a:solidFill>
                  <a:srgbClr val="3E4D5A"/>
                </a:solidFill>
                <a:latin typeface="Tahoma"/>
                <a:cs typeface="Tahoma"/>
              </a:rPr>
              <a:t>and</a:t>
            </a:r>
            <a:r>
              <a:rPr sz="3700" spc="-42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3700" spc="35" dirty="0">
                <a:solidFill>
                  <a:srgbClr val="3E4D5A"/>
                </a:solidFill>
                <a:latin typeface="Tahoma"/>
                <a:cs typeface="Tahoma"/>
              </a:rPr>
              <a:t>stories</a:t>
            </a:r>
            <a:endParaRPr sz="37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2457" y="1719452"/>
            <a:ext cx="1462405" cy="2998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0" spc="585" dirty="0">
                <a:solidFill>
                  <a:srgbClr val="3E4D5A"/>
                </a:solidFill>
                <a:latin typeface="Tahoma"/>
                <a:cs typeface="Tahoma"/>
              </a:rPr>
              <a:t>4</a:t>
            </a:r>
            <a:endParaRPr sz="19500">
              <a:latin typeface="Tahoma"/>
              <a:cs typeface="Tahom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196071" y="1592580"/>
            <a:ext cx="3263265" cy="5265420"/>
            <a:chOff x="8196071" y="1592580"/>
            <a:chExt cx="3263265" cy="5265420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92667" y="1775458"/>
              <a:ext cx="2904744" cy="508253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96071" y="1592580"/>
              <a:ext cx="3262883" cy="52654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5890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1407140" y="-38"/>
            <a:ext cx="514984" cy="558165"/>
            <a:chOff x="11407140" y="-38"/>
            <a:chExt cx="514984" cy="558165"/>
          </a:xfrm>
        </p:grpSpPr>
        <p:sp>
          <p:nvSpPr>
            <p:cNvPr id="4" name="object 4"/>
            <p:cNvSpPr/>
            <p:nvPr/>
          </p:nvSpPr>
          <p:spPr>
            <a:xfrm>
              <a:off x="11407140" y="515117"/>
              <a:ext cx="514984" cy="43180"/>
            </a:xfrm>
            <a:custGeom>
              <a:avLst/>
              <a:gdLst/>
              <a:ahLst/>
              <a:cxnLst/>
              <a:rect l="l" t="t" r="r" b="b"/>
              <a:pathLst>
                <a:path w="514984" h="43179">
                  <a:moveTo>
                    <a:pt x="514642" y="0"/>
                  </a:moveTo>
                  <a:lnTo>
                    <a:pt x="0" y="0"/>
                  </a:lnTo>
                  <a:lnTo>
                    <a:pt x="0" y="42666"/>
                  </a:lnTo>
                  <a:lnTo>
                    <a:pt x="514642" y="42666"/>
                  </a:lnTo>
                  <a:lnTo>
                    <a:pt x="514642" y="0"/>
                  </a:lnTo>
                  <a:close/>
                </a:path>
              </a:pathLst>
            </a:custGeom>
            <a:solidFill>
              <a:srgbClr val="1E5D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407140" y="-38"/>
              <a:ext cx="514984" cy="514984"/>
            </a:xfrm>
            <a:custGeom>
              <a:avLst/>
              <a:gdLst/>
              <a:ahLst/>
              <a:cxnLst/>
              <a:rect l="l" t="t" r="r" b="b"/>
              <a:pathLst>
                <a:path w="514984" h="514984">
                  <a:moveTo>
                    <a:pt x="514642" y="0"/>
                  </a:moveTo>
                  <a:lnTo>
                    <a:pt x="0" y="0"/>
                  </a:lnTo>
                  <a:lnTo>
                    <a:pt x="0" y="514642"/>
                  </a:lnTo>
                  <a:lnTo>
                    <a:pt x="514642" y="514642"/>
                  </a:lnTo>
                  <a:lnTo>
                    <a:pt x="514642" y="0"/>
                  </a:lnTo>
                  <a:close/>
                </a:path>
              </a:pathLst>
            </a:custGeom>
            <a:solidFill>
              <a:srgbClr val="287B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3047"/>
            <a:ext cx="11943715" cy="6716395"/>
            <a:chOff x="0" y="3047"/>
            <a:chExt cx="11943715" cy="6716395"/>
          </a:xfrm>
        </p:grpSpPr>
        <p:sp>
          <p:nvSpPr>
            <p:cNvPr id="7" name="object 7"/>
            <p:cNvSpPr/>
            <p:nvPr/>
          </p:nvSpPr>
          <p:spPr>
            <a:xfrm>
              <a:off x="2699004" y="3047"/>
              <a:ext cx="9244965" cy="6716395"/>
            </a:xfrm>
            <a:custGeom>
              <a:avLst/>
              <a:gdLst/>
              <a:ahLst/>
              <a:cxnLst/>
              <a:rect l="l" t="t" r="r" b="b"/>
              <a:pathLst>
                <a:path w="9244965" h="6716395">
                  <a:moveTo>
                    <a:pt x="24599" y="2863469"/>
                  </a:moveTo>
                  <a:lnTo>
                    <a:pt x="0" y="2863469"/>
                  </a:lnTo>
                  <a:lnTo>
                    <a:pt x="0" y="4336796"/>
                  </a:lnTo>
                  <a:lnTo>
                    <a:pt x="24599" y="4336796"/>
                  </a:lnTo>
                  <a:lnTo>
                    <a:pt x="24599" y="2863469"/>
                  </a:lnTo>
                  <a:close/>
                </a:path>
                <a:path w="9244965" h="6716395">
                  <a:moveTo>
                    <a:pt x="24599" y="1202105"/>
                  </a:moveTo>
                  <a:lnTo>
                    <a:pt x="0" y="1202105"/>
                  </a:lnTo>
                  <a:lnTo>
                    <a:pt x="0" y="2213102"/>
                  </a:lnTo>
                  <a:lnTo>
                    <a:pt x="24599" y="2213102"/>
                  </a:lnTo>
                  <a:lnTo>
                    <a:pt x="24599" y="1202105"/>
                  </a:lnTo>
                  <a:close/>
                </a:path>
                <a:path w="9244965" h="6716395">
                  <a:moveTo>
                    <a:pt x="24599" y="157149"/>
                  </a:moveTo>
                  <a:lnTo>
                    <a:pt x="0" y="157149"/>
                  </a:lnTo>
                  <a:lnTo>
                    <a:pt x="0" y="551688"/>
                  </a:lnTo>
                  <a:lnTo>
                    <a:pt x="24599" y="551688"/>
                  </a:lnTo>
                  <a:lnTo>
                    <a:pt x="24599" y="157149"/>
                  </a:lnTo>
                  <a:close/>
                </a:path>
                <a:path w="9244965" h="6716395">
                  <a:moveTo>
                    <a:pt x="1830451" y="3270377"/>
                  </a:moveTo>
                  <a:lnTo>
                    <a:pt x="1812036" y="3251835"/>
                  </a:lnTo>
                  <a:lnTo>
                    <a:pt x="522986" y="4543298"/>
                  </a:lnTo>
                  <a:lnTo>
                    <a:pt x="541401" y="4561840"/>
                  </a:lnTo>
                  <a:lnTo>
                    <a:pt x="1830451" y="3270377"/>
                  </a:lnTo>
                  <a:close/>
                </a:path>
                <a:path w="9244965" h="6716395">
                  <a:moveTo>
                    <a:pt x="1830451" y="1809369"/>
                  </a:moveTo>
                  <a:lnTo>
                    <a:pt x="24638" y="0"/>
                  </a:lnTo>
                  <a:lnTo>
                    <a:pt x="9271" y="15367"/>
                  </a:lnTo>
                  <a:lnTo>
                    <a:pt x="1812036" y="1824736"/>
                  </a:lnTo>
                  <a:lnTo>
                    <a:pt x="1824355" y="1812417"/>
                  </a:lnTo>
                  <a:lnTo>
                    <a:pt x="1830451" y="1809369"/>
                  </a:lnTo>
                  <a:close/>
                </a:path>
                <a:path w="9244965" h="6716395">
                  <a:moveTo>
                    <a:pt x="2513457" y="2527554"/>
                  </a:moveTo>
                  <a:lnTo>
                    <a:pt x="1812036" y="1824736"/>
                  </a:lnTo>
                  <a:lnTo>
                    <a:pt x="1779905" y="1859534"/>
                  </a:lnTo>
                  <a:lnTo>
                    <a:pt x="1749298" y="1895856"/>
                  </a:lnTo>
                  <a:lnTo>
                    <a:pt x="1720469" y="1933575"/>
                  </a:lnTo>
                  <a:lnTo>
                    <a:pt x="1693291" y="1972691"/>
                  </a:lnTo>
                  <a:lnTo>
                    <a:pt x="1667891" y="2013077"/>
                  </a:lnTo>
                  <a:lnTo>
                    <a:pt x="1644269" y="2054733"/>
                  </a:lnTo>
                  <a:lnTo>
                    <a:pt x="1622552" y="2097532"/>
                  </a:lnTo>
                  <a:lnTo>
                    <a:pt x="1602867" y="2141474"/>
                  </a:lnTo>
                  <a:lnTo>
                    <a:pt x="1585087" y="2186432"/>
                  </a:lnTo>
                  <a:lnTo>
                    <a:pt x="1569466" y="2232533"/>
                  </a:lnTo>
                  <a:lnTo>
                    <a:pt x="1555877" y="2279523"/>
                  </a:lnTo>
                  <a:lnTo>
                    <a:pt x="1544701" y="2327529"/>
                  </a:lnTo>
                  <a:lnTo>
                    <a:pt x="1535557" y="2376297"/>
                  </a:lnTo>
                  <a:lnTo>
                    <a:pt x="1528953" y="2425954"/>
                  </a:lnTo>
                  <a:lnTo>
                    <a:pt x="1524635" y="2476373"/>
                  </a:lnTo>
                  <a:lnTo>
                    <a:pt x="1522857" y="2527528"/>
                  </a:lnTo>
                  <a:lnTo>
                    <a:pt x="338455" y="2527528"/>
                  </a:lnTo>
                  <a:lnTo>
                    <a:pt x="338455" y="2552192"/>
                  </a:lnTo>
                  <a:lnTo>
                    <a:pt x="1522869" y="2552192"/>
                  </a:lnTo>
                  <a:lnTo>
                    <a:pt x="1522869" y="2527554"/>
                  </a:lnTo>
                  <a:lnTo>
                    <a:pt x="2513457" y="2527554"/>
                  </a:lnTo>
                  <a:close/>
                </a:path>
                <a:path w="9244965" h="6716395">
                  <a:moveTo>
                    <a:pt x="2528824" y="1516507"/>
                  </a:moveTo>
                  <a:lnTo>
                    <a:pt x="2478278" y="1518285"/>
                  </a:lnTo>
                  <a:lnTo>
                    <a:pt x="2428494" y="1522603"/>
                  </a:lnTo>
                  <a:lnTo>
                    <a:pt x="2379345" y="1529334"/>
                  </a:lnTo>
                  <a:lnTo>
                    <a:pt x="2330958" y="1538351"/>
                  </a:lnTo>
                  <a:lnTo>
                    <a:pt x="2283460" y="1549781"/>
                  </a:lnTo>
                  <a:lnTo>
                    <a:pt x="2236724" y="1563370"/>
                  </a:lnTo>
                  <a:lnTo>
                    <a:pt x="2191004" y="1579118"/>
                  </a:lnTo>
                  <a:lnTo>
                    <a:pt x="2146173" y="1597025"/>
                  </a:lnTo>
                  <a:lnTo>
                    <a:pt x="2102485" y="1616964"/>
                  </a:lnTo>
                  <a:lnTo>
                    <a:pt x="2059813" y="1638935"/>
                  </a:lnTo>
                  <a:lnTo>
                    <a:pt x="2018284" y="1662811"/>
                  </a:lnTo>
                  <a:lnTo>
                    <a:pt x="1978025" y="1688592"/>
                  </a:lnTo>
                  <a:lnTo>
                    <a:pt x="1939163" y="1716151"/>
                  </a:lnTo>
                  <a:lnTo>
                    <a:pt x="1901444" y="1745488"/>
                  </a:lnTo>
                  <a:lnTo>
                    <a:pt x="1865249" y="1776603"/>
                  </a:lnTo>
                  <a:lnTo>
                    <a:pt x="1830451" y="1809369"/>
                  </a:lnTo>
                  <a:lnTo>
                    <a:pt x="2528824" y="2509012"/>
                  </a:lnTo>
                  <a:lnTo>
                    <a:pt x="2528824" y="1516507"/>
                  </a:lnTo>
                  <a:close/>
                </a:path>
                <a:path w="9244965" h="6716395">
                  <a:moveTo>
                    <a:pt x="2553424" y="3560102"/>
                  </a:moveTo>
                  <a:lnTo>
                    <a:pt x="2528824" y="3560102"/>
                  </a:lnTo>
                  <a:lnTo>
                    <a:pt x="2528824" y="6118390"/>
                  </a:lnTo>
                  <a:lnTo>
                    <a:pt x="2553424" y="6118390"/>
                  </a:lnTo>
                  <a:lnTo>
                    <a:pt x="2553424" y="3560102"/>
                  </a:lnTo>
                  <a:close/>
                </a:path>
                <a:path w="9244965" h="6716395">
                  <a:moveTo>
                    <a:pt x="2553424" y="49276"/>
                  </a:moveTo>
                  <a:lnTo>
                    <a:pt x="2528824" y="49276"/>
                  </a:lnTo>
                  <a:lnTo>
                    <a:pt x="2528824" y="1516507"/>
                  </a:lnTo>
                  <a:lnTo>
                    <a:pt x="2553424" y="1516507"/>
                  </a:lnTo>
                  <a:lnTo>
                    <a:pt x="2553424" y="49276"/>
                  </a:lnTo>
                  <a:close/>
                </a:path>
                <a:path w="9244965" h="6716395">
                  <a:moveTo>
                    <a:pt x="3254883" y="1809369"/>
                  </a:moveTo>
                  <a:lnTo>
                    <a:pt x="3220085" y="1776603"/>
                  </a:lnTo>
                  <a:lnTo>
                    <a:pt x="3183763" y="1745488"/>
                  </a:lnTo>
                  <a:lnTo>
                    <a:pt x="3146171" y="1716151"/>
                  </a:lnTo>
                  <a:lnTo>
                    <a:pt x="3107182" y="1688592"/>
                  </a:lnTo>
                  <a:lnTo>
                    <a:pt x="3066923" y="1662811"/>
                  </a:lnTo>
                  <a:lnTo>
                    <a:pt x="3025267" y="1638935"/>
                  </a:lnTo>
                  <a:lnTo>
                    <a:pt x="2982595" y="1616964"/>
                  </a:lnTo>
                  <a:lnTo>
                    <a:pt x="2938780" y="1597025"/>
                  </a:lnTo>
                  <a:lnTo>
                    <a:pt x="2893822" y="1579118"/>
                  </a:lnTo>
                  <a:lnTo>
                    <a:pt x="2847848" y="1563370"/>
                  </a:lnTo>
                  <a:lnTo>
                    <a:pt x="2800858" y="1549781"/>
                  </a:lnTo>
                  <a:lnTo>
                    <a:pt x="2752979" y="1538351"/>
                  </a:lnTo>
                  <a:lnTo>
                    <a:pt x="2704211" y="1529334"/>
                  </a:lnTo>
                  <a:lnTo>
                    <a:pt x="2654681" y="1522603"/>
                  </a:lnTo>
                  <a:lnTo>
                    <a:pt x="2604389" y="1518285"/>
                  </a:lnTo>
                  <a:lnTo>
                    <a:pt x="2553462" y="1516507"/>
                  </a:lnTo>
                  <a:lnTo>
                    <a:pt x="2553462" y="2509012"/>
                  </a:lnTo>
                  <a:lnTo>
                    <a:pt x="3254883" y="1809369"/>
                  </a:lnTo>
                  <a:close/>
                </a:path>
                <a:path w="9244965" h="6716395">
                  <a:moveTo>
                    <a:pt x="3562477" y="2527554"/>
                  </a:moveTo>
                  <a:lnTo>
                    <a:pt x="3560699" y="2476373"/>
                  </a:lnTo>
                  <a:lnTo>
                    <a:pt x="3556381" y="2425954"/>
                  </a:lnTo>
                  <a:lnTo>
                    <a:pt x="3549650" y="2376297"/>
                  </a:lnTo>
                  <a:lnTo>
                    <a:pt x="3540633" y="2327529"/>
                  </a:lnTo>
                  <a:lnTo>
                    <a:pt x="3529203" y="2279523"/>
                  </a:lnTo>
                  <a:lnTo>
                    <a:pt x="3515741" y="2232533"/>
                  </a:lnTo>
                  <a:lnTo>
                    <a:pt x="3499993" y="2186432"/>
                  </a:lnTo>
                  <a:lnTo>
                    <a:pt x="3482086" y="2141474"/>
                  </a:lnTo>
                  <a:lnTo>
                    <a:pt x="3462147" y="2097532"/>
                  </a:lnTo>
                  <a:lnTo>
                    <a:pt x="3440303" y="2054733"/>
                  </a:lnTo>
                  <a:lnTo>
                    <a:pt x="3416427" y="2013077"/>
                  </a:lnTo>
                  <a:lnTo>
                    <a:pt x="3390773" y="1972691"/>
                  </a:lnTo>
                  <a:lnTo>
                    <a:pt x="3363214" y="1933575"/>
                  </a:lnTo>
                  <a:lnTo>
                    <a:pt x="3333877" y="1895856"/>
                  </a:lnTo>
                  <a:lnTo>
                    <a:pt x="3302889" y="1859534"/>
                  </a:lnTo>
                  <a:lnTo>
                    <a:pt x="3270250" y="1824736"/>
                  </a:lnTo>
                  <a:lnTo>
                    <a:pt x="2571877" y="2527554"/>
                  </a:lnTo>
                  <a:lnTo>
                    <a:pt x="3562477" y="2527554"/>
                  </a:lnTo>
                  <a:close/>
                </a:path>
                <a:path w="9244965" h="6716395">
                  <a:moveTo>
                    <a:pt x="3916299" y="1180465"/>
                  </a:moveTo>
                  <a:lnTo>
                    <a:pt x="3897744" y="1162050"/>
                  </a:lnTo>
                  <a:lnTo>
                    <a:pt x="3254883" y="1809369"/>
                  </a:lnTo>
                  <a:lnTo>
                    <a:pt x="3260979" y="1812417"/>
                  </a:lnTo>
                  <a:lnTo>
                    <a:pt x="3264027" y="1818513"/>
                  </a:lnTo>
                  <a:lnTo>
                    <a:pt x="3270250" y="1824736"/>
                  </a:lnTo>
                  <a:lnTo>
                    <a:pt x="3916299" y="1180465"/>
                  </a:lnTo>
                  <a:close/>
                </a:path>
                <a:path w="9244965" h="6716395">
                  <a:moveTo>
                    <a:pt x="3980815" y="5021072"/>
                  </a:moveTo>
                  <a:lnTo>
                    <a:pt x="3962400" y="5002530"/>
                  </a:lnTo>
                  <a:lnTo>
                    <a:pt x="2762631" y="6204699"/>
                  </a:lnTo>
                  <a:lnTo>
                    <a:pt x="2781046" y="6223190"/>
                  </a:lnTo>
                  <a:lnTo>
                    <a:pt x="3980815" y="5021072"/>
                  </a:lnTo>
                  <a:close/>
                </a:path>
                <a:path w="9244965" h="6716395">
                  <a:moveTo>
                    <a:pt x="3980815" y="3960749"/>
                  </a:moveTo>
                  <a:lnTo>
                    <a:pt x="3270250" y="3251835"/>
                  </a:lnTo>
                  <a:lnTo>
                    <a:pt x="3264027" y="3258058"/>
                  </a:lnTo>
                  <a:lnTo>
                    <a:pt x="3260979" y="3264154"/>
                  </a:lnTo>
                  <a:lnTo>
                    <a:pt x="3254883" y="3270377"/>
                  </a:lnTo>
                  <a:lnTo>
                    <a:pt x="3962400" y="3979291"/>
                  </a:lnTo>
                  <a:lnTo>
                    <a:pt x="3980815" y="3960749"/>
                  </a:lnTo>
                  <a:close/>
                </a:path>
                <a:path w="9244965" h="6716395">
                  <a:moveTo>
                    <a:pt x="5408295" y="2527528"/>
                  </a:moveTo>
                  <a:lnTo>
                    <a:pt x="3562477" y="2527528"/>
                  </a:lnTo>
                  <a:lnTo>
                    <a:pt x="3562477" y="2552192"/>
                  </a:lnTo>
                  <a:lnTo>
                    <a:pt x="5408295" y="2552192"/>
                  </a:lnTo>
                  <a:lnTo>
                    <a:pt x="5408295" y="2527528"/>
                  </a:lnTo>
                  <a:close/>
                </a:path>
                <a:path w="9244965" h="6716395">
                  <a:moveTo>
                    <a:pt x="5509768" y="2299462"/>
                  </a:moveTo>
                  <a:lnTo>
                    <a:pt x="4374642" y="1162050"/>
                  </a:lnTo>
                  <a:lnTo>
                    <a:pt x="4368546" y="1168146"/>
                  </a:lnTo>
                  <a:lnTo>
                    <a:pt x="4365371" y="1174369"/>
                  </a:lnTo>
                  <a:lnTo>
                    <a:pt x="4359275" y="1180465"/>
                  </a:lnTo>
                  <a:lnTo>
                    <a:pt x="5494401" y="2317877"/>
                  </a:lnTo>
                  <a:lnTo>
                    <a:pt x="5500624" y="2311781"/>
                  </a:lnTo>
                  <a:lnTo>
                    <a:pt x="5503672" y="2305558"/>
                  </a:lnTo>
                  <a:lnTo>
                    <a:pt x="5509768" y="2299462"/>
                  </a:lnTo>
                  <a:close/>
                </a:path>
                <a:path w="9244965" h="6716395">
                  <a:moveTo>
                    <a:pt x="6949541" y="2527528"/>
                  </a:moveTo>
                  <a:lnTo>
                    <a:pt x="6057392" y="2527528"/>
                  </a:lnTo>
                  <a:lnTo>
                    <a:pt x="6057392" y="2552192"/>
                  </a:lnTo>
                  <a:lnTo>
                    <a:pt x="6949541" y="2552192"/>
                  </a:lnTo>
                  <a:lnTo>
                    <a:pt x="6949541" y="2527528"/>
                  </a:lnTo>
                  <a:close/>
                </a:path>
                <a:path w="9244965" h="6716395">
                  <a:moveTo>
                    <a:pt x="7358761" y="4481690"/>
                  </a:moveTo>
                  <a:lnTo>
                    <a:pt x="5226812" y="4481690"/>
                  </a:lnTo>
                  <a:lnTo>
                    <a:pt x="5226812" y="4506341"/>
                  </a:lnTo>
                  <a:lnTo>
                    <a:pt x="7358761" y="4506341"/>
                  </a:lnTo>
                  <a:lnTo>
                    <a:pt x="7358761" y="4481690"/>
                  </a:lnTo>
                  <a:close/>
                </a:path>
                <a:path w="9244965" h="6716395">
                  <a:moveTo>
                    <a:pt x="7460234" y="4253611"/>
                  </a:moveTo>
                  <a:lnTo>
                    <a:pt x="5971286" y="2758694"/>
                  </a:lnTo>
                  <a:lnTo>
                    <a:pt x="5952871" y="2777109"/>
                  </a:lnTo>
                  <a:lnTo>
                    <a:pt x="7444867" y="4272026"/>
                  </a:lnTo>
                  <a:lnTo>
                    <a:pt x="7451090" y="4265930"/>
                  </a:lnTo>
                  <a:lnTo>
                    <a:pt x="7454138" y="4259707"/>
                  </a:lnTo>
                  <a:lnTo>
                    <a:pt x="7460234" y="4253611"/>
                  </a:lnTo>
                  <a:close/>
                </a:path>
                <a:path w="9244965" h="6716395">
                  <a:moveTo>
                    <a:pt x="7697089" y="3276092"/>
                  </a:moveTo>
                  <a:lnTo>
                    <a:pt x="7672578" y="3276092"/>
                  </a:lnTo>
                  <a:lnTo>
                    <a:pt x="7672578" y="4163822"/>
                  </a:lnTo>
                  <a:lnTo>
                    <a:pt x="7672578" y="4167632"/>
                  </a:lnTo>
                  <a:lnTo>
                    <a:pt x="7674102" y="4167632"/>
                  </a:lnTo>
                  <a:lnTo>
                    <a:pt x="7674102" y="4163822"/>
                  </a:lnTo>
                  <a:lnTo>
                    <a:pt x="7694041" y="4163822"/>
                  </a:lnTo>
                  <a:lnTo>
                    <a:pt x="7694041" y="4167632"/>
                  </a:lnTo>
                  <a:lnTo>
                    <a:pt x="7697089" y="4167632"/>
                  </a:lnTo>
                  <a:lnTo>
                    <a:pt x="7697089" y="4163822"/>
                  </a:lnTo>
                  <a:lnTo>
                    <a:pt x="7697089" y="3276092"/>
                  </a:lnTo>
                  <a:close/>
                </a:path>
                <a:path w="9244965" h="6716395">
                  <a:moveTo>
                    <a:pt x="7697178" y="4817681"/>
                  </a:moveTo>
                  <a:lnTo>
                    <a:pt x="7672578" y="4817681"/>
                  </a:lnTo>
                  <a:lnTo>
                    <a:pt x="7672578" y="6716077"/>
                  </a:lnTo>
                  <a:lnTo>
                    <a:pt x="7697178" y="6716077"/>
                  </a:lnTo>
                  <a:lnTo>
                    <a:pt x="7697178" y="4817681"/>
                  </a:lnTo>
                  <a:close/>
                </a:path>
                <a:path w="9244965" h="6716395">
                  <a:moveTo>
                    <a:pt x="7697178" y="49276"/>
                  </a:moveTo>
                  <a:lnTo>
                    <a:pt x="7672578" y="49276"/>
                  </a:lnTo>
                  <a:lnTo>
                    <a:pt x="7672578" y="1803146"/>
                  </a:lnTo>
                  <a:lnTo>
                    <a:pt x="7697178" y="1803146"/>
                  </a:lnTo>
                  <a:lnTo>
                    <a:pt x="7697178" y="49276"/>
                  </a:lnTo>
                  <a:close/>
                </a:path>
                <a:path w="9244965" h="6716395">
                  <a:moveTo>
                    <a:pt x="9207640" y="2527528"/>
                  </a:moveTo>
                  <a:lnTo>
                    <a:pt x="8420100" y="2527528"/>
                  </a:lnTo>
                  <a:lnTo>
                    <a:pt x="8420100" y="2552192"/>
                  </a:lnTo>
                  <a:lnTo>
                    <a:pt x="9207640" y="2552192"/>
                  </a:lnTo>
                  <a:lnTo>
                    <a:pt x="9207640" y="2527528"/>
                  </a:lnTo>
                  <a:close/>
                </a:path>
                <a:path w="9244965" h="6716395">
                  <a:moveTo>
                    <a:pt x="9219946" y="6013589"/>
                  </a:moveTo>
                  <a:lnTo>
                    <a:pt x="7921752" y="4712843"/>
                  </a:lnTo>
                  <a:lnTo>
                    <a:pt x="7903210" y="4731385"/>
                  </a:lnTo>
                  <a:lnTo>
                    <a:pt x="9201531" y="6032081"/>
                  </a:lnTo>
                  <a:lnTo>
                    <a:pt x="9219946" y="6013589"/>
                  </a:lnTo>
                  <a:close/>
                </a:path>
                <a:path w="9244965" h="6716395">
                  <a:moveTo>
                    <a:pt x="9244584" y="986282"/>
                  </a:moveTo>
                  <a:lnTo>
                    <a:pt x="9226169" y="970915"/>
                  </a:lnTo>
                  <a:lnTo>
                    <a:pt x="8192389" y="2006600"/>
                  </a:lnTo>
                  <a:lnTo>
                    <a:pt x="8210931" y="2025142"/>
                  </a:lnTo>
                  <a:lnTo>
                    <a:pt x="9244584" y="986282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227320" y="1519428"/>
              <a:ext cx="742315" cy="1010285"/>
            </a:xfrm>
            <a:custGeom>
              <a:avLst/>
              <a:gdLst/>
              <a:ahLst/>
              <a:cxnLst/>
              <a:rect l="l" t="t" r="r" b="b"/>
              <a:pathLst>
                <a:path w="742314" h="1010285">
                  <a:moveTo>
                    <a:pt x="24637" y="0"/>
                  </a:moveTo>
                  <a:lnTo>
                    <a:pt x="0" y="0"/>
                  </a:lnTo>
                  <a:lnTo>
                    <a:pt x="0" y="991997"/>
                  </a:lnTo>
                  <a:lnTo>
                    <a:pt x="5968" y="991997"/>
                  </a:lnTo>
                  <a:lnTo>
                    <a:pt x="5968" y="1003426"/>
                  </a:lnTo>
                  <a:lnTo>
                    <a:pt x="18541" y="1003426"/>
                  </a:lnTo>
                  <a:lnTo>
                    <a:pt x="18541" y="991997"/>
                  </a:lnTo>
                  <a:lnTo>
                    <a:pt x="24637" y="991997"/>
                  </a:lnTo>
                  <a:lnTo>
                    <a:pt x="24637" y="1010158"/>
                  </a:lnTo>
                  <a:lnTo>
                    <a:pt x="43052" y="1010158"/>
                  </a:lnTo>
                  <a:lnTo>
                    <a:pt x="741933" y="308229"/>
                  </a:lnTo>
                  <a:lnTo>
                    <a:pt x="735838" y="302133"/>
                  </a:lnTo>
                  <a:lnTo>
                    <a:pt x="732789" y="295910"/>
                  </a:lnTo>
                  <a:lnTo>
                    <a:pt x="726566" y="292862"/>
                  </a:lnTo>
                  <a:lnTo>
                    <a:pt x="24637" y="991743"/>
                  </a:lnTo>
                  <a:lnTo>
                    <a:pt x="24637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239511" y="2511552"/>
              <a:ext cx="12065" cy="19685"/>
            </a:xfrm>
            <a:custGeom>
              <a:avLst/>
              <a:gdLst/>
              <a:ahLst/>
              <a:cxnLst/>
              <a:rect l="l" t="t" r="r" b="b"/>
              <a:pathLst>
                <a:path w="12064" h="19685">
                  <a:moveTo>
                    <a:pt x="11811" y="0"/>
                  </a:moveTo>
                  <a:lnTo>
                    <a:pt x="0" y="12826"/>
                  </a:lnTo>
                  <a:lnTo>
                    <a:pt x="5968" y="19176"/>
                  </a:lnTo>
                  <a:lnTo>
                    <a:pt x="11811" y="19176"/>
                  </a:lnTo>
                  <a:lnTo>
                    <a:pt x="11811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11040" y="1812036"/>
              <a:ext cx="716280" cy="718185"/>
            </a:xfrm>
            <a:custGeom>
              <a:avLst/>
              <a:gdLst/>
              <a:ahLst/>
              <a:cxnLst/>
              <a:rect l="l" t="t" r="r" b="b"/>
              <a:pathLst>
                <a:path w="716279" h="718185">
                  <a:moveTo>
                    <a:pt x="18414" y="0"/>
                  </a:moveTo>
                  <a:lnTo>
                    <a:pt x="12319" y="3048"/>
                  </a:lnTo>
                  <a:lnTo>
                    <a:pt x="0" y="15366"/>
                  </a:lnTo>
                  <a:lnTo>
                    <a:pt x="700913" y="717803"/>
                  </a:lnTo>
                  <a:lnTo>
                    <a:pt x="716280" y="717803"/>
                  </a:lnTo>
                  <a:lnTo>
                    <a:pt x="716280" y="699262"/>
                  </a:lnTo>
                  <a:lnTo>
                    <a:pt x="18414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227320" y="2511552"/>
              <a:ext cx="12065" cy="19685"/>
            </a:xfrm>
            <a:custGeom>
              <a:avLst/>
              <a:gdLst/>
              <a:ahLst/>
              <a:cxnLst/>
              <a:rect l="l" t="t" r="r" b="b"/>
              <a:pathLst>
                <a:path w="12064" h="19685">
                  <a:moveTo>
                    <a:pt x="0" y="0"/>
                  </a:moveTo>
                  <a:lnTo>
                    <a:pt x="0" y="19176"/>
                  </a:lnTo>
                  <a:lnTo>
                    <a:pt x="8889" y="19176"/>
                  </a:lnTo>
                  <a:lnTo>
                    <a:pt x="11810" y="128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236464" y="2523743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2921" y="0"/>
                  </a:moveTo>
                  <a:lnTo>
                    <a:pt x="0" y="5968"/>
                  </a:lnTo>
                  <a:lnTo>
                    <a:pt x="8889" y="5968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221480" y="2554223"/>
              <a:ext cx="2040255" cy="1008380"/>
            </a:xfrm>
            <a:custGeom>
              <a:avLst/>
              <a:gdLst/>
              <a:ahLst/>
              <a:cxnLst/>
              <a:rect l="l" t="t" r="r" b="b"/>
              <a:pathLst>
                <a:path w="2040254" h="1008379">
                  <a:moveTo>
                    <a:pt x="990854" y="0"/>
                  </a:moveTo>
                  <a:lnTo>
                    <a:pt x="0" y="0"/>
                  </a:lnTo>
                  <a:lnTo>
                    <a:pt x="1778" y="50546"/>
                  </a:lnTo>
                  <a:lnTo>
                    <a:pt x="6096" y="100584"/>
                  </a:lnTo>
                  <a:lnTo>
                    <a:pt x="12827" y="149733"/>
                  </a:lnTo>
                  <a:lnTo>
                    <a:pt x="21844" y="198247"/>
                  </a:lnTo>
                  <a:lnTo>
                    <a:pt x="33147" y="245999"/>
                  </a:lnTo>
                  <a:lnTo>
                    <a:pt x="46609" y="292735"/>
                  </a:lnTo>
                  <a:lnTo>
                    <a:pt x="62230" y="338582"/>
                  </a:lnTo>
                  <a:lnTo>
                    <a:pt x="80010" y="383540"/>
                  </a:lnTo>
                  <a:lnTo>
                    <a:pt x="99822" y="427355"/>
                  </a:lnTo>
                  <a:lnTo>
                    <a:pt x="121412" y="470154"/>
                  </a:lnTo>
                  <a:lnTo>
                    <a:pt x="145034" y="511683"/>
                  </a:lnTo>
                  <a:lnTo>
                    <a:pt x="170561" y="552069"/>
                  </a:lnTo>
                  <a:lnTo>
                    <a:pt x="197739" y="591058"/>
                  </a:lnTo>
                  <a:lnTo>
                    <a:pt x="226568" y="628777"/>
                  </a:lnTo>
                  <a:lnTo>
                    <a:pt x="257175" y="665099"/>
                  </a:lnTo>
                  <a:lnTo>
                    <a:pt x="289306" y="700024"/>
                  </a:lnTo>
                  <a:lnTo>
                    <a:pt x="990854" y="0"/>
                  </a:lnTo>
                  <a:close/>
                </a:path>
                <a:path w="2040254" h="1008379">
                  <a:moveTo>
                    <a:pt x="1006221" y="15367"/>
                  </a:moveTo>
                  <a:lnTo>
                    <a:pt x="307721" y="718439"/>
                  </a:lnTo>
                  <a:lnTo>
                    <a:pt x="342519" y="750697"/>
                  </a:lnTo>
                  <a:lnTo>
                    <a:pt x="378714" y="781304"/>
                  </a:lnTo>
                  <a:lnTo>
                    <a:pt x="416433" y="810260"/>
                  </a:lnTo>
                  <a:lnTo>
                    <a:pt x="455422" y="837438"/>
                  </a:lnTo>
                  <a:lnTo>
                    <a:pt x="495681" y="862965"/>
                  </a:lnTo>
                  <a:lnTo>
                    <a:pt x="537083" y="886587"/>
                  </a:lnTo>
                  <a:lnTo>
                    <a:pt x="579755" y="908431"/>
                  </a:lnTo>
                  <a:lnTo>
                    <a:pt x="623570" y="928116"/>
                  </a:lnTo>
                  <a:lnTo>
                    <a:pt x="668274" y="945896"/>
                  </a:lnTo>
                  <a:lnTo>
                    <a:pt x="714121" y="961644"/>
                  </a:lnTo>
                  <a:lnTo>
                    <a:pt x="760857" y="975106"/>
                  </a:lnTo>
                  <a:lnTo>
                    <a:pt x="808355" y="986536"/>
                  </a:lnTo>
                  <a:lnTo>
                    <a:pt x="856869" y="995553"/>
                  </a:lnTo>
                  <a:lnTo>
                    <a:pt x="906018" y="1002157"/>
                  </a:lnTo>
                  <a:lnTo>
                    <a:pt x="955802" y="1006475"/>
                  </a:lnTo>
                  <a:lnTo>
                    <a:pt x="1006221" y="1008380"/>
                  </a:lnTo>
                  <a:lnTo>
                    <a:pt x="1006221" y="15367"/>
                  </a:lnTo>
                  <a:close/>
                </a:path>
                <a:path w="2040254" h="1008379">
                  <a:moveTo>
                    <a:pt x="1732534" y="718439"/>
                  </a:moveTo>
                  <a:lnTo>
                    <a:pt x="1030859" y="15367"/>
                  </a:lnTo>
                  <a:lnTo>
                    <a:pt x="1030859" y="1008380"/>
                  </a:lnTo>
                  <a:lnTo>
                    <a:pt x="1081913" y="1006475"/>
                  </a:lnTo>
                  <a:lnTo>
                    <a:pt x="1132205" y="1002157"/>
                  </a:lnTo>
                  <a:lnTo>
                    <a:pt x="1181735" y="995553"/>
                  </a:lnTo>
                  <a:lnTo>
                    <a:pt x="1230503" y="986536"/>
                  </a:lnTo>
                  <a:lnTo>
                    <a:pt x="1278382" y="975106"/>
                  </a:lnTo>
                  <a:lnTo>
                    <a:pt x="1325372" y="961644"/>
                  </a:lnTo>
                  <a:lnTo>
                    <a:pt x="1371346" y="945896"/>
                  </a:lnTo>
                  <a:lnTo>
                    <a:pt x="1416304" y="928116"/>
                  </a:lnTo>
                  <a:lnTo>
                    <a:pt x="1460246" y="908431"/>
                  </a:lnTo>
                  <a:lnTo>
                    <a:pt x="1502918" y="886587"/>
                  </a:lnTo>
                  <a:lnTo>
                    <a:pt x="1544447" y="862965"/>
                  </a:lnTo>
                  <a:lnTo>
                    <a:pt x="1584833" y="837438"/>
                  </a:lnTo>
                  <a:lnTo>
                    <a:pt x="1623822" y="810260"/>
                  </a:lnTo>
                  <a:lnTo>
                    <a:pt x="1661541" y="781304"/>
                  </a:lnTo>
                  <a:lnTo>
                    <a:pt x="1697736" y="750697"/>
                  </a:lnTo>
                  <a:lnTo>
                    <a:pt x="1732534" y="718439"/>
                  </a:lnTo>
                  <a:close/>
                </a:path>
                <a:path w="2040254" h="1008379">
                  <a:moveTo>
                    <a:pt x="2040255" y="0"/>
                  </a:moveTo>
                  <a:lnTo>
                    <a:pt x="1049401" y="0"/>
                  </a:lnTo>
                  <a:lnTo>
                    <a:pt x="1747901" y="700024"/>
                  </a:lnTo>
                  <a:lnTo>
                    <a:pt x="1780540" y="665099"/>
                  </a:lnTo>
                  <a:lnTo>
                    <a:pt x="1811528" y="628777"/>
                  </a:lnTo>
                  <a:lnTo>
                    <a:pt x="1840865" y="591058"/>
                  </a:lnTo>
                  <a:lnTo>
                    <a:pt x="1868424" y="552069"/>
                  </a:lnTo>
                  <a:lnTo>
                    <a:pt x="1894205" y="511683"/>
                  </a:lnTo>
                  <a:lnTo>
                    <a:pt x="1918081" y="470154"/>
                  </a:lnTo>
                  <a:lnTo>
                    <a:pt x="1939925" y="427355"/>
                  </a:lnTo>
                  <a:lnTo>
                    <a:pt x="1959864" y="383540"/>
                  </a:lnTo>
                  <a:lnTo>
                    <a:pt x="1977771" y="338582"/>
                  </a:lnTo>
                  <a:lnTo>
                    <a:pt x="1993519" y="292735"/>
                  </a:lnTo>
                  <a:lnTo>
                    <a:pt x="2006981" y="245999"/>
                  </a:lnTo>
                  <a:lnTo>
                    <a:pt x="2018411" y="198247"/>
                  </a:lnTo>
                  <a:lnTo>
                    <a:pt x="2027428" y="149733"/>
                  </a:lnTo>
                  <a:lnTo>
                    <a:pt x="2034159" y="100584"/>
                  </a:lnTo>
                  <a:lnTo>
                    <a:pt x="2038477" y="50546"/>
                  </a:lnTo>
                  <a:lnTo>
                    <a:pt x="2040255" y="0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511040" y="2554223"/>
              <a:ext cx="741045" cy="1008380"/>
            </a:xfrm>
            <a:custGeom>
              <a:avLst/>
              <a:gdLst/>
              <a:ahLst/>
              <a:cxnLst/>
              <a:rect l="l" t="t" r="r" b="b"/>
              <a:pathLst>
                <a:path w="741045" h="1008379">
                  <a:moveTo>
                    <a:pt x="715899" y="0"/>
                  </a:moveTo>
                  <a:lnTo>
                    <a:pt x="700532" y="0"/>
                  </a:lnTo>
                  <a:lnTo>
                    <a:pt x="0" y="700024"/>
                  </a:lnTo>
                  <a:lnTo>
                    <a:pt x="18415" y="718439"/>
                  </a:lnTo>
                  <a:lnTo>
                    <a:pt x="715899" y="15367"/>
                  </a:lnTo>
                  <a:lnTo>
                    <a:pt x="715899" y="0"/>
                  </a:lnTo>
                  <a:close/>
                </a:path>
                <a:path w="741045" h="1008379">
                  <a:moveTo>
                    <a:pt x="740537" y="15367"/>
                  </a:moveTo>
                  <a:lnTo>
                    <a:pt x="728218" y="3048"/>
                  </a:lnTo>
                  <a:lnTo>
                    <a:pt x="715899" y="15367"/>
                  </a:lnTo>
                  <a:lnTo>
                    <a:pt x="715899" y="1008380"/>
                  </a:lnTo>
                  <a:lnTo>
                    <a:pt x="740537" y="1008380"/>
                  </a:lnTo>
                  <a:lnTo>
                    <a:pt x="740537" y="15367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227320" y="2554224"/>
              <a:ext cx="12065" cy="16510"/>
            </a:xfrm>
            <a:custGeom>
              <a:avLst/>
              <a:gdLst/>
              <a:ahLst/>
              <a:cxnLst/>
              <a:rect l="l" t="t" r="r" b="b"/>
              <a:pathLst>
                <a:path w="12064" h="16510">
                  <a:moveTo>
                    <a:pt x="8889" y="0"/>
                  </a:moveTo>
                  <a:lnTo>
                    <a:pt x="0" y="0"/>
                  </a:lnTo>
                  <a:lnTo>
                    <a:pt x="0" y="16255"/>
                  </a:lnTo>
                  <a:lnTo>
                    <a:pt x="11810" y="3301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251703" y="2554224"/>
              <a:ext cx="718185" cy="719455"/>
            </a:xfrm>
            <a:custGeom>
              <a:avLst/>
              <a:gdLst/>
              <a:ahLst/>
              <a:cxnLst/>
              <a:rect l="l" t="t" r="r" b="b"/>
              <a:pathLst>
                <a:path w="718185" h="719454">
                  <a:moveTo>
                    <a:pt x="18542" y="0"/>
                  </a:moveTo>
                  <a:lnTo>
                    <a:pt x="0" y="0"/>
                  </a:lnTo>
                  <a:lnTo>
                    <a:pt x="0" y="15493"/>
                  </a:lnTo>
                  <a:lnTo>
                    <a:pt x="702310" y="719327"/>
                  </a:lnTo>
                  <a:lnTo>
                    <a:pt x="708533" y="713104"/>
                  </a:lnTo>
                  <a:lnTo>
                    <a:pt x="711581" y="706881"/>
                  </a:lnTo>
                  <a:lnTo>
                    <a:pt x="717804" y="700786"/>
                  </a:lnTo>
                  <a:lnTo>
                    <a:pt x="18542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239511" y="2554224"/>
              <a:ext cx="12065" cy="16510"/>
            </a:xfrm>
            <a:custGeom>
              <a:avLst/>
              <a:gdLst/>
              <a:ahLst/>
              <a:cxnLst/>
              <a:rect l="l" t="t" r="r" b="b"/>
              <a:pathLst>
                <a:path w="12064" h="16510">
                  <a:moveTo>
                    <a:pt x="11811" y="0"/>
                  </a:moveTo>
                  <a:lnTo>
                    <a:pt x="5968" y="0"/>
                  </a:lnTo>
                  <a:lnTo>
                    <a:pt x="0" y="3301"/>
                  </a:lnTo>
                  <a:lnTo>
                    <a:pt x="11811" y="16255"/>
                  </a:lnTo>
                  <a:lnTo>
                    <a:pt x="11811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236464" y="2554224"/>
              <a:ext cx="8890" cy="4445"/>
            </a:xfrm>
            <a:custGeom>
              <a:avLst/>
              <a:gdLst/>
              <a:ahLst/>
              <a:cxnLst/>
              <a:rect l="l" t="t" r="r" b="b"/>
              <a:pathLst>
                <a:path w="8889" h="4444">
                  <a:moveTo>
                    <a:pt x="8889" y="0"/>
                  </a:moveTo>
                  <a:lnTo>
                    <a:pt x="0" y="0"/>
                  </a:lnTo>
                  <a:lnTo>
                    <a:pt x="2921" y="4445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221480" y="2529839"/>
              <a:ext cx="2040255" cy="26034"/>
            </a:xfrm>
            <a:custGeom>
              <a:avLst/>
              <a:gdLst/>
              <a:ahLst/>
              <a:cxnLst/>
              <a:rect l="l" t="t" r="r" b="b"/>
              <a:pathLst>
                <a:path w="2040254" h="26035">
                  <a:moveTo>
                    <a:pt x="996950" y="12700"/>
                  </a:moveTo>
                  <a:lnTo>
                    <a:pt x="996873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25400"/>
                  </a:lnTo>
                  <a:lnTo>
                    <a:pt x="996950" y="25400"/>
                  </a:lnTo>
                  <a:lnTo>
                    <a:pt x="996950" y="12700"/>
                  </a:lnTo>
                  <a:close/>
                </a:path>
                <a:path w="2040254" h="26035">
                  <a:moveTo>
                    <a:pt x="2040255" y="0"/>
                  </a:moveTo>
                  <a:lnTo>
                    <a:pt x="1043432" y="0"/>
                  </a:lnTo>
                  <a:lnTo>
                    <a:pt x="1043305" y="25908"/>
                  </a:lnTo>
                  <a:lnTo>
                    <a:pt x="2040255" y="25908"/>
                  </a:lnTo>
                  <a:lnTo>
                    <a:pt x="2040255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212080" y="2529839"/>
              <a:ext cx="59055" cy="26034"/>
            </a:xfrm>
            <a:custGeom>
              <a:avLst/>
              <a:gdLst/>
              <a:ahLst/>
              <a:cxnLst/>
              <a:rect l="l" t="t" r="r" b="b"/>
              <a:pathLst>
                <a:path w="59054" h="26035">
                  <a:moveTo>
                    <a:pt x="15494" y="16129"/>
                  </a:moveTo>
                  <a:lnTo>
                    <a:pt x="12446" y="12954"/>
                  </a:lnTo>
                  <a:lnTo>
                    <a:pt x="0" y="25781"/>
                  </a:lnTo>
                  <a:lnTo>
                    <a:pt x="15494" y="25781"/>
                  </a:lnTo>
                  <a:lnTo>
                    <a:pt x="15494" y="16129"/>
                  </a:lnTo>
                  <a:close/>
                </a:path>
                <a:path w="59054" h="26035">
                  <a:moveTo>
                    <a:pt x="58801" y="0"/>
                  </a:moveTo>
                  <a:lnTo>
                    <a:pt x="40259" y="0"/>
                  </a:lnTo>
                  <a:lnTo>
                    <a:pt x="40259" y="6477"/>
                  </a:lnTo>
                  <a:lnTo>
                    <a:pt x="46482" y="12954"/>
                  </a:lnTo>
                  <a:lnTo>
                    <a:pt x="58801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227320" y="2529839"/>
              <a:ext cx="24765" cy="26034"/>
            </a:xfrm>
            <a:custGeom>
              <a:avLst/>
              <a:gdLst/>
              <a:ahLst/>
              <a:cxnLst/>
              <a:rect l="l" t="t" r="r" b="b"/>
              <a:pathLst>
                <a:path w="24764" h="26035">
                  <a:moveTo>
                    <a:pt x="9144" y="25781"/>
                  </a:moveTo>
                  <a:lnTo>
                    <a:pt x="0" y="16129"/>
                  </a:lnTo>
                  <a:lnTo>
                    <a:pt x="0" y="25781"/>
                  </a:lnTo>
                  <a:lnTo>
                    <a:pt x="9144" y="25781"/>
                  </a:lnTo>
                  <a:close/>
                </a:path>
                <a:path w="24764" h="26035">
                  <a:moveTo>
                    <a:pt x="24257" y="0"/>
                  </a:moveTo>
                  <a:lnTo>
                    <a:pt x="18161" y="0"/>
                  </a:lnTo>
                  <a:lnTo>
                    <a:pt x="24257" y="6477"/>
                  </a:lnTo>
                  <a:lnTo>
                    <a:pt x="24257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212080" y="2529839"/>
              <a:ext cx="59055" cy="26034"/>
            </a:xfrm>
            <a:custGeom>
              <a:avLst/>
              <a:gdLst/>
              <a:ahLst/>
              <a:cxnLst/>
              <a:rect l="l" t="t" r="r" b="b"/>
              <a:pathLst>
                <a:path w="59054" h="26035">
                  <a:moveTo>
                    <a:pt x="15494" y="0"/>
                  </a:moveTo>
                  <a:lnTo>
                    <a:pt x="0" y="0"/>
                  </a:lnTo>
                  <a:lnTo>
                    <a:pt x="12446" y="12954"/>
                  </a:lnTo>
                  <a:lnTo>
                    <a:pt x="15494" y="6477"/>
                  </a:lnTo>
                  <a:lnTo>
                    <a:pt x="15494" y="0"/>
                  </a:lnTo>
                  <a:close/>
                </a:path>
                <a:path w="59054" h="26035">
                  <a:moveTo>
                    <a:pt x="58801" y="25781"/>
                  </a:moveTo>
                  <a:lnTo>
                    <a:pt x="46482" y="12954"/>
                  </a:lnTo>
                  <a:lnTo>
                    <a:pt x="40259" y="16129"/>
                  </a:lnTo>
                  <a:lnTo>
                    <a:pt x="40259" y="25781"/>
                  </a:lnTo>
                  <a:lnTo>
                    <a:pt x="58801" y="25781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224272" y="2529839"/>
              <a:ext cx="34925" cy="26034"/>
            </a:xfrm>
            <a:custGeom>
              <a:avLst/>
              <a:gdLst/>
              <a:ahLst/>
              <a:cxnLst/>
              <a:rect l="l" t="t" r="r" b="b"/>
              <a:pathLst>
                <a:path w="34925" h="26035">
                  <a:moveTo>
                    <a:pt x="3175" y="6477"/>
                  </a:moveTo>
                  <a:lnTo>
                    <a:pt x="0" y="12954"/>
                  </a:lnTo>
                  <a:lnTo>
                    <a:pt x="3175" y="16129"/>
                  </a:lnTo>
                  <a:lnTo>
                    <a:pt x="3175" y="6477"/>
                  </a:lnTo>
                  <a:close/>
                </a:path>
                <a:path w="34925" h="26035">
                  <a:moveTo>
                    <a:pt x="12573" y="0"/>
                  </a:moveTo>
                  <a:lnTo>
                    <a:pt x="3175" y="0"/>
                  </a:lnTo>
                  <a:lnTo>
                    <a:pt x="3175" y="6477"/>
                  </a:lnTo>
                  <a:lnTo>
                    <a:pt x="12573" y="0"/>
                  </a:lnTo>
                  <a:close/>
                </a:path>
                <a:path w="34925" h="26035">
                  <a:moveTo>
                    <a:pt x="28321" y="16129"/>
                  </a:moveTo>
                  <a:lnTo>
                    <a:pt x="21971" y="25781"/>
                  </a:lnTo>
                  <a:lnTo>
                    <a:pt x="28321" y="25781"/>
                  </a:lnTo>
                  <a:lnTo>
                    <a:pt x="28321" y="16129"/>
                  </a:lnTo>
                  <a:close/>
                </a:path>
                <a:path w="34925" h="26035">
                  <a:moveTo>
                    <a:pt x="34544" y="12954"/>
                  </a:moveTo>
                  <a:lnTo>
                    <a:pt x="28321" y="6477"/>
                  </a:lnTo>
                  <a:lnTo>
                    <a:pt x="28321" y="16129"/>
                  </a:lnTo>
                  <a:lnTo>
                    <a:pt x="34544" y="12954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27320" y="2529840"/>
              <a:ext cx="24765" cy="26034"/>
            </a:xfrm>
            <a:custGeom>
              <a:avLst/>
              <a:gdLst/>
              <a:ahLst/>
              <a:cxnLst/>
              <a:rect l="l" t="t" r="r" b="b"/>
              <a:pathLst>
                <a:path w="24764" h="26035">
                  <a:moveTo>
                    <a:pt x="18160" y="0"/>
                  </a:moveTo>
                  <a:lnTo>
                    <a:pt x="9143" y="0"/>
                  </a:lnTo>
                  <a:lnTo>
                    <a:pt x="0" y="6476"/>
                  </a:lnTo>
                  <a:lnTo>
                    <a:pt x="0" y="16129"/>
                  </a:lnTo>
                  <a:lnTo>
                    <a:pt x="9143" y="25781"/>
                  </a:lnTo>
                  <a:lnTo>
                    <a:pt x="18160" y="25781"/>
                  </a:lnTo>
                  <a:lnTo>
                    <a:pt x="24256" y="16129"/>
                  </a:lnTo>
                  <a:lnTo>
                    <a:pt x="24256" y="6476"/>
                  </a:lnTo>
                  <a:lnTo>
                    <a:pt x="18160" y="0"/>
                  </a:lnTo>
                  <a:close/>
                </a:path>
              </a:pathLst>
            </a:custGeom>
            <a:solidFill>
              <a:srgbClr val="B6C1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288535" y="1586484"/>
              <a:ext cx="1905000" cy="1909445"/>
            </a:xfrm>
            <a:custGeom>
              <a:avLst/>
              <a:gdLst/>
              <a:ahLst/>
              <a:cxnLst/>
              <a:rect l="l" t="t" r="r" b="b"/>
              <a:pathLst>
                <a:path w="1905000" h="1909445">
                  <a:moveTo>
                    <a:pt x="950722" y="0"/>
                  </a:moveTo>
                  <a:lnTo>
                    <a:pt x="903224" y="1142"/>
                  </a:lnTo>
                  <a:lnTo>
                    <a:pt x="856234" y="4699"/>
                  </a:lnTo>
                  <a:lnTo>
                    <a:pt x="810005" y="10413"/>
                  </a:lnTo>
                  <a:lnTo>
                    <a:pt x="764413" y="18287"/>
                  </a:lnTo>
                  <a:lnTo>
                    <a:pt x="719709" y="28320"/>
                  </a:lnTo>
                  <a:lnTo>
                    <a:pt x="675766" y="40512"/>
                  </a:lnTo>
                  <a:lnTo>
                    <a:pt x="632713" y="54737"/>
                  </a:lnTo>
                  <a:lnTo>
                    <a:pt x="590550" y="70865"/>
                  </a:lnTo>
                  <a:lnTo>
                    <a:pt x="549401" y="89026"/>
                  </a:lnTo>
                  <a:lnTo>
                    <a:pt x="509397" y="108965"/>
                  </a:lnTo>
                  <a:lnTo>
                    <a:pt x="470408" y="130682"/>
                  </a:lnTo>
                  <a:lnTo>
                    <a:pt x="432562" y="154177"/>
                  </a:lnTo>
                  <a:lnTo>
                    <a:pt x="395986" y="179450"/>
                  </a:lnTo>
                  <a:lnTo>
                    <a:pt x="360552" y="206248"/>
                  </a:lnTo>
                  <a:lnTo>
                    <a:pt x="326516" y="234695"/>
                  </a:lnTo>
                  <a:lnTo>
                    <a:pt x="293877" y="264794"/>
                  </a:lnTo>
                  <a:lnTo>
                    <a:pt x="262636" y="296163"/>
                  </a:lnTo>
                  <a:lnTo>
                    <a:pt x="232790" y="329056"/>
                  </a:lnTo>
                  <a:lnTo>
                    <a:pt x="204597" y="363346"/>
                  </a:lnTo>
                  <a:lnTo>
                    <a:pt x="177926" y="398906"/>
                  </a:lnTo>
                  <a:lnTo>
                    <a:pt x="152908" y="435737"/>
                  </a:lnTo>
                  <a:lnTo>
                    <a:pt x="129539" y="473837"/>
                  </a:lnTo>
                  <a:lnTo>
                    <a:pt x="107950" y="513079"/>
                  </a:lnTo>
                  <a:lnTo>
                    <a:pt x="88137" y="553338"/>
                  </a:lnTo>
                  <a:lnTo>
                    <a:pt x="70230" y="594613"/>
                  </a:lnTo>
                  <a:lnTo>
                    <a:pt x="54228" y="637031"/>
                  </a:lnTo>
                  <a:lnTo>
                    <a:pt x="40131" y="680212"/>
                  </a:lnTo>
                  <a:lnTo>
                    <a:pt x="28066" y="724407"/>
                  </a:lnTo>
                  <a:lnTo>
                    <a:pt x="18161" y="769238"/>
                  </a:lnTo>
                  <a:lnTo>
                    <a:pt x="10287" y="814958"/>
                  </a:lnTo>
                  <a:lnTo>
                    <a:pt x="4572" y="861440"/>
                  </a:lnTo>
                  <a:lnTo>
                    <a:pt x="1142" y="908430"/>
                  </a:lnTo>
                  <a:lnTo>
                    <a:pt x="0" y="956182"/>
                  </a:lnTo>
                  <a:lnTo>
                    <a:pt x="1142" y="1003807"/>
                  </a:lnTo>
                  <a:lnTo>
                    <a:pt x="4572" y="1050798"/>
                  </a:lnTo>
                  <a:lnTo>
                    <a:pt x="10287" y="1097279"/>
                  </a:lnTo>
                  <a:lnTo>
                    <a:pt x="18161" y="1142873"/>
                  </a:lnTo>
                  <a:lnTo>
                    <a:pt x="28066" y="1187703"/>
                  </a:lnTo>
                  <a:lnTo>
                    <a:pt x="40131" y="1231773"/>
                  </a:lnTo>
                  <a:lnTo>
                    <a:pt x="54228" y="1274952"/>
                  </a:lnTo>
                  <a:lnTo>
                    <a:pt x="70230" y="1317116"/>
                  </a:lnTo>
                  <a:lnTo>
                    <a:pt x="88137" y="1358391"/>
                  </a:lnTo>
                  <a:lnTo>
                    <a:pt x="107950" y="1398524"/>
                  </a:lnTo>
                  <a:lnTo>
                    <a:pt x="129539" y="1437639"/>
                  </a:lnTo>
                  <a:lnTo>
                    <a:pt x="152908" y="1475613"/>
                  </a:lnTo>
                  <a:lnTo>
                    <a:pt x="177926" y="1512315"/>
                  </a:lnTo>
                  <a:lnTo>
                    <a:pt x="204597" y="1547749"/>
                  </a:lnTo>
                  <a:lnTo>
                    <a:pt x="232790" y="1581912"/>
                  </a:lnTo>
                  <a:lnTo>
                    <a:pt x="262636" y="1614551"/>
                  </a:lnTo>
                  <a:lnTo>
                    <a:pt x="293877" y="1645919"/>
                  </a:lnTo>
                  <a:lnTo>
                    <a:pt x="326516" y="1675764"/>
                  </a:lnTo>
                  <a:lnTo>
                    <a:pt x="360552" y="1704086"/>
                  </a:lnTo>
                  <a:lnTo>
                    <a:pt x="395986" y="1730882"/>
                  </a:lnTo>
                  <a:lnTo>
                    <a:pt x="432562" y="1755902"/>
                  </a:lnTo>
                  <a:lnTo>
                    <a:pt x="470408" y="1779269"/>
                  </a:lnTo>
                  <a:lnTo>
                    <a:pt x="509397" y="1800987"/>
                  </a:lnTo>
                  <a:lnTo>
                    <a:pt x="549401" y="1820799"/>
                  </a:lnTo>
                  <a:lnTo>
                    <a:pt x="590550" y="1838832"/>
                  </a:lnTo>
                  <a:lnTo>
                    <a:pt x="632713" y="1854835"/>
                  </a:lnTo>
                  <a:lnTo>
                    <a:pt x="675766" y="1868931"/>
                  </a:lnTo>
                  <a:lnTo>
                    <a:pt x="719709" y="1880996"/>
                  </a:lnTo>
                  <a:lnTo>
                    <a:pt x="764413" y="1891029"/>
                  </a:lnTo>
                  <a:lnTo>
                    <a:pt x="810005" y="1898903"/>
                  </a:lnTo>
                  <a:lnTo>
                    <a:pt x="856234" y="1904618"/>
                  </a:lnTo>
                  <a:lnTo>
                    <a:pt x="903224" y="1908048"/>
                  </a:lnTo>
                  <a:lnTo>
                    <a:pt x="950722" y="1909190"/>
                  </a:lnTo>
                  <a:lnTo>
                    <a:pt x="998219" y="1908048"/>
                  </a:lnTo>
                  <a:lnTo>
                    <a:pt x="1045210" y="1904618"/>
                  </a:lnTo>
                  <a:lnTo>
                    <a:pt x="1091564" y="1898903"/>
                  </a:lnTo>
                  <a:lnTo>
                    <a:pt x="1137158" y="1891029"/>
                  </a:lnTo>
                  <a:lnTo>
                    <a:pt x="1181989" y="1880996"/>
                  </a:lnTo>
                  <a:lnTo>
                    <a:pt x="1225930" y="1868931"/>
                  </a:lnTo>
                  <a:lnTo>
                    <a:pt x="1269111" y="1854835"/>
                  </a:lnTo>
                  <a:lnTo>
                    <a:pt x="1311275" y="1838832"/>
                  </a:lnTo>
                  <a:lnTo>
                    <a:pt x="1352550" y="1820799"/>
                  </a:lnTo>
                  <a:lnTo>
                    <a:pt x="1392681" y="1800987"/>
                  </a:lnTo>
                  <a:lnTo>
                    <a:pt x="1431798" y="1779269"/>
                  </a:lnTo>
                  <a:lnTo>
                    <a:pt x="1469771" y="1755902"/>
                  </a:lnTo>
                  <a:lnTo>
                    <a:pt x="1506474" y="1730882"/>
                  </a:lnTo>
                  <a:lnTo>
                    <a:pt x="1542034" y="1704086"/>
                  </a:lnTo>
                  <a:lnTo>
                    <a:pt x="1576197" y="1675764"/>
                  </a:lnTo>
                  <a:lnTo>
                    <a:pt x="1608963" y="1645919"/>
                  </a:lnTo>
                  <a:lnTo>
                    <a:pt x="1640459" y="1614551"/>
                  </a:lnTo>
                  <a:lnTo>
                    <a:pt x="1670303" y="1581912"/>
                  </a:lnTo>
                  <a:lnTo>
                    <a:pt x="1698752" y="1547749"/>
                  </a:lnTo>
                  <a:lnTo>
                    <a:pt x="1725549" y="1512315"/>
                  </a:lnTo>
                  <a:lnTo>
                    <a:pt x="1750694" y="1475613"/>
                  </a:lnTo>
                  <a:lnTo>
                    <a:pt x="1774189" y="1437639"/>
                  </a:lnTo>
                  <a:lnTo>
                    <a:pt x="1795779" y="1398524"/>
                  </a:lnTo>
                  <a:lnTo>
                    <a:pt x="1815718" y="1358391"/>
                  </a:lnTo>
                  <a:lnTo>
                    <a:pt x="1833752" y="1317116"/>
                  </a:lnTo>
                  <a:lnTo>
                    <a:pt x="1849881" y="1274952"/>
                  </a:lnTo>
                  <a:lnTo>
                    <a:pt x="1864105" y="1231773"/>
                  </a:lnTo>
                  <a:lnTo>
                    <a:pt x="1876171" y="1187703"/>
                  </a:lnTo>
                  <a:lnTo>
                    <a:pt x="1886203" y="1142873"/>
                  </a:lnTo>
                  <a:lnTo>
                    <a:pt x="1894077" y="1097279"/>
                  </a:lnTo>
                  <a:lnTo>
                    <a:pt x="1899792" y="1050798"/>
                  </a:lnTo>
                  <a:lnTo>
                    <a:pt x="1903349" y="1003807"/>
                  </a:lnTo>
                  <a:lnTo>
                    <a:pt x="1904491" y="956182"/>
                  </a:lnTo>
                  <a:lnTo>
                    <a:pt x="1903349" y="908430"/>
                  </a:lnTo>
                  <a:lnTo>
                    <a:pt x="1899792" y="861440"/>
                  </a:lnTo>
                  <a:lnTo>
                    <a:pt x="1894077" y="814958"/>
                  </a:lnTo>
                  <a:lnTo>
                    <a:pt x="1886203" y="769238"/>
                  </a:lnTo>
                  <a:lnTo>
                    <a:pt x="1876171" y="724407"/>
                  </a:lnTo>
                  <a:lnTo>
                    <a:pt x="1864105" y="680212"/>
                  </a:lnTo>
                  <a:lnTo>
                    <a:pt x="1849881" y="637031"/>
                  </a:lnTo>
                  <a:lnTo>
                    <a:pt x="1833752" y="594613"/>
                  </a:lnTo>
                  <a:lnTo>
                    <a:pt x="1815718" y="553338"/>
                  </a:lnTo>
                  <a:lnTo>
                    <a:pt x="1795779" y="513079"/>
                  </a:lnTo>
                  <a:lnTo>
                    <a:pt x="1774189" y="473837"/>
                  </a:lnTo>
                  <a:lnTo>
                    <a:pt x="1750694" y="435737"/>
                  </a:lnTo>
                  <a:lnTo>
                    <a:pt x="1725549" y="398906"/>
                  </a:lnTo>
                  <a:lnTo>
                    <a:pt x="1698752" y="363346"/>
                  </a:lnTo>
                  <a:lnTo>
                    <a:pt x="1670303" y="329056"/>
                  </a:lnTo>
                  <a:lnTo>
                    <a:pt x="1640459" y="296163"/>
                  </a:lnTo>
                  <a:lnTo>
                    <a:pt x="1608963" y="264794"/>
                  </a:lnTo>
                  <a:lnTo>
                    <a:pt x="1576197" y="234695"/>
                  </a:lnTo>
                  <a:lnTo>
                    <a:pt x="1542034" y="206248"/>
                  </a:lnTo>
                  <a:lnTo>
                    <a:pt x="1506474" y="179450"/>
                  </a:lnTo>
                  <a:lnTo>
                    <a:pt x="1469771" y="154177"/>
                  </a:lnTo>
                  <a:lnTo>
                    <a:pt x="1431798" y="130682"/>
                  </a:lnTo>
                  <a:lnTo>
                    <a:pt x="1392681" y="108965"/>
                  </a:lnTo>
                  <a:lnTo>
                    <a:pt x="1352550" y="89026"/>
                  </a:lnTo>
                  <a:lnTo>
                    <a:pt x="1311275" y="70865"/>
                  </a:lnTo>
                  <a:lnTo>
                    <a:pt x="1269111" y="54737"/>
                  </a:lnTo>
                  <a:lnTo>
                    <a:pt x="1225930" y="40512"/>
                  </a:lnTo>
                  <a:lnTo>
                    <a:pt x="1181989" y="28320"/>
                  </a:lnTo>
                  <a:lnTo>
                    <a:pt x="1137158" y="18287"/>
                  </a:lnTo>
                  <a:lnTo>
                    <a:pt x="1091564" y="10413"/>
                  </a:lnTo>
                  <a:lnTo>
                    <a:pt x="1045210" y="4699"/>
                  </a:lnTo>
                  <a:lnTo>
                    <a:pt x="998219" y="1142"/>
                  </a:lnTo>
                  <a:lnTo>
                    <a:pt x="9507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0" y="2447543"/>
              <a:ext cx="3445510" cy="4271645"/>
            </a:xfrm>
            <a:custGeom>
              <a:avLst/>
              <a:gdLst/>
              <a:ahLst/>
              <a:cxnLst/>
              <a:rect l="l" t="t" r="r" b="b"/>
              <a:pathLst>
                <a:path w="3445510" h="4271645">
                  <a:moveTo>
                    <a:pt x="1218247" y="1605788"/>
                  </a:moveTo>
                  <a:lnTo>
                    <a:pt x="1212100" y="1599692"/>
                  </a:lnTo>
                  <a:lnTo>
                    <a:pt x="1205941" y="1596517"/>
                  </a:lnTo>
                  <a:lnTo>
                    <a:pt x="1199794" y="1590421"/>
                  </a:lnTo>
                  <a:lnTo>
                    <a:pt x="0" y="2792476"/>
                  </a:lnTo>
                  <a:lnTo>
                    <a:pt x="15379" y="2810891"/>
                  </a:lnTo>
                  <a:lnTo>
                    <a:pt x="1218247" y="1605788"/>
                  </a:lnTo>
                  <a:close/>
                </a:path>
                <a:path w="3445510" h="4271645">
                  <a:moveTo>
                    <a:pt x="1224407" y="1124966"/>
                  </a:moveTo>
                  <a:lnTo>
                    <a:pt x="101523" y="0"/>
                  </a:lnTo>
                  <a:lnTo>
                    <a:pt x="86144" y="18542"/>
                  </a:lnTo>
                  <a:lnTo>
                    <a:pt x="1205941" y="1140460"/>
                  </a:lnTo>
                  <a:lnTo>
                    <a:pt x="1218247" y="1128026"/>
                  </a:lnTo>
                  <a:lnTo>
                    <a:pt x="1224407" y="1124966"/>
                  </a:lnTo>
                  <a:close/>
                </a:path>
                <a:path w="3445510" h="4271645">
                  <a:moveTo>
                    <a:pt x="2199640" y="2101977"/>
                  </a:moveTo>
                  <a:lnTo>
                    <a:pt x="1682750" y="1584198"/>
                  </a:lnTo>
                  <a:lnTo>
                    <a:pt x="1670431" y="1596517"/>
                  </a:lnTo>
                  <a:lnTo>
                    <a:pt x="1667383" y="1602740"/>
                  </a:lnTo>
                  <a:lnTo>
                    <a:pt x="2181098" y="2117471"/>
                  </a:lnTo>
                  <a:lnTo>
                    <a:pt x="2187321" y="2111248"/>
                  </a:lnTo>
                  <a:lnTo>
                    <a:pt x="2193417" y="2108200"/>
                  </a:lnTo>
                  <a:lnTo>
                    <a:pt x="2199640" y="2101977"/>
                  </a:lnTo>
                  <a:close/>
                </a:path>
                <a:path w="3445510" h="4271645">
                  <a:moveTo>
                    <a:pt x="2488819" y="332867"/>
                  </a:moveTo>
                  <a:lnTo>
                    <a:pt x="2476500" y="320548"/>
                  </a:lnTo>
                  <a:lnTo>
                    <a:pt x="2473452" y="314325"/>
                  </a:lnTo>
                  <a:lnTo>
                    <a:pt x="1661287" y="1128026"/>
                  </a:lnTo>
                  <a:lnTo>
                    <a:pt x="1673606" y="1140460"/>
                  </a:lnTo>
                  <a:lnTo>
                    <a:pt x="1676654" y="1146556"/>
                  </a:lnTo>
                  <a:lnTo>
                    <a:pt x="2488819" y="332867"/>
                  </a:lnTo>
                  <a:close/>
                </a:path>
                <a:path w="3445510" h="4271645">
                  <a:moveTo>
                    <a:pt x="2697988" y="2635250"/>
                  </a:moveTo>
                  <a:lnTo>
                    <a:pt x="2181098" y="2117471"/>
                  </a:lnTo>
                  <a:lnTo>
                    <a:pt x="2147951" y="2154809"/>
                  </a:lnTo>
                  <a:lnTo>
                    <a:pt x="2117090" y="2194433"/>
                  </a:lnTo>
                  <a:lnTo>
                    <a:pt x="2088896" y="2236216"/>
                  </a:lnTo>
                  <a:lnTo>
                    <a:pt x="2063496" y="2279904"/>
                  </a:lnTo>
                  <a:lnTo>
                    <a:pt x="2040890" y="2325624"/>
                  </a:lnTo>
                  <a:lnTo>
                    <a:pt x="2021459" y="2372868"/>
                  </a:lnTo>
                  <a:lnTo>
                    <a:pt x="2005203" y="2421636"/>
                  </a:lnTo>
                  <a:lnTo>
                    <a:pt x="1992249" y="2471801"/>
                  </a:lnTo>
                  <a:lnTo>
                    <a:pt x="1982724" y="2523236"/>
                  </a:lnTo>
                  <a:lnTo>
                    <a:pt x="1977009" y="2575687"/>
                  </a:lnTo>
                  <a:lnTo>
                    <a:pt x="1975104" y="2629154"/>
                  </a:lnTo>
                  <a:lnTo>
                    <a:pt x="1976628" y="2677160"/>
                  </a:lnTo>
                  <a:lnTo>
                    <a:pt x="1981073" y="2724404"/>
                  </a:lnTo>
                  <a:lnTo>
                    <a:pt x="1988566" y="2770759"/>
                  </a:lnTo>
                  <a:lnTo>
                    <a:pt x="1998853" y="2815971"/>
                  </a:lnTo>
                  <a:lnTo>
                    <a:pt x="2011807" y="2860167"/>
                  </a:lnTo>
                  <a:lnTo>
                    <a:pt x="2027428" y="2903093"/>
                  </a:lnTo>
                  <a:lnTo>
                    <a:pt x="2045589" y="2944749"/>
                  </a:lnTo>
                  <a:lnTo>
                    <a:pt x="2066163" y="2985008"/>
                  </a:lnTo>
                  <a:lnTo>
                    <a:pt x="2089150" y="3023870"/>
                  </a:lnTo>
                  <a:lnTo>
                    <a:pt x="2114296" y="3061081"/>
                  </a:lnTo>
                  <a:lnTo>
                    <a:pt x="2141728" y="3096514"/>
                  </a:lnTo>
                  <a:lnTo>
                    <a:pt x="2171065" y="3130296"/>
                  </a:lnTo>
                  <a:lnTo>
                    <a:pt x="2202434" y="3162211"/>
                  </a:lnTo>
                  <a:lnTo>
                    <a:pt x="2235708" y="3192157"/>
                  </a:lnTo>
                  <a:lnTo>
                    <a:pt x="2270760" y="3220059"/>
                  </a:lnTo>
                  <a:lnTo>
                    <a:pt x="2307463" y="3245815"/>
                  </a:lnTo>
                  <a:lnTo>
                    <a:pt x="2345817" y="3269323"/>
                  </a:lnTo>
                  <a:lnTo>
                    <a:pt x="2385568" y="3290506"/>
                  </a:lnTo>
                  <a:lnTo>
                    <a:pt x="2426716" y="3309277"/>
                  </a:lnTo>
                  <a:lnTo>
                    <a:pt x="2469261" y="3325520"/>
                  </a:lnTo>
                  <a:lnTo>
                    <a:pt x="2512949" y="3339147"/>
                  </a:lnTo>
                  <a:lnTo>
                    <a:pt x="2557780" y="3350082"/>
                  </a:lnTo>
                  <a:lnTo>
                    <a:pt x="2603627" y="3358223"/>
                  </a:lnTo>
                  <a:lnTo>
                    <a:pt x="2650363" y="3363468"/>
                  </a:lnTo>
                  <a:lnTo>
                    <a:pt x="2697988" y="3365728"/>
                  </a:lnTo>
                  <a:lnTo>
                    <a:pt x="2697988" y="2635250"/>
                  </a:lnTo>
                  <a:close/>
                </a:path>
                <a:path w="3445510" h="4271645">
                  <a:moveTo>
                    <a:pt x="2697988" y="1892427"/>
                  </a:moveTo>
                  <a:lnTo>
                    <a:pt x="2645664" y="1895221"/>
                  </a:lnTo>
                  <a:lnTo>
                    <a:pt x="2594229" y="1901571"/>
                  </a:lnTo>
                  <a:lnTo>
                    <a:pt x="2544064" y="1911604"/>
                  </a:lnTo>
                  <a:lnTo>
                    <a:pt x="2495169" y="1924939"/>
                  </a:lnTo>
                  <a:lnTo>
                    <a:pt x="2447798" y="1941576"/>
                  </a:lnTo>
                  <a:lnTo>
                    <a:pt x="2401824" y="1961261"/>
                  </a:lnTo>
                  <a:lnTo>
                    <a:pt x="2357501" y="1983994"/>
                  </a:lnTo>
                  <a:lnTo>
                    <a:pt x="2315083" y="2009648"/>
                  </a:lnTo>
                  <a:lnTo>
                    <a:pt x="2274570" y="2037842"/>
                  </a:lnTo>
                  <a:lnTo>
                    <a:pt x="2235962" y="2068703"/>
                  </a:lnTo>
                  <a:lnTo>
                    <a:pt x="2199640" y="2101977"/>
                  </a:lnTo>
                  <a:lnTo>
                    <a:pt x="2697988" y="2601341"/>
                  </a:lnTo>
                  <a:lnTo>
                    <a:pt x="2697988" y="1892427"/>
                  </a:lnTo>
                  <a:close/>
                </a:path>
                <a:path w="3445510" h="4271645">
                  <a:moveTo>
                    <a:pt x="2722588" y="3365728"/>
                  </a:moveTo>
                  <a:lnTo>
                    <a:pt x="2697988" y="3365728"/>
                  </a:lnTo>
                  <a:lnTo>
                    <a:pt x="2697988" y="4271607"/>
                  </a:lnTo>
                  <a:lnTo>
                    <a:pt x="2722588" y="4271607"/>
                  </a:lnTo>
                  <a:lnTo>
                    <a:pt x="2722588" y="3365728"/>
                  </a:lnTo>
                  <a:close/>
                </a:path>
                <a:path w="3445510" h="4271645">
                  <a:moveTo>
                    <a:pt x="3220974" y="2098929"/>
                  </a:moveTo>
                  <a:lnTo>
                    <a:pt x="3184652" y="2066417"/>
                  </a:lnTo>
                  <a:lnTo>
                    <a:pt x="3146044" y="2036191"/>
                  </a:lnTo>
                  <a:lnTo>
                    <a:pt x="3105531" y="2008378"/>
                  </a:lnTo>
                  <a:lnTo>
                    <a:pt x="3063113" y="1983232"/>
                  </a:lnTo>
                  <a:lnTo>
                    <a:pt x="3018790" y="1960753"/>
                  </a:lnTo>
                  <a:lnTo>
                    <a:pt x="2972816" y="1941195"/>
                  </a:lnTo>
                  <a:lnTo>
                    <a:pt x="2925445" y="1924812"/>
                  </a:lnTo>
                  <a:lnTo>
                    <a:pt x="2876550" y="1911477"/>
                  </a:lnTo>
                  <a:lnTo>
                    <a:pt x="2826385" y="1901571"/>
                  </a:lnTo>
                  <a:lnTo>
                    <a:pt x="2774950" y="1895221"/>
                  </a:lnTo>
                  <a:lnTo>
                    <a:pt x="2722626" y="1892427"/>
                  </a:lnTo>
                  <a:lnTo>
                    <a:pt x="2722626" y="2598293"/>
                  </a:lnTo>
                  <a:lnTo>
                    <a:pt x="3220974" y="2098929"/>
                  </a:lnTo>
                  <a:close/>
                </a:path>
                <a:path w="3445510" h="4271645">
                  <a:moveTo>
                    <a:pt x="3445510" y="2629154"/>
                  </a:moveTo>
                  <a:lnTo>
                    <a:pt x="3443605" y="2575687"/>
                  </a:lnTo>
                  <a:lnTo>
                    <a:pt x="3437890" y="2523236"/>
                  </a:lnTo>
                  <a:lnTo>
                    <a:pt x="3428365" y="2471801"/>
                  </a:lnTo>
                  <a:lnTo>
                    <a:pt x="3415411" y="2421636"/>
                  </a:lnTo>
                  <a:lnTo>
                    <a:pt x="3399155" y="2372868"/>
                  </a:lnTo>
                  <a:lnTo>
                    <a:pt x="3379597" y="2325624"/>
                  </a:lnTo>
                  <a:lnTo>
                    <a:pt x="3357118" y="2279904"/>
                  </a:lnTo>
                  <a:lnTo>
                    <a:pt x="3331591" y="2236216"/>
                  </a:lnTo>
                  <a:lnTo>
                    <a:pt x="3303524" y="2194433"/>
                  </a:lnTo>
                  <a:lnTo>
                    <a:pt x="3272663" y="2154809"/>
                  </a:lnTo>
                  <a:lnTo>
                    <a:pt x="3239389" y="2117471"/>
                  </a:lnTo>
                  <a:lnTo>
                    <a:pt x="2722626" y="2635250"/>
                  </a:lnTo>
                  <a:lnTo>
                    <a:pt x="2722626" y="3365728"/>
                  </a:lnTo>
                  <a:lnTo>
                    <a:pt x="2770251" y="3363468"/>
                  </a:lnTo>
                  <a:lnTo>
                    <a:pt x="2816987" y="3358223"/>
                  </a:lnTo>
                  <a:lnTo>
                    <a:pt x="2862834" y="3350082"/>
                  </a:lnTo>
                  <a:lnTo>
                    <a:pt x="2907665" y="3339147"/>
                  </a:lnTo>
                  <a:lnTo>
                    <a:pt x="2951353" y="3325520"/>
                  </a:lnTo>
                  <a:lnTo>
                    <a:pt x="2993898" y="3309277"/>
                  </a:lnTo>
                  <a:lnTo>
                    <a:pt x="3035046" y="3290506"/>
                  </a:lnTo>
                  <a:lnTo>
                    <a:pt x="3074797" y="3269323"/>
                  </a:lnTo>
                  <a:lnTo>
                    <a:pt x="3113151" y="3245815"/>
                  </a:lnTo>
                  <a:lnTo>
                    <a:pt x="3149854" y="3220059"/>
                  </a:lnTo>
                  <a:lnTo>
                    <a:pt x="3184906" y="3192157"/>
                  </a:lnTo>
                  <a:lnTo>
                    <a:pt x="3218180" y="3162211"/>
                  </a:lnTo>
                  <a:lnTo>
                    <a:pt x="3249549" y="3130296"/>
                  </a:lnTo>
                  <a:lnTo>
                    <a:pt x="3278886" y="3096514"/>
                  </a:lnTo>
                  <a:lnTo>
                    <a:pt x="3306305" y="3061081"/>
                  </a:lnTo>
                  <a:lnTo>
                    <a:pt x="3331464" y="3023870"/>
                  </a:lnTo>
                  <a:lnTo>
                    <a:pt x="3354451" y="2985008"/>
                  </a:lnTo>
                  <a:lnTo>
                    <a:pt x="3375025" y="2944749"/>
                  </a:lnTo>
                  <a:lnTo>
                    <a:pt x="3393186" y="2903093"/>
                  </a:lnTo>
                  <a:lnTo>
                    <a:pt x="3408807" y="2860167"/>
                  </a:lnTo>
                  <a:lnTo>
                    <a:pt x="3421761" y="2815971"/>
                  </a:lnTo>
                  <a:lnTo>
                    <a:pt x="3432048" y="2770759"/>
                  </a:lnTo>
                  <a:lnTo>
                    <a:pt x="3439541" y="2724404"/>
                  </a:lnTo>
                  <a:lnTo>
                    <a:pt x="3443986" y="2677160"/>
                  </a:lnTo>
                  <a:lnTo>
                    <a:pt x="3445510" y="2629154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699004" y="4338827"/>
              <a:ext cx="541020" cy="1473200"/>
            </a:xfrm>
            <a:custGeom>
              <a:avLst/>
              <a:gdLst/>
              <a:ahLst/>
              <a:cxnLst/>
              <a:rect l="l" t="t" r="r" b="b"/>
              <a:pathLst>
                <a:path w="541019" h="1473200">
                  <a:moveTo>
                    <a:pt x="24638" y="742696"/>
                  </a:moveTo>
                  <a:lnTo>
                    <a:pt x="18415" y="745744"/>
                  </a:lnTo>
                  <a:lnTo>
                    <a:pt x="12319" y="739648"/>
                  </a:lnTo>
                  <a:lnTo>
                    <a:pt x="3048" y="745744"/>
                  </a:lnTo>
                  <a:lnTo>
                    <a:pt x="0" y="742696"/>
                  </a:lnTo>
                  <a:lnTo>
                    <a:pt x="0" y="1473111"/>
                  </a:lnTo>
                  <a:lnTo>
                    <a:pt x="24638" y="1473111"/>
                  </a:lnTo>
                  <a:lnTo>
                    <a:pt x="24638" y="742696"/>
                  </a:lnTo>
                  <a:close/>
                </a:path>
                <a:path w="541019" h="1473200">
                  <a:moveTo>
                    <a:pt x="24638" y="0"/>
                  </a:moveTo>
                  <a:lnTo>
                    <a:pt x="0" y="0"/>
                  </a:lnTo>
                  <a:lnTo>
                    <a:pt x="0" y="708787"/>
                  </a:lnTo>
                  <a:lnTo>
                    <a:pt x="12319" y="718058"/>
                  </a:lnTo>
                  <a:lnTo>
                    <a:pt x="24638" y="705739"/>
                  </a:lnTo>
                  <a:lnTo>
                    <a:pt x="24638" y="0"/>
                  </a:lnTo>
                  <a:close/>
                </a:path>
                <a:path w="541019" h="1473200">
                  <a:moveTo>
                    <a:pt x="540893" y="224917"/>
                  </a:moveTo>
                  <a:lnTo>
                    <a:pt x="522478" y="206502"/>
                  </a:lnTo>
                  <a:lnTo>
                    <a:pt x="24638" y="705739"/>
                  </a:lnTo>
                  <a:lnTo>
                    <a:pt x="24638" y="742696"/>
                  </a:lnTo>
                  <a:lnTo>
                    <a:pt x="540893" y="224917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711195" y="5045963"/>
              <a:ext cx="12065" cy="39370"/>
            </a:xfrm>
            <a:custGeom>
              <a:avLst/>
              <a:gdLst/>
              <a:ahLst/>
              <a:cxnLst/>
              <a:rect l="l" t="t" r="r" b="b"/>
              <a:pathLst>
                <a:path w="12064" h="39370">
                  <a:moveTo>
                    <a:pt x="11811" y="0"/>
                  </a:moveTo>
                  <a:lnTo>
                    <a:pt x="0" y="12065"/>
                  </a:lnTo>
                  <a:lnTo>
                    <a:pt x="8890" y="24003"/>
                  </a:lnTo>
                  <a:lnTo>
                    <a:pt x="0" y="33019"/>
                  </a:lnTo>
                  <a:lnTo>
                    <a:pt x="5968" y="39116"/>
                  </a:lnTo>
                  <a:lnTo>
                    <a:pt x="11811" y="36068"/>
                  </a:lnTo>
                  <a:lnTo>
                    <a:pt x="11811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180844" y="4549139"/>
              <a:ext cx="518159" cy="533400"/>
            </a:xfrm>
            <a:custGeom>
              <a:avLst/>
              <a:gdLst/>
              <a:ahLst/>
              <a:cxnLst/>
              <a:rect l="l" t="t" r="r" b="b"/>
              <a:pathLst>
                <a:path w="518160" h="533400">
                  <a:moveTo>
                    <a:pt x="18542" y="0"/>
                  </a:moveTo>
                  <a:lnTo>
                    <a:pt x="12318" y="6223"/>
                  </a:lnTo>
                  <a:lnTo>
                    <a:pt x="6223" y="9271"/>
                  </a:lnTo>
                  <a:lnTo>
                    <a:pt x="0" y="15367"/>
                  </a:lnTo>
                  <a:lnTo>
                    <a:pt x="518160" y="533146"/>
                  </a:lnTo>
                  <a:lnTo>
                    <a:pt x="518160" y="499237"/>
                  </a:lnTo>
                  <a:lnTo>
                    <a:pt x="18542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699004" y="5049012"/>
              <a:ext cx="12065" cy="36195"/>
            </a:xfrm>
            <a:custGeom>
              <a:avLst/>
              <a:gdLst/>
              <a:ahLst/>
              <a:cxnLst/>
              <a:rect l="l" t="t" r="r" b="b"/>
              <a:pathLst>
                <a:path w="12064" h="36195">
                  <a:moveTo>
                    <a:pt x="0" y="0"/>
                  </a:moveTo>
                  <a:lnTo>
                    <a:pt x="0" y="33146"/>
                  </a:lnTo>
                  <a:lnTo>
                    <a:pt x="2920" y="36068"/>
                  </a:lnTo>
                  <a:lnTo>
                    <a:pt x="11810" y="30099"/>
                  </a:lnTo>
                  <a:lnTo>
                    <a:pt x="2920" y="21081"/>
                  </a:lnTo>
                  <a:lnTo>
                    <a:pt x="11810" y="90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702051" y="5058156"/>
              <a:ext cx="17780" cy="21590"/>
            </a:xfrm>
            <a:custGeom>
              <a:avLst/>
              <a:gdLst/>
              <a:ahLst/>
              <a:cxnLst/>
              <a:rect l="l" t="t" r="r" b="b"/>
              <a:pathLst>
                <a:path w="17780" h="21589">
                  <a:moveTo>
                    <a:pt x="8890" y="0"/>
                  </a:moveTo>
                  <a:lnTo>
                    <a:pt x="0" y="12192"/>
                  </a:lnTo>
                  <a:lnTo>
                    <a:pt x="8890" y="21336"/>
                  </a:lnTo>
                  <a:lnTo>
                    <a:pt x="17780" y="12192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034539" y="4398263"/>
              <a:ext cx="1353820" cy="1359535"/>
            </a:xfrm>
            <a:custGeom>
              <a:avLst/>
              <a:gdLst/>
              <a:ahLst/>
              <a:cxnLst/>
              <a:rect l="l" t="t" r="r" b="b"/>
              <a:pathLst>
                <a:path w="1353820" h="1359535">
                  <a:moveTo>
                    <a:pt x="676656" y="0"/>
                  </a:moveTo>
                  <a:lnTo>
                    <a:pt x="628142" y="1650"/>
                  </a:lnTo>
                  <a:lnTo>
                    <a:pt x="580517" y="6731"/>
                  </a:lnTo>
                  <a:lnTo>
                    <a:pt x="534035" y="14986"/>
                  </a:lnTo>
                  <a:lnTo>
                    <a:pt x="488696" y="26416"/>
                  </a:lnTo>
                  <a:lnTo>
                    <a:pt x="444754" y="40767"/>
                  </a:lnTo>
                  <a:lnTo>
                    <a:pt x="402082" y="58038"/>
                  </a:lnTo>
                  <a:lnTo>
                    <a:pt x="360934" y="78105"/>
                  </a:lnTo>
                  <a:lnTo>
                    <a:pt x="321437" y="100711"/>
                  </a:lnTo>
                  <a:lnTo>
                    <a:pt x="283718" y="125984"/>
                  </a:lnTo>
                  <a:lnTo>
                    <a:pt x="247777" y="153543"/>
                  </a:lnTo>
                  <a:lnTo>
                    <a:pt x="213868" y="183387"/>
                  </a:lnTo>
                  <a:lnTo>
                    <a:pt x="181864" y="215392"/>
                  </a:lnTo>
                  <a:lnTo>
                    <a:pt x="152273" y="249555"/>
                  </a:lnTo>
                  <a:lnTo>
                    <a:pt x="124841" y="285623"/>
                  </a:lnTo>
                  <a:lnTo>
                    <a:pt x="99822" y="323469"/>
                  </a:lnTo>
                  <a:lnTo>
                    <a:pt x="77343" y="363093"/>
                  </a:lnTo>
                  <a:lnTo>
                    <a:pt x="57531" y="404241"/>
                  </a:lnTo>
                  <a:lnTo>
                    <a:pt x="40386" y="446913"/>
                  </a:lnTo>
                  <a:lnTo>
                    <a:pt x="26162" y="490855"/>
                  </a:lnTo>
                  <a:lnTo>
                    <a:pt x="14859" y="536067"/>
                  </a:lnTo>
                  <a:lnTo>
                    <a:pt x="6731" y="582422"/>
                  </a:lnTo>
                  <a:lnTo>
                    <a:pt x="1651" y="629793"/>
                  </a:lnTo>
                  <a:lnTo>
                    <a:pt x="0" y="678053"/>
                  </a:lnTo>
                  <a:lnTo>
                    <a:pt x="1651" y="726567"/>
                  </a:lnTo>
                  <a:lnTo>
                    <a:pt x="6731" y="774319"/>
                  </a:lnTo>
                  <a:lnTo>
                    <a:pt x="14859" y="820928"/>
                  </a:lnTo>
                  <a:lnTo>
                    <a:pt x="26162" y="866521"/>
                  </a:lnTo>
                  <a:lnTo>
                    <a:pt x="40386" y="910717"/>
                  </a:lnTo>
                  <a:lnTo>
                    <a:pt x="57531" y="953643"/>
                  </a:lnTo>
                  <a:lnTo>
                    <a:pt x="77343" y="994918"/>
                  </a:lnTo>
                  <a:lnTo>
                    <a:pt x="99822" y="1034796"/>
                  </a:lnTo>
                  <a:lnTo>
                    <a:pt x="124841" y="1072769"/>
                  </a:lnTo>
                  <a:lnTo>
                    <a:pt x="152273" y="1108964"/>
                  </a:lnTo>
                  <a:lnTo>
                    <a:pt x="181864" y="1143127"/>
                  </a:lnTo>
                  <a:lnTo>
                    <a:pt x="213868" y="1175385"/>
                  </a:lnTo>
                  <a:lnTo>
                    <a:pt x="247777" y="1205293"/>
                  </a:lnTo>
                  <a:lnTo>
                    <a:pt x="283718" y="1232954"/>
                  </a:lnTo>
                  <a:lnTo>
                    <a:pt x="321437" y="1258189"/>
                  </a:lnTo>
                  <a:lnTo>
                    <a:pt x="360934" y="1280896"/>
                  </a:lnTo>
                  <a:lnTo>
                    <a:pt x="402082" y="1300937"/>
                  </a:lnTo>
                  <a:lnTo>
                    <a:pt x="444754" y="1318221"/>
                  </a:lnTo>
                  <a:lnTo>
                    <a:pt x="488696" y="1332623"/>
                  </a:lnTo>
                  <a:lnTo>
                    <a:pt x="534035" y="1344015"/>
                  </a:lnTo>
                  <a:lnTo>
                    <a:pt x="580517" y="1352308"/>
                  </a:lnTo>
                  <a:lnTo>
                    <a:pt x="628142" y="1357363"/>
                  </a:lnTo>
                  <a:lnTo>
                    <a:pt x="676656" y="1359065"/>
                  </a:lnTo>
                  <a:lnTo>
                    <a:pt x="725170" y="1357363"/>
                  </a:lnTo>
                  <a:lnTo>
                    <a:pt x="772668" y="1352308"/>
                  </a:lnTo>
                  <a:lnTo>
                    <a:pt x="819150" y="1344015"/>
                  </a:lnTo>
                  <a:lnTo>
                    <a:pt x="864489" y="1332623"/>
                  </a:lnTo>
                  <a:lnTo>
                    <a:pt x="908558" y="1318221"/>
                  </a:lnTo>
                  <a:lnTo>
                    <a:pt x="951230" y="1300937"/>
                  </a:lnTo>
                  <a:lnTo>
                    <a:pt x="992251" y="1280896"/>
                  </a:lnTo>
                  <a:lnTo>
                    <a:pt x="1031748" y="1258189"/>
                  </a:lnTo>
                  <a:lnTo>
                    <a:pt x="1069594" y="1232954"/>
                  </a:lnTo>
                  <a:lnTo>
                    <a:pt x="1105535" y="1205293"/>
                  </a:lnTo>
                  <a:lnTo>
                    <a:pt x="1139444" y="1175385"/>
                  </a:lnTo>
                  <a:lnTo>
                    <a:pt x="1171321" y="1143127"/>
                  </a:lnTo>
                  <a:lnTo>
                    <a:pt x="1201039" y="1108964"/>
                  </a:lnTo>
                  <a:lnTo>
                    <a:pt x="1228471" y="1072769"/>
                  </a:lnTo>
                  <a:lnTo>
                    <a:pt x="1253489" y="1034796"/>
                  </a:lnTo>
                  <a:lnTo>
                    <a:pt x="1275969" y="994918"/>
                  </a:lnTo>
                  <a:lnTo>
                    <a:pt x="1295781" y="953643"/>
                  </a:lnTo>
                  <a:lnTo>
                    <a:pt x="1312799" y="910717"/>
                  </a:lnTo>
                  <a:lnTo>
                    <a:pt x="1327150" y="866521"/>
                  </a:lnTo>
                  <a:lnTo>
                    <a:pt x="1338326" y="820928"/>
                  </a:lnTo>
                  <a:lnTo>
                    <a:pt x="1346581" y="774319"/>
                  </a:lnTo>
                  <a:lnTo>
                    <a:pt x="1351534" y="726567"/>
                  </a:lnTo>
                  <a:lnTo>
                    <a:pt x="1353312" y="678053"/>
                  </a:lnTo>
                  <a:lnTo>
                    <a:pt x="1351534" y="629793"/>
                  </a:lnTo>
                  <a:lnTo>
                    <a:pt x="1346581" y="582422"/>
                  </a:lnTo>
                  <a:lnTo>
                    <a:pt x="1338326" y="536067"/>
                  </a:lnTo>
                  <a:lnTo>
                    <a:pt x="1327150" y="490855"/>
                  </a:lnTo>
                  <a:lnTo>
                    <a:pt x="1312799" y="446913"/>
                  </a:lnTo>
                  <a:lnTo>
                    <a:pt x="1295781" y="404241"/>
                  </a:lnTo>
                  <a:lnTo>
                    <a:pt x="1275969" y="363093"/>
                  </a:lnTo>
                  <a:lnTo>
                    <a:pt x="1253489" y="323469"/>
                  </a:lnTo>
                  <a:lnTo>
                    <a:pt x="1228471" y="285623"/>
                  </a:lnTo>
                  <a:lnTo>
                    <a:pt x="1201039" y="249555"/>
                  </a:lnTo>
                  <a:lnTo>
                    <a:pt x="1171321" y="215392"/>
                  </a:lnTo>
                  <a:lnTo>
                    <a:pt x="1139444" y="183387"/>
                  </a:lnTo>
                  <a:lnTo>
                    <a:pt x="1105535" y="153543"/>
                  </a:lnTo>
                  <a:lnTo>
                    <a:pt x="1069594" y="125984"/>
                  </a:lnTo>
                  <a:lnTo>
                    <a:pt x="1031748" y="100711"/>
                  </a:lnTo>
                  <a:lnTo>
                    <a:pt x="992251" y="78105"/>
                  </a:lnTo>
                  <a:lnTo>
                    <a:pt x="951230" y="58038"/>
                  </a:lnTo>
                  <a:lnTo>
                    <a:pt x="908558" y="40767"/>
                  </a:lnTo>
                  <a:lnTo>
                    <a:pt x="864489" y="26416"/>
                  </a:lnTo>
                  <a:lnTo>
                    <a:pt x="819150" y="14986"/>
                  </a:lnTo>
                  <a:lnTo>
                    <a:pt x="772668" y="6731"/>
                  </a:lnTo>
                  <a:lnTo>
                    <a:pt x="725170" y="1650"/>
                  </a:lnTo>
                  <a:lnTo>
                    <a:pt x="6766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648444" y="1805939"/>
              <a:ext cx="1243330" cy="723900"/>
            </a:xfrm>
            <a:custGeom>
              <a:avLst/>
              <a:gdLst/>
              <a:ahLst/>
              <a:cxnLst/>
              <a:rect l="l" t="t" r="r" b="b"/>
              <a:pathLst>
                <a:path w="1243329" h="723900">
                  <a:moveTo>
                    <a:pt x="723138" y="0"/>
                  </a:moveTo>
                  <a:lnTo>
                    <a:pt x="675894" y="2286"/>
                  </a:lnTo>
                  <a:lnTo>
                    <a:pt x="629539" y="7366"/>
                  </a:lnTo>
                  <a:lnTo>
                    <a:pt x="583946" y="15367"/>
                  </a:lnTo>
                  <a:lnTo>
                    <a:pt x="539496" y="26162"/>
                  </a:lnTo>
                  <a:lnTo>
                    <a:pt x="496062" y="39497"/>
                  </a:lnTo>
                  <a:lnTo>
                    <a:pt x="453898" y="55372"/>
                  </a:lnTo>
                  <a:lnTo>
                    <a:pt x="413004" y="73787"/>
                  </a:lnTo>
                  <a:lnTo>
                    <a:pt x="373507" y="94615"/>
                  </a:lnTo>
                  <a:lnTo>
                    <a:pt x="335407" y="117729"/>
                  </a:lnTo>
                  <a:lnTo>
                    <a:pt x="298958" y="143002"/>
                  </a:lnTo>
                  <a:lnTo>
                    <a:pt x="264033" y="170307"/>
                  </a:lnTo>
                  <a:lnTo>
                    <a:pt x="230886" y="199771"/>
                  </a:lnTo>
                  <a:lnTo>
                    <a:pt x="199644" y="231013"/>
                  </a:lnTo>
                  <a:lnTo>
                    <a:pt x="170307" y="264160"/>
                  </a:lnTo>
                  <a:lnTo>
                    <a:pt x="142875" y="299085"/>
                  </a:lnTo>
                  <a:lnTo>
                    <a:pt x="117602" y="335661"/>
                  </a:lnTo>
                  <a:lnTo>
                    <a:pt x="94615" y="373761"/>
                  </a:lnTo>
                  <a:lnTo>
                    <a:pt x="73787" y="413258"/>
                  </a:lnTo>
                  <a:lnTo>
                    <a:pt x="55372" y="454279"/>
                  </a:lnTo>
                  <a:lnTo>
                    <a:pt x="39497" y="496443"/>
                  </a:lnTo>
                  <a:lnTo>
                    <a:pt x="26035" y="539877"/>
                  </a:lnTo>
                  <a:lnTo>
                    <a:pt x="15367" y="584327"/>
                  </a:lnTo>
                  <a:lnTo>
                    <a:pt x="7366" y="629920"/>
                  </a:lnTo>
                  <a:lnTo>
                    <a:pt x="2286" y="676402"/>
                  </a:lnTo>
                  <a:lnTo>
                    <a:pt x="0" y="723646"/>
                  </a:lnTo>
                  <a:lnTo>
                    <a:pt x="723138" y="723646"/>
                  </a:lnTo>
                  <a:lnTo>
                    <a:pt x="723138" y="0"/>
                  </a:lnTo>
                  <a:close/>
                </a:path>
                <a:path w="1243329" h="723900">
                  <a:moveTo>
                    <a:pt x="1243203" y="203200"/>
                  </a:moveTo>
                  <a:lnTo>
                    <a:pt x="1206881" y="170815"/>
                  </a:lnTo>
                  <a:lnTo>
                    <a:pt x="1168400" y="140843"/>
                  </a:lnTo>
                  <a:lnTo>
                    <a:pt x="1127887" y="113284"/>
                  </a:lnTo>
                  <a:lnTo>
                    <a:pt x="1085469" y="88519"/>
                  </a:lnTo>
                  <a:lnTo>
                    <a:pt x="1041273" y="66548"/>
                  </a:lnTo>
                  <a:lnTo>
                    <a:pt x="995553" y="47371"/>
                  </a:lnTo>
                  <a:lnTo>
                    <a:pt x="948309" y="31369"/>
                  </a:lnTo>
                  <a:lnTo>
                    <a:pt x="899795" y="18415"/>
                  </a:lnTo>
                  <a:lnTo>
                    <a:pt x="850138" y="8890"/>
                  </a:lnTo>
                  <a:lnTo>
                    <a:pt x="799465" y="2667"/>
                  </a:lnTo>
                  <a:lnTo>
                    <a:pt x="747776" y="0"/>
                  </a:lnTo>
                  <a:lnTo>
                    <a:pt x="747776" y="699008"/>
                  </a:lnTo>
                  <a:lnTo>
                    <a:pt x="1243203" y="203200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0372343" y="1805940"/>
              <a:ext cx="24765" cy="723900"/>
            </a:xfrm>
            <a:custGeom>
              <a:avLst/>
              <a:gdLst/>
              <a:ahLst/>
              <a:cxnLst/>
              <a:rect l="l" t="t" r="r" b="b"/>
              <a:pathLst>
                <a:path w="24765" h="723900">
                  <a:moveTo>
                    <a:pt x="24256" y="0"/>
                  </a:moveTo>
                  <a:lnTo>
                    <a:pt x="0" y="0"/>
                  </a:lnTo>
                  <a:lnTo>
                    <a:pt x="0" y="723646"/>
                  </a:lnTo>
                  <a:lnTo>
                    <a:pt x="9144" y="723646"/>
                  </a:lnTo>
                  <a:lnTo>
                    <a:pt x="6096" y="717550"/>
                  </a:lnTo>
                  <a:lnTo>
                    <a:pt x="24256" y="699008"/>
                  </a:lnTo>
                  <a:lnTo>
                    <a:pt x="24256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648444" y="2028443"/>
              <a:ext cx="1471930" cy="1250950"/>
            </a:xfrm>
            <a:custGeom>
              <a:avLst/>
              <a:gdLst/>
              <a:ahLst/>
              <a:cxnLst/>
              <a:rect l="l" t="t" r="r" b="b"/>
              <a:pathLst>
                <a:path w="1471929" h="1250950">
                  <a:moveTo>
                    <a:pt x="723519" y="526923"/>
                  </a:moveTo>
                  <a:lnTo>
                    <a:pt x="0" y="526923"/>
                  </a:lnTo>
                  <a:lnTo>
                    <a:pt x="2413" y="575818"/>
                  </a:lnTo>
                  <a:lnTo>
                    <a:pt x="8001" y="623824"/>
                  </a:lnTo>
                  <a:lnTo>
                    <a:pt x="16510" y="670814"/>
                  </a:lnTo>
                  <a:lnTo>
                    <a:pt x="28194" y="716788"/>
                  </a:lnTo>
                  <a:lnTo>
                    <a:pt x="42545" y="761619"/>
                  </a:lnTo>
                  <a:lnTo>
                    <a:pt x="59817" y="805053"/>
                  </a:lnTo>
                  <a:lnTo>
                    <a:pt x="79629" y="847217"/>
                  </a:lnTo>
                  <a:lnTo>
                    <a:pt x="102108" y="887857"/>
                  </a:lnTo>
                  <a:lnTo>
                    <a:pt x="126873" y="926846"/>
                  </a:lnTo>
                  <a:lnTo>
                    <a:pt x="154051" y="964184"/>
                  </a:lnTo>
                  <a:lnTo>
                    <a:pt x="183515" y="999744"/>
                  </a:lnTo>
                  <a:lnTo>
                    <a:pt x="215138" y="1033399"/>
                  </a:lnTo>
                  <a:lnTo>
                    <a:pt x="248793" y="1065022"/>
                  </a:lnTo>
                  <a:lnTo>
                    <a:pt x="284226" y="1094486"/>
                  </a:lnTo>
                  <a:lnTo>
                    <a:pt x="321691" y="1121791"/>
                  </a:lnTo>
                  <a:lnTo>
                    <a:pt x="360807" y="1146810"/>
                  </a:lnTo>
                  <a:lnTo>
                    <a:pt x="401447" y="1169289"/>
                  </a:lnTo>
                  <a:lnTo>
                    <a:pt x="443738" y="1189355"/>
                  </a:lnTo>
                  <a:lnTo>
                    <a:pt x="487426" y="1206754"/>
                  </a:lnTo>
                  <a:lnTo>
                    <a:pt x="532384" y="1221486"/>
                  </a:lnTo>
                  <a:lnTo>
                    <a:pt x="578612" y="1233297"/>
                  </a:lnTo>
                  <a:lnTo>
                    <a:pt x="625983" y="1242314"/>
                  </a:lnTo>
                  <a:lnTo>
                    <a:pt x="674243" y="1248156"/>
                  </a:lnTo>
                  <a:lnTo>
                    <a:pt x="723519" y="1250950"/>
                  </a:lnTo>
                  <a:lnTo>
                    <a:pt x="723519" y="526923"/>
                  </a:lnTo>
                  <a:close/>
                </a:path>
                <a:path w="1471929" h="1250950">
                  <a:moveTo>
                    <a:pt x="1471549" y="526923"/>
                  </a:moveTo>
                  <a:lnTo>
                    <a:pt x="748157" y="526923"/>
                  </a:lnTo>
                  <a:lnTo>
                    <a:pt x="748157" y="1250950"/>
                  </a:lnTo>
                  <a:lnTo>
                    <a:pt x="796925" y="1248156"/>
                  </a:lnTo>
                  <a:lnTo>
                    <a:pt x="845058" y="1242314"/>
                  </a:lnTo>
                  <a:lnTo>
                    <a:pt x="892048" y="1233297"/>
                  </a:lnTo>
                  <a:lnTo>
                    <a:pt x="938149" y="1221486"/>
                  </a:lnTo>
                  <a:lnTo>
                    <a:pt x="982980" y="1206754"/>
                  </a:lnTo>
                  <a:lnTo>
                    <a:pt x="1026541" y="1189355"/>
                  </a:lnTo>
                  <a:lnTo>
                    <a:pt x="1068705" y="1169289"/>
                  </a:lnTo>
                  <a:lnTo>
                    <a:pt x="1109472" y="1146810"/>
                  </a:lnTo>
                  <a:lnTo>
                    <a:pt x="1148588" y="1121791"/>
                  </a:lnTo>
                  <a:lnTo>
                    <a:pt x="1185926" y="1094486"/>
                  </a:lnTo>
                  <a:lnTo>
                    <a:pt x="1221613" y="1065022"/>
                  </a:lnTo>
                  <a:lnTo>
                    <a:pt x="1255268" y="1033399"/>
                  </a:lnTo>
                  <a:lnTo>
                    <a:pt x="1287018" y="999744"/>
                  </a:lnTo>
                  <a:lnTo>
                    <a:pt x="1316482" y="964184"/>
                  </a:lnTo>
                  <a:lnTo>
                    <a:pt x="1343914" y="926846"/>
                  </a:lnTo>
                  <a:lnTo>
                    <a:pt x="1368806" y="887857"/>
                  </a:lnTo>
                  <a:lnTo>
                    <a:pt x="1391412" y="847217"/>
                  </a:lnTo>
                  <a:lnTo>
                    <a:pt x="1411351" y="805053"/>
                  </a:lnTo>
                  <a:lnTo>
                    <a:pt x="1428623" y="761619"/>
                  </a:lnTo>
                  <a:lnTo>
                    <a:pt x="1443228" y="716788"/>
                  </a:lnTo>
                  <a:lnTo>
                    <a:pt x="1454912" y="670814"/>
                  </a:lnTo>
                  <a:lnTo>
                    <a:pt x="1463548" y="623824"/>
                  </a:lnTo>
                  <a:lnTo>
                    <a:pt x="1469136" y="575818"/>
                  </a:lnTo>
                  <a:lnTo>
                    <a:pt x="1471549" y="526923"/>
                  </a:lnTo>
                  <a:close/>
                </a:path>
                <a:path w="1471929" h="1250950">
                  <a:moveTo>
                    <a:pt x="1471549" y="502285"/>
                  </a:moveTo>
                  <a:lnTo>
                    <a:pt x="1468882" y="448945"/>
                  </a:lnTo>
                  <a:lnTo>
                    <a:pt x="1462405" y="397002"/>
                  </a:lnTo>
                  <a:lnTo>
                    <a:pt x="1452499" y="346202"/>
                  </a:lnTo>
                  <a:lnTo>
                    <a:pt x="1439164" y="296799"/>
                  </a:lnTo>
                  <a:lnTo>
                    <a:pt x="1422527" y="249047"/>
                  </a:lnTo>
                  <a:lnTo>
                    <a:pt x="1402842" y="202819"/>
                  </a:lnTo>
                  <a:lnTo>
                    <a:pt x="1380109" y="158369"/>
                  </a:lnTo>
                  <a:lnTo>
                    <a:pt x="1354582" y="115697"/>
                  </a:lnTo>
                  <a:lnTo>
                    <a:pt x="1326261" y="75057"/>
                  </a:lnTo>
                  <a:lnTo>
                    <a:pt x="1295527" y="36449"/>
                  </a:lnTo>
                  <a:lnTo>
                    <a:pt x="1262253" y="0"/>
                  </a:lnTo>
                  <a:lnTo>
                    <a:pt x="760349" y="502285"/>
                  </a:lnTo>
                  <a:lnTo>
                    <a:pt x="1471549" y="502285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648444" y="2529801"/>
              <a:ext cx="1471930" cy="749935"/>
            </a:xfrm>
            <a:custGeom>
              <a:avLst/>
              <a:gdLst/>
              <a:ahLst/>
              <a:cxnLst/>
              <a:rect l="l" t="t" r="r" b="b"/>
              <a:pathLst>
                <a:path w="1471929" h="749935">
                  <a:moveTo>
                    <a:pt x="723468" y="0"/>
                  </a:moveTo>
                  <a:lnTo>
                    <a:pt x="0" y="0"/>
                  </a:lnTo>
                  <a:lnTo>
                    <a:pt x="0" y="24676"/>
                  </a:lnTo>
                  <a:lnTo>
                    <a:pt x="723468" y="24676"/>
                  </a:lnTo>
                  <a:lnTo>
                    <a:pt x="723468" y="0"/>
                  </a:lnTo>
                  <a:close/>
                </a:path>
                <a:path w="1471929" h="749935">
                  <a:moveTo>
                    <a:pt x="748144" y="24688"/>
                  </a:moveTo>
                  <a:lnTo>
                    <a:pt x="723519" y="24688"/>
                  </a:lnTo>
                  <a:lnTo>
                    <a:pt x="723519" y="749465"/>
                  </a:lnTo>
                  <a:lnTo>
                    <a:pt x="748144" y="749465"/>
                  </a:lnTo>
                  <a:lnTo>
                    <a:pt x="748144" y="24688"/>
                  </a:lnTo>
                  <a:close/>
                </a:path>
                <a:path w="1471929" h="749935">
                  <a:moveTo>
                    <a:pt x="1471549" y="38"/>
                  </a:moveTo>
                  <a:lnTo>
                    <a:pt x="760476" y="38"/>
                  </a:lnTo>
                  <a:lnTo>
                    <a:pt x="748157" y="12357"/>
                  </a:lnTo>
                  <a:lnTo>
                    <a:pt x="748157" y="24676"/>
                  </a:lnTo>
                  <a:lnTo>
                    <a:pt x="1471549" y="24676"/>
                  </a:lnTo>
                  <a:lnTo>
                    <a:pt x="1471549" y="38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0372343" y="2529840"/>
              <a:ext cx="24765" cy="26034"/>
            </a:xfrm>
            <a:custGeom>
              <a:avLst/>
              <a:gdLst/>
              <a:ahLst/>
              <a:cxnLst/>
              <a:rect l="l" t="t" r="r" b="b"/>
              <a:pathLst>
                <a:path w="24765" h="26035">
                  <a:moveTo>
                    <a:pt x="9144" y="0"/>
                  </a:moveTo>
                  <a:lnTo>
                    <a:pt x="0" y="0"/>
                  </a:lnTo>
                  <a:lnTo>
                    <a:pt x="0" y="25781"/>
                  </a:lnTo>
                  <a:lnTo>
                    <a:pt x="24256" y="25781"/>
                  </a:lnTo>
                  <a:lnTo>
                    <a:pt x="24256" y="12954"/>
                  </a:lnTo>
                  <a:lnTo>
                    <a:pt x="21208" y="12954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396728" y="2008631"/>
              <a:ext cx="513080" cy="522605"/>
            </a:xfrm>
            <a:custGeom>
              <a:avLst/>
              <a:gdLst/>
              <a:ahLst/>
              <a:cxnLst/>
              <a:rect l="l" t="t" r="r" b="b"/>
              <a:pathLst>
                <a:path w="513079" h="522605">
                  <a:moveTo>
                    <a:pt x="494665" y="0"/>
                  </a:moveTo>
                  <a:lnTo>
                    <a:pt x="0" y="497585"/>
                  </a:lnTo>
                  <a:lnTo>
                    <a:pt x="0" y="522223"/>
                  </a:lnTo>
                  <a:lnTo>
                    <a:pt x="12319" y="522223"/>
                  </a:lnTo>
                  <a:lnTo>
                    <a:pt x="513079" y="18541"/>
                  </a:lnTo>
                  <a:lnTo>
                    <a:pt x="494665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0378440" y="2505455"/>
              <a:ext cx="30480" cy="38100"/>
            </a:xfrm>
            <a:custGeom>
              <a:avLst/>
              <a:gdLst/>
              <a:ahLst/>
              <a:cxnLst/>
              <a:rect l="l" t="t" r="r" b="b"/>
              <a:pathLst>
                <a:path w="30479" h="38100">
                  <a:moveTo>
                    <a:pt x="18034" y="0"/>
                  </a:moveTo>
                  <a:lnTo>
                    <a:pt x="0" y="18796"/>
                  </a:lnTo>
                  <a:lnTo>
                    <a:pt x="3048" y="25019"/>
                  </a:lnTo>
                  <a:lnTo>
                    <a:pt x="18034" y="25019"/>
                  </a:lnTo>
                  <a:lnTo>
                    <a:pt x="18034" y="0"/>
                  </a:lnTo>
                  <a:close/>
                </a:path>
                <a:path w="30479" h="38100">
                  <a:moveTo>
                    <a:pt x="30099" y="25019"/>
                  </a:moveTo>
                  <a:lnTo>
                    <a:pt x="18034" y="25019"/>
                  </a:lnTo>
                  <a:lnTo>
                    <a:pt x="18034" y="37592"/>
                  </a:lnTo>
                  <a:lnTo>
                    <a:pt x="30099" y="25019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0381488" y="2529840"/>
              <a:ext cx="15240" cy="13335"/>
            </a:xfrm>
            <a:custGeom>
              <a:avLst/>
              <a:gdLst/>
              <a:ahLst/>
              <a:cxnLst/>
              <a:rect l="l" t="t" r="r" b="b"/>
              <a:pathLst>
                <a:path w="15240" h="13335">
                  <a:moveTo>
                    <a:pt x="14731" y="0"/>
                  </a:moveTo>
                  <a:lnTo>
                    <a:pt x="0" y="0"/>
                  </a:lnTo>
                  <a:lnTo>
                    <a:pt x="11810" y="13335"/>
                  </a:lnTo>
                  <a:lnTo>
                    <a:pt x="14731" y="13335"/>
                  </a:lnTo>
                  <a:lnTo>
                    <a:pt x="14731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9704831" y="1860803"/>
              <a:ext cx="1356360" cy="1359535"/>
            </a:xfrm>
            <a:custGeom>
              <a:avLst/>
              <a:gdLst/>
              <a:ahLst/>
              <a:cxnLst/>
              <a:rect l="l" t="t" r="r" b="b"/>
              <a:pathLst>
                <a:path w="1356359" h="1359535">
                  <a:moveTo>
                    <a:pt x="679576" y="0"/>
                  </a:moveTo>
                  <a:lnTo>
                    <a:pt x="631063" y="1650"/>
                  </a:lnTo>
                  <a:lnTo>
                    <a:pt x="583565" y="6731"/>
                  </a:lnTo>
                  <a:lnTo>
                    <a:pt x="536956" y="15112"/>
                  </a:lnTo>
                  <a:lnTo>
                    <a:pt x="491490" y="26416"/>
                  </a:lnTo>
                  <a:lnTo>
                    <a:pt x="447421" y="40894"/>
                  </a:lnTo>
                  <a:lnTo>
                    <a:pt x="404622" y="58166"/>
                  </a:lnTo>
                  <a:lnTo>
                    <a:pt x="363347" y="78232"/>
                  </a:lnTo>
                  <a:lnTo>
                    <a:pt x="323596" y="100837"/>
                  </a:lnTo>
                  <a:lnTo>
                    <a:pt x="285750" y="126111"/>
                  </a:lnTo>
                  <a:lnTo>
                    <a:pt x="249554" y="153797"/>
                  </a:lnTo>
                  <a:lnTo>
                    <a:pt x="215392" y="183769"/>
                  </a:lnTo>
                  <a:lnTo>
                    <a:pt x="183388" y="215900"/>
                  </a:lnTo>
                  <a:lnTo>
                    <a:pt x="153416" y="250062"/>
                  </a:lnTo>
                  <a:lnTo>
                    <a:pt x="125857" y="286258"/>
                  </a:lnTo>
                  <a:lnTo>
                    <a:pt x="100711" y="324358"/>
                  </a:lnTo>
                  <a:lnTo>
                    <a:pt x="77977" y="364109"/>
                  </a:lnTo>
                  <a:lnTo>
                    <a:pt x="58039" y="405511"/>
                  </a:lnTo>
                  <a:lnTo>
                    <a:pt x="40767" y="448310"/>
                  </a:lnTo>
                  <a:lnTo>
                    <a:pt x="26416" y="492633"/>
                  </a:lnTo>
                  <a:lnTo>
                    <a:pt x="14986" y="538099"/>
                  </a:lnTo>
                  <a:lnTo>
                    <a:pt x="6731" y="584708"/>
                  </a:lnTo>
                  <a:lnTo>
                    <a:pt x="1650" y="632460"/>
                  </a:lnTo>
                  <a:lnTo>
                    <a:pt x="0" y="681101"/>
                  </a:lnTo>
                  <a:lnTo>
                    <a:pt x="1650" y="729361"/>
                  </a:lnTo>
                  <a:lnTo>
                    <a:pt x="6731" y="776605"/>
                  </a:lnTo>
                  <a:lnTo>
                    <a:pt x="14986" y="822960"/>
                  </a:lnTo>
                  <a:lnTo>
                    <a:pt x="26416" y="868172"/>
                  </a:lnTo>
                  <a:lnTo>
                    <a:pt x="40767" y="912241"/>
                  </a:lnTo>
                  <a:lnTo>
                    <a:pt x="58039" y="954913"/>
                  </a:lnTo>
                  <a:lnTo>
                    <a:pt x="77977" y="996061"/>
                  </a:lnTo>
                  <a:lnTo>
                    <a:pt x="100711" y="1035558"/>
                  </a:lnTo>
                  <a:lnTo>
                    <a:pt x="125857" y="1073404"/>
                  </a:lnTo>
                  <a:lnTo>
                    <a:pt x="153416" y="1109472"/>
                  </a:lnTo>
                  <a:lnTo>
                    <a:pt x="183388" y="1143635"/>
                  </a:lnTo>
                  <a:lnTo>
                    <a:pt x="215392" y="1175639"/>
                  </a:lnTo>
                  <a:lnTo>
                    <a:pt x="249554" y="1205611"/>
                  </a:lnTo>
                  <a:lnTo>
                    <a:pt x="285750" y="1233170"/>
                  </a:lnTo>
                  <a:lnTo>
                    <a:pt x="323596" y="1258316"/>
                  </a:lnTo>
                  <a:lnTo>
                    <a:pt x="363347" y="1280922"/>
                  </a:lnTo>
                  <a:lnTo>
                    <a:pt x="404622" y="1300988"/>
                  </a:lnTo>
                  <a:lnTo>
                    <a:pt x="447421" y="1318260"/>
                  </a:lnTo>
                  <a:lnTo>
                    <a:pt x="491490" y="1332611"/>
                  </a:lnTo>
                  <a:lnTo>
                    <a:pt x="536956" y="1344041"/>
                  </a:lnTo>
                  <a:lnTo>
                    <a:pt x="583565" y="1352296"/>
                  </a:lnTo>
                  <a:lnTo>
                    <a:pt x="631063" y="1357376"/>
                  </a:lnTo>
                  <a:lnTo>
                    <a:pt x="679576" y="1359027"/>
                  </a:lnTo>
                  <a:lnTo>
                    <a:pt x="727710" y="1357376"/>
                  </a:lnTo>
                  <a:lnTo>
                    <a:pt x="775081" y="1352296"/>
                  </a:lnTo>
                  <a:lnTo>
                    <a:pt x="821309" y="1344041"/>
                  </a:lnTo>
                  <a:lnTo>
                    <a:pt x="866394" y="1332611"/>
                  </a:lnTo>
                  <a:lnTo>
                    <a:pt x="910336" y="1318260"/>
                  </a:lnTo>
                  <a:lnTo>
                    <a:pt x="952881" y="1300988"/>
                  </a:lnTo>
                  <a:lnTo>
                    <a:pt x="993901" y="1280922"/>
                  </a:lnTo>
                  <a:lnTo>
                    <a:pt x="1033399" y="1258316"/>
                  </a:lnTo>
                  <a:lnTo>
                    <a:pt x="1071245" y="1233170"/>
                  </a:lnTo>
                  <a:lnTo>
                    <a:pt x="1107186" y="1205611"/>
                  </a:lnTo>
                  <a:lnTo>
                    <a:pt x="1141222" y="1175639"/>
                  </a:lnTo>
                  <a:lnTo>
                    <a:pt x="1173226" y="1143635"/>
                  </a:lnTo>
                  <a:lnTo>
                    <a:pt x="1202944" y="1109472"/>
                  </a:lnTo>
                  <a:lnTo>
                    <a:pt x="1230502" y="1073404"/>
                  </a:lnTo>
                  <a:lnTo>
                    <a:pt x="1255649" y="1035558"/>
                  </a:lnTo>
                  <a:lnTo>
                    <a:pt x="1278254" y="996061"/>
                  </a:lnTo>
                  <a:lnTo>
                    <a:pt x="1298194" y="954913"/>
                  </a:lnTo>
                  <a:lnTo>
                    <a:pt x="1315466" y="912241"/>
                  </a:lnTo>
                  <a:lnTo>
                    <a:pt x="1329817" y="868172"/>
                  </a:lnTo>
                  <a:lnTo>
                    <a:pt x="1341247" y="822960"/>
                  </a:lnTo>
                  <a:lnTo>
                    <a:pt x="1349502" y="776605"/>
                  </a:lnTo>
                  <a:lnTo>
                    <a:pt x="1354454" y="729361"/>
                  </a:lnTo>
                  <a:lnTo>
                    <a:pt x="1356233" y="681101"/>
                  </a:lnTo>
                  <a:lnTo>
                    <a:pt x="1354454" y="632460"/>
                  </a:lnTo>
                  <a:lnTo>
                    <a:pt x="1349502" y="584708"/>
                  </a:lnTo>
                  <a:lnTo>
                    <a:pt x="1341247" y="538099"/>
                  </a:lnTo>
                  <a:lnTo>
                    <a:pt x="1329817" y="492633"/>
                  </a:lnTo>
                  <a:lnTo>
                    <a:pt x="1315466" y="448310"/>
                  </a:lnTo>
                  <a:lnTo>
                    <a:pt x="1298194" y="405511"/>
                  </a:lnTo>
                  <a:lnTo>
                    <a:pt x="1278254" y="364109"/>
                  </a:lnTo>
                  <a:lnTo>
                    <a:pt x="1255649" y="324358"/>
                  </a:lnTo>
                  <a:lnTo>
                    <a:pt x="1230502" y="286258"/>
                  </a:lnTo>
                  <a:lnTo>
                    <a:pt x="1202944" y="250062"/>
                  </a:lnTo>
                  <a:lnTo>
                    <a:pt x="1173226" y="215900"/>
                  </a:lnTo>
                  <a:lnTo>
                    <a:pt x="1141222" y="183769"/>
                  </a:lnTo>
                  <a:lnTo>
                    <a:pt x="1107186" y="153797"/>
                  </a:lnTo>
                  <a:lnTo>
                    <a:pt x="1071245" y="126111"/>
                  </a:lnTo>
                  <a:lnTo>
                    <a:pt x="1033399" y="100837"/>
                  </a:lnTo>
                  <a:lnTo>
                    <a:pt x="993901" y="78232"/>
                  </a:lnTo>
                  <a:lnTo>
                    <a:pt x="952881" y="58166"/>
                  </a:lnTo>
                  <a:lnTo>
                    <a:pt x="910336" y="40894"/>
                  </a:lnTo>
                  <a:lnTo>
                    <a:pt x="866394" y="26416"/>
                  </a:lnTo>
                  <a:lnTo>
                    <a:pt x="821309" y="15112"/>
                  </a:lnTo>
                  <a:lnTo>
                    <a:pt x="775081" y="6731"/>
                  </a:lnTo>
                  <a:lnTo>
                    <a:pt x="727710" y="1650"/>
                  </a:lnTo>
                  <a:lnTo>
                    <a:pt x="679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455664" y="3756659"/>
              <a:ext cx="1470025" cy="1473200"/>
            </a:xfrm>
            <a:custGeom>
              <a:avLst/>
              <a:gdLst/>
              <a:ahLst/>
              <a:cxnLst/>
              <a:rect l="l" t="t" r="r" b="b"/>
              <a:pathLst>
                <a:path w="1470025" h="1473200">
                  <a:moveTo>
                    <a:pt x="716534" y="736600"/>
                  </a:moveTo>
                  <a:lnTo>
                    <a:pt x="205994" y="224917"/>
                  </a:lnTo>
                  <a:lnTo>
                    <a:pt x="172834" y="262255"/>
                  </a:lnTo>
                  <a:lnTo>
                    <a:pt x="142113" y="301879"/>
                  </a:lnTo>
                  <a:lnTo>
                    <a:pt x="113906" y="343662"/>
                  </a:lnTo>
                  <a:lnTo>
                    <a:pt x="88392" y="387477"/>
                  </a:lnTo>
                  <a:lnTo>
                    <a:pt x="65913" y="433070"/>
                  </a:lnTo>
                  <a:lnTo>
                    <a:pt x="46355" y="480314"/>
                  </a:lnTo>
                  <a:lnTo>
                    <a:pt x="30099" y="529082"/>
                  </a:lnTo>
                  <a:lnTo>
                    <a:pt x="17145" y="579247"/>
                  </a:lnTo>
                  <a:lnTo>
                    <a:pt x="7747" y="630682"/>
                  </a:lnTo>
                  <a:lnTo>
                    <a:pt x="1905" y="683133"/>
                  </a:lnTo>
                  <a:lnTo>
                    <a:pt x="0" y="736600"/>
                  </a:lnTo>
                  <a:lnTo>
                    <a:pt x="1905" y="790575"/>
                  </a:lnTo>
                  <a:lnTo>
                    <a:pt x="7747" y="843534"/>
                  </a:lnTo>
                  <a:lnTo>
                    <a:pt x="17145" y="895096"/>
                  </a:lnTo>
                  <a:lnTo>
                    <a:pt x="30099" y="945388"/>
                  </a:lnTo>
                  <a:lnTo>
                    <a:pt x="46355" y="994029"/>
                  </a:lnTo>
                  <a:lnTo>
                    <a:pt x="65913" y="1041146"/>
                  </a:lnTo>
                  <a:lnTo>
                    <a:pt x="88392" y="1086358"/>
                  </a:lnTo>
                  <a:lnTo>
                    <a:pt x="113906" y="1129919"/>
                  </a:lnTo>
                  <a:lnTo>
                    <a:pt x="142113" y="1171448"/>
                  </a:lnTo>
                  <a:lnTo>
                    <a:pt x="172834" y="1210818"/>
                  </a:lnTo>
                  <a:lnTo>
                    <a:pt x="205994" y="1248156"/>
                  </a:lnTo>
                  <a:lnTo>
                    <a:pt x="716534" y="736600"/>
                  </a:lnTo>
                  <a:close/>
                </a:path>
                <a:path w="1470025" h="1473200">
                  <a:moveTo>
                    <a:pt x="1470025" y="727329"/>
                  </a:moveTo>
                  <a:lnTo>
                    <a:pt x="1467739" y="679577"/>
                  </a:lnTo>
                  <a:lnTo>
                    <a:pt x="1462532" y="632714"/>
                  </a:lnTo>
                  <a:lnTo>
                    <a:pt x="1454404" y="586740"/>
                  </a:lnTo>
                  <a:lnTo>
                    <a:pt x="1429893" y="497840"/>
                  </a:lnTo>
                  <a:lnTo>
                    <a:pt x="1413764" y="455168"/>
                  </a:lnTo>
                  <a:lnTo>
                    <a:pt x="1394968" y="413766"/>
                  </a:lnTo>
                  <a:lnTo>
                    <a:pt x="1373886" y="373761"/>
                  </a:lnTo>
                  <a:lnTo>
                    <a:pt x="1350391" y="335153"/>
                  </a:lnTo>
                  <a:lnTo>
                    <a:pt x="1324737" y="298196"/>
                  </a:lnTo>
                  <a:lnTo>
                    <a:pt x="1296797" y="262890"/>
                  </a:lnTo>
                  <a:lnTo>
                    <a:pt x="1266952" y="229489"/>
                  </a:lnTo>
                  <a:lnTo>
                    <a:pt x="1235202" y="197866"/>
                  </a:lnTo>
                  <a:lnTo>
                    <a:pt x="1201420" y="168148"/>
                  </a:lnTo>
                  <a:lnTo>
                    <a:pt x="1165987" y="140589"/>
                  </a:lnTo>
                  <a:lnTo>
                    <a:pt x="1128903" y="115189"/>
                  </a:lnTo>
                  <a:lnTo>
                    <a:pt x="1090168" y="92075"/>
                  </a:lnTo>
                  <a:lnTo>
                    <a:pt x="1050036" y="71247"/>
                  </a:lnTo>
                  <a:lnTo>
                    <a:pt x="1008507" y="52959"/>
                  </a:lnTo>
                  <a:lnTo>
                    <a:pt x="965581" y="37211"/>
                  </a:lnTo>
                  <a:lnTo>
                    <a:pt x="921512" y="24003"/>
                  </a:lnTo>
                  <a:lnTo>
                    <a:pt x="876300" y="13716"/>
                  </a:lnTo>
                  <a:lnTo>
                    <a:pt x="830072" y="6096"/>
                  </a:lnTo>
                  <a:lnTo>
                    <a:pt x="782955" y="1524"/>
                  </a:lnTo>
                  <a:lnTo>
                    <a:pt x="735076" y="0"/>
                  </a:lnTo>
                  <a:lnTo>
                    <a:pt x="681101" y="1905"/>
                  </a:lnTo>
                  <a:lnTo>
                    <a:pt x="628269" y="7747"/>
                  </a:lnTo>
                  <a:lnTo>
                    <a:pt x="576707" y="17145"/>
                  </a:lnTo>
                  <a:lnTo>
                    <a:pt x="526669" y="30099"/>
                  </a:lnTo>
                  <a:lnTo>
                    <a:pt x="478028" y="46482"/>
                  </a:lnTo>
                  <a:lnTo>
                    <a:pt x="431165" y="66040"/>
                  </a:lnTo>
                  <a:lnTo>
                    <a:pt x="385826" y="88646"/>
                  </a:lnTo>
                  <a:lnTo>
                    <a:pt x="342519" y="114046"/>
                  </a:lnTo>
                  <a:lnTo>
                    <a:pt x="301117" y="142367"/>
                  </a:lnTo>
                  <a:lnTo>
                    <a:pt x="261747" y="173228"/>
                  </a:lnTo>
                  <a:lnTo>
                    <a:pt x="224536" y="206502"/>
                  </a:lnTo>
                  <a:lnTo>
                    <a:pt x="735076" y="721106"/>
                  </a:lnTo>
                  <a:lnTo>
                    <a:pt x="879602" y="573278"/>
                  </a:lnTo>
                  <a:lnTo>
                    <a:pt x="898017" y="591693"/>
                  </a:lnTo>
                  <a:lnTo>
                    <a:pt x="753491" y="736600"/>
                  </a:lnTo>
                  <a:lnTo>
                    <a:pt x="827278" y="810514"/>
                  </a:lnTo>
                  <a:lnTo>
                    <a:pt x="808863" y="829056"/>
                  </a:lnTo>
                  <a:lnTo>
                    <a:pt x="735076" y="755015"/>
                  </a:lnTo>
                  <a:lnTo>
                    <a:pt x="224536" y="1266571"/>
                  </a:lnTo>
                  <a:lnTo>
                    <a:pt x="261747" y="1299972"/>
                  </a:lnTo>
                  <a:lnTo>
                    <a:pt x="301117" y="1330706"/>
                  </a:lnTo>
                  <a:lnTo>
                    <a:pt x="342519" y="1359027"/>
                  </a:lnTo>
                  <a:lnTo>
                    <a:pt x="385826" y="1384554"/>
                  </a:lnTo>
                  <a:lnTo>
                    <a:pt x="431165" y="1407033"/>
                  </a:lnTo>
                  <a:lnTo>
                    <a:pt x="478028" y="1426591"/>
                  </a:lnTo>
                  <a:lnTo>
                    <a:pt x="526669" y="1442974"/>
                  </a:lnTo>
                  <a:lnTo>
                    <a:pt x="576707" y="1455928"/>
                  </a:lnTo>
                  <a:lnTo>
                    <a:pt x="628269" y="1465326"/>
                  </a:lnTo>
                  <a:lnTo>
                    <a:pt x="681101" y="1471168"/>
                  </a:lnTo>
                  <a:lnTo>
                    <a:pt x="735076" y="1473073"/>
                  </a:lnTo>
                  <a:lnTo>
                    <a:pt x="782574" y="1471549"/>
                  </a:lnTo>
                  <a:lnTo>
                    <a:pt x="829437" y="1467104"/>
                  </a:lnTo>
                  <a:lnTo>
                    <a:pt x="875284" y="1459750"/>
                  </a:lnTo>
                  <a:lnTo>
                    <a:pt x="920242" y="1449451"/>
                  </a:lnTo>
                  <a:lnTo>
                    <a:pt x="964057" y="1436624"/>
                  </a:lnTo>
                  <a:lnTo>
                    <a:pt x="1006729" y="1421003"/>
                  </a:lnTo>
                  <a:lnTo>
                    <a:pt x="1048131" y="1402969"/>
                  </a:lnTo>
                  <a:lnTo>
                    <a:pt x="1088136" y="1382522"/>
                  </a:lnTo>
                  <a:lnTo>
                    <a:pt x="1126744" y="1359662"/>
                  </a:lnTo>
                  <a:lnTo>
                    <a:pt x="1163828" y="1334643"/>
                  </a:lnTo>
                  <a:lnTo>
                    <a:pt x="1199134" y="1307465"/>
                  </a:lnTo>
                  <a:lnTo>
                    <a:pt x="1232789" y="1278128"/>
                  </a:lnTo>
                  <a:lnTo>
                    <a:pt x="1264666" y="1246886"/>
                  </a:lnTo>
                  <a:lnTo>
                    <a:pt x="1294638" y="1213739"/>
                  </a:lnTo>
                  <a:lnTo>
                    <a:pt x="1322451" y="1178941"/>
                  </a:lnTo>
                  <a:lnTo>
                    <a:pt x="1348232" y="1142238"/>
                  </a:lnTo>
                  <a:lnTo>
                    <a:pt x="1371854" y="1104138"/>
                  </a:lnTo>
                  <a:lnTo>
                    <a:pt x="1393063" y="1064387"/>
                  </a:lnTo>
                  <a:lnTo>
                    <a:pt x="1411986" y="1023239"/>
                  </a:lnTo>
                  <a:lnTo>
                    <a:pt x="1428496" y="980821"/>
                  </a:lnTo>
                  <a:lnTo>
                    <a:pt x="1442339" y="937133"/>
                  </a:lnTo>
                  <a:lnTo>
                    <a:pt x="1453515" y="892302"/>
                  </a:lnTo>
                  <a:lnTo>
                    <a:pt x="1461897" y="846455"/>
                  </a:lnTo>
                  <a:lnTo>
                    <a:pt x="1463929" y="829056"/>
                  </a:lnTo>
                  <a:lnTo>
                    <a:pt x="1467485" y="799592"/>
                  </a:lnTo>
                  <a:lnTo>
                    <a:pt x="1470025" y="751967"/>
                  </a:lnTo>
                  <a:lnTo>
                    <a:pt x="867283" y="751967"/>
                  </a:lnTo>
                  <a:lnTo>
                    <a:pt x="867283" y="727329"/>
                  </a:lnTo>
                  <a:lnTo>
                    <a:pt x="1470025" y="727329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661404" y="3963923"/>
              <a:ext cx="528955" cy="1059180"/>
            </a:xfrm>
            <a:custGeom>
              <a:avLst/>
              <a:gdLst/>
              <a:ahLst/>
              <a:cxnLst/>
              <a:rect l="l" t="t" r="r" b="b"/>
              <a:pathLst>
                <a:path w="528954" h="1059179">
                  <a:moveTo>
                    <a:pt x="528574" y="548005"/>
                  </a:moveTo>
                  <a:lnTo>
                    <a:pt x="510032" y="529463"/>
                  </a:lnTo>
                  <a:lnTo>
                    <a:pt x="0" y="1040511"/>
                  </a:lnTo>
                  <a:lnTo>
                    <a:pt x="18415" y="1058926"/>
                  </a:lnTo>
                  <a:lnTo>
                    <a:pt x="528574" y="548005"/>
                  </a:lnTo>
                  <a:close/>
                </a:path>
                <a:path w="528954" h="1059179">
                  <a:moveTo>
                    <a:pt x="528574" y="514096"/>
                  </a:moveTo>
                  <a:lnTo>
                    <a:pt x="18415" y="0"/>
                  </a:lnTo>
                  <a:lnTo>
                    <a:pt x="0" y="18415"/>
                  </a:lnTo>
                  <a:lnTo>
                    <a:pt x="510032" y="529463"/>
                  </a:lnTo>
                  <a:lnTo>
                    <a:pt x="528574" y="514096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71943" y="4330192"/>
              <a:ext cx="180848" cy="255524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7322819" y="4483592"/>
              <a:ext cx="603885" cy="26034"/>
            </a:xfrm>
            <a:custGeom>
              <a:avLst/>
              <a:gdLst/>
              <a:ahLst/>
              <a:cxnLst/>
              <a:rect l="l" t="t" r="r" b="b"/>
              <a:pathLst>
                <a:path w="603884" h="26035">
                  <a:moveTo>
                    <a:pt x="603288" y="0"/>
                  </a:moveTo>
                  <a:lnTo>
                    <a:pt x="0" y="0"/>
                  </a:lnTo>
                  <a:lnTo>
                    <a:pt x="0" y="25796"/>
                  </a:lnTo>
                  <a:lnTo>
                    <a:pt x="603288" y="25796"/>
                  </a:lnTo>
                  <a:lnTo>
                    <a:pt x="603288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513576" y="3816095"/>
              <a:ext cx="1353820" cy="1359535"/>
            </a:xfrm>
            <a:custGeom>
              <a:avLst/>
              <a:gdLst/>
              <a:ahLst/>
              <a:cxnLst/>
              <a:rect l="l" t="t" r="r" b="b"/>
              <a:pathLst>
                <a:path w="1353820" h="1359535">
                  <a:moveTo>
                    <a:pt x="676655" y="0"/>
                  </a:moveTo>
                  <a:lnTo>
                    <a:pt x="628142" y="1650"/>
                  </a:lnTo>
                  <a:lnTo>
                    <a:pt x="580517" y="6730"/>
                  </a:lnTo>
                  <a:lnTo>
                    <a:pt x="534034" y="14858"/>
                  </a:lnTo>
                  <a:lnTo>
                    <a:pt x="488696" y="26161"/>
                  </a:lnTo>
                  <a:lnTo>
                    <a:pt x="444753" y="40512"/>
                  </a:lnTo>
                  <a:lnTo>
                    <a:pt x="402081" y="57657"/>
                  </a:lnTo>
                  <a:lnTo>
                    <a:pt x="360933" y="77469"/>
                  </a:lnTo>
                  <a:lnTo>
                    <a:pt x="321437" y="100075"/>
                  </a:lnTo>
                  <a:lnTo>
                    <a:pt x="283718" y="125094"/>
                  </a:lnTo>
                  <a:lnTo>
                    <a:pt x="247776" y="152526"/>
                  </a:lnTo>
                  <a:lnTo>
                    <a:pt x="213868" y="182244"/>
                  </a:lnTo>
                  <a:lnTo>
                    <a:pt x="181864" y="214248"/>
                  </a:lnTo>
                  <a:lnTo>
                    <a:pt x="152273" y="248284"/>
                  </a:lnTo>
                  <a:lnTo>
                    <a:pt x="124841" y="284225"/>
                  </a:lnTo>
                  <a:lnTo>
                    <a:pt x="99822" y="322071"/>
                  </a:lnTo>
                  <a:lnTo>
                    <a:pt x="77343" y="361695"/>
                  </a:lnTo>
                  <a:lnTo>
                    <a:pt x="57530" y="402843"/>
                  </a:lnTo>
                  <a:lnTo>
                    <a:pt x="40385" y="445642"/>
                  </a:lnTo>
                  <a:lnTo>
                    <a:pt x="26162" y="489711"/>
                  </a:lnTo>
                  <a:lnTo>
                    <a:pt x="14858" y="535177"/>
                  </a:lnTo>
                  <a:lnTo>
                    <a:pt x="6730" y="581786"/>
                  </a:lnTo>
                  <a:lnTo>
                    <a:pt x="1650" y="629411"/>
                  </a:lnTo>
                  <a:lnTo>
                    <a:pt x="0" y="678052"/>
                  </a:lnTo>
                  <a:lnTo>
                    <a:pt x="1650" y="726566"/>
                  </a:lnTo>
                  <a:lnTo>
                    <a:pt x="6730" y="774318"/>
                  </a:lnTo>
                  <a:lnTo>
                    <a:pt x="14858" y="820927"/>
                  </a:lnTo>
                  <a:lnTo>
                    <a:pt x="26162" y="866520"/>
                  </a:lnTo>
                  <a:lnTo>
                    <a:pt x="40385" y="910716"/>
                  </a:lnTo>
                  <a:lnTo>
                    <a:pt x="57530" y="953642"/>
                  </a:lnTo>
                  <a:lnTo>
                    <a:pt x="77343" y="994917"/>
                  </a:lnTo>
                  <a:lnTo>
                    <a:pt x="99822" y="1034795"/>
                  </a:lnTo>
                  <a:lnTo>
                    <a:pt x="124841" y="1072768"/>
                  </a:lnTo>
                  <a:lnTo>
                    <a:pt x="152273" y="1108964"/>
                  </a:lnTo>
                  <a:lnTo>
                    <a:pt x="181864" y="1143127"/>
                  </a:lnTo>
                  <a:lnTo>
                    <a:pt x="213868" y="1175384"/>
                  </a:lnTo>
                  <a:lnTo>
                    <a:pt x="247776" y="1205356"/>
                  </a:lnTo>
                  <a:lnTo>
                    <a:pt x="283718" y="1232915"/>
                  </a:lnTo>
                  <a:lnTo>
                    <a:pt x="321437" y="1258189"/>
                  </a:lnTo>
                  <a:lnTo>
                    <a:pt x="360933" y="1280921"/>
                  </a:lnTo>
                  <a:lnTo>
                    <a:pt x="402081" y="1300987"/>
                  </a:lnTo>
                  <a:lnTo>
                    <a:pt x="444753" y="1318259"/>
                  </a:lnTo>
                  <a:lnTo>
                    <a:pt x="488696" y="1332610"/>
                  </a:lnTo>
                  <a:lnTo>
                    <a:pt x="534034" y="1344040"/>
                  </a:lnTo>
                  <a:lnTo>
                    <a:pt x="580517" y="1352295"/>
                  </a:lnTo>
                  <a:lnTo>
                    <a:pt x="628142" y="1357376"/>
                  </a:lnTo>
                  <a:lnTo>
                    <a:pt x="676655" y="1359027"/>
                  </a:lnTo>
                  <a:lnTo>
                    <a:pt x="725170" y="1357376"/>
                  </a:lnTo>
                  <a:lnTo>
                    <a:pt x="772668" y="1352295"/>
                  </a:lnTo>
                  <a:lnTo>
                    <a:pt x="819150" y="1344040"/>
                  </a:lnTo>
                  <a:lnTo>
                    <a:pt x="864489" y="1332610"/>
                  </a:lnTo>
                  <a:lnTo>
                    <a:pt x="908557" y="1318259"/>
                  </a:lnTo>
                  <a:lnTo>
                    <a:pt x="951102" y="1300987"/>
                  </a:lnTo>
                  <a:lnTo>
                    <a:pt x="992251" y="1280921"/>
                  </a:lnTo>
                  <a:lnTo>
                    <a:pt x="1031748" y="1258189"/>
                  </a:lnTo>
                  <a:lnTo>
                    <a:pt x="1069594" y="1232915"/>
                  </a:lnTo>
                  <a:lnTo>
                    <a:pt x="1105534" y="1205356"/>
                  </a:lnTo>
                  <a:lnTo>
                    <a:pt x="1139444" y="1175384"/>
                  </a:lnTo>
                  <a:lnTo>
                    <a:pt x="1171321" y="1143127"/>
                  </a:lnTo>
                  <a:lnTo>
                    <a:pt x="1201039" y="1108964"/>
                  </a:lnTo>
                  <a:lnTo>
                    <a:pt x="1228471" y="1072768"/>
                  </a:lnTo>
                  <a:lnTo>
                    <a:pt x="1253490" y="1034795"/>
                  </a:lnTo>
                  <a:lnTo>
                    <a:pt x="1275969" y="994917"/>
                  </a:lnTo>
                  <a:lnTo>
                    <a:pt x="1295780" y="953642"/>
                  </a:lnTo>
                  <a:lnTo>
                    <a:pt x="1312799" y="910716"/>
                  </a:lnTo>
                  <a:lnTo>
                    <a:pt x="1327150" y="866520"/>
                  </a:lnTo>
                  <a:lnTo>
                    <a:pt x="1338326" y="820927"/>
                  </a:lnTo>
                  <a:lnTo>
                    <a:pt x="1346580" y="774318"/>
                  </a:lnTo>
                  <a:lnTo>
                    <a:pt x="1351533" y="726566"/>
                  </a:lnTo>
                  <a:lnTo>
                    <a:pt x="1353312" y="678052"/>
                  </a:lnTo>
                  <a:lnTo>
                    <a:pt x="1351533" y="629411"/>
                  </a:lnTo>
                  <a:lnTo>
                    <a:pt x="1346580" y="581786"/>
                  </a:lnTo>
                  <a:lnTo>
                    <a:pt x="1338326" y="535177"/>
                  </a:lnTo>
                  <a:lnTo>
                    <a:pt x="1327150" y="489711"/>
                  </a:lnTo>
                  <a:lnTo>
                    <a:pt x="1312799" y="445642"/>
                  </a:lnTo>
                  <a:lnTo>
                    <a:pt x="1295780" y="402843"/>
                  </a:lnTo>
                  <a:lnTo>
                    <a:pt x="1275969" y="361695"/>
                  </a:lnTo>
                  <a:lnTo>
                    <a:pt x="1253490" y="322071"/>
                  </a:lnTo>
                  <a:lnTo>
                    <a:pt x="1228471" y="284225"/>
                  </a:lnTo>
                  <a:lnTo>
                    <a:pt x="1201039" y="248284"/>
                  </a:lnTo>
                  <a:lnTo>
                    <a:pt x="1171321" y="214248"/>
                  </a:lnTo>
                  <a:lnTo>
                    <a:pt x="1139444" y="182244"/>
                  </a:lnTo>
                  <a:lnTo>
                    <a:pt x="1105534" y="152526"/>
                  </a:lnTo>
                  <a:lnTo>
                    <a:pt x="1069594" y="125094"/>
                  </a:lnTo>
                  <a:lnTo>
                    <a:pt x="1031748" y="100075"/>
                  </a:lnTo>
                  <a:lnTo>
                    <a:pt x="992251" y="77469"/>
                  </a:lnTo>
                  <a:lnTo>
                    <a:pt x="951102" y="57657"/>
                  </a:lnTo>
                  <a:lnTo>
                    <a:pt x="908557" y="40512"/>
                  </a:lnTo>
                  <a:lnTo>
                    <a:pt x="864489" y="26161"/>
                  </a:lnTo>
                  <a:lnTo>
                    <a:pt x="819150" y="14858"/>
                  </a:lnTo>
                  <a:lnTo>
                    <a:pt x="772668" y="6730"/>
                  </a:lnTo>
                  <a:lnTo>
                    <a:pt x="725170" y="1650"/>
                  </a:lnTo>
                  <a:lnTo>
                    <a:pt x="6766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916424" y="6120383"/>
              <a:ext cx="648970" cy="598805"/>
            </a:xfrm>
            <a:custGeom>
              <a:avLst/>
              <a:gdLst/>
              <a:ahLst/>
              <a:cxnLst/>
              <a:rect l="l" t="t" r="r" b="b"/>
              <a:pathLst>
                <a:path w="648970" h="598804">
                  <a:moveTo>
                    <a:pt x="310515" y="0"/>
                  </a:moveTo>
                  <a:lnTo>
                    <a:pt x="264541" y="5041"/>
                  </a:lnTo>
                  <a:lnTo>
                    <a:pt x="220599" y="16484"/>
                  </a:lnTo>
                  <a:lnTo>
                    <a:pt x="179324" y="33845"/>
                  </a:lnTo>
                  <a:lnTo>
                    <a:pt x="141224" y="56629"/>
                  </a:lnTo>
                  <a:lnTo>
                    <a:pt x="106553" y="84353"/>
                  </a:lnTo>
                  <a:lnTo>
                    <a:pt x="75946" y="116522"/>
                  </a:lnTo>
                  <a:lnTo>
                    <a:pt x="49911" y="152654"/>
                  </a:lnTo>
                  <a:lnTo>
                    <a:pt x="28702" y="192278"/>
                  </a:lnTo>
                  <a:lnTo>
                    <a:pt x="13081" y="234873"/>
                  </a:lnTo>
                  <a:lnTo>
                    <a:pt x="3302" y="279984"/>
                  </a:lnTo>
                  <a:lnTo>
                    <a:pt x="0" y="327113"/>
                  </a:lnTo>
                  <a:lnTo>
                    <a:pt x="3556" y="375005"/>
                  </a:lnTo>
                  <a:lnTo>
                    <a:pt x="13716" y="420712"/>
                  </a:lnTo>
                  <a:lnTo>
                    <a:pt x="29972" y="463727"/>
                  </a:lnTo>
                  <a:lnTo>
                    <a:pt x="52070" y="503567"/>
                  </a:lnTo>
                  <a:lnTo>
                    <a:pt x="79121" y="539711"/>
                  </a:lnTo>
                  <a:lnTo>
                    <a:pt x="110998" y="571677"/>
                  </a:lnTo>
                  <a:lnTo>
                    <a:pt x="146304" y="598398"/>
                  </a:lnTo>
                  <a:lnTo>
                    <a:pt x="310515" y="598398"/>
                  </a:lnTo>
                  <a:lnTo>
                    <a:pt x="310515" y="0"/>
                  </a:lnTo>
                  <a:close/>
                </a:path>
                <a:path w="648970" h="598804">
                  <a:moveTo>
                    <a:pt x="544322" y="86410"/>
                  </a:moveTo>
                  <a:lnTo>
                    <a:pt x="508889" y="58762"/>
                  </a:lnTo>
                  <a:lnTo>
                    <a:pt x="469773" y="35547"/>
                  </a:lnTo>
                  <a:lnTo>
                    <a:pt x="427355" y="17526"/>
                  </a:lnTo>
                  <a:lnTo>
                    <a:pt x="382270" y="5435"/>
                  </a:lnTo>
                  <a:lnTo>
                    <a:pt x="335153" y="0"/>
                  </a:lnTo>
                  <a:lnTo>
                    <a:pt x="335153" y="296252"/>
                  </a:lnTo>
                  <a:lnTo>
                    <a:pt x="544322" y="86410"/>
                  </a:lnTo>
                  <a:close/>
                </a:path>
                <a:path w="648970" h="598804">
                  <a:moveTo>
                    <a:pt x="648843" y="327113"/>
                  </a:moveTo>
                  <a:lnTo>
                    <a:pt x="644906" y="276453"/>
                  </a:lnTo>
                  <a:lnTo>
                    <a:pt x="633603" y="228460"/>
                  </a:lnTo>
                  <a:lnTo>
                    <a:pt x="615569" y="183578"/>
                  </a:lnTo>
                  <a:lnTo>
                    <a:pt x="591693" y="142252"/>
                  </a:lnTo>
                  <a:lnTo>
                    <a:pt x="562737" y="104927"/>
                  </a:lnTo>
                  <a:lnTo>
                    <a:pt x="335153" y="330200"/>
                  </a:lnTo>
                  <a:lnTo>
                    <a:pt x="335153" y="598398"/>
                  </a:lnTo>
                  <a:lnTo>
                    <a:pt x="501650" y="598398"/>
                  </a:lnTo>
                  <a:lnTo>
                    <a:pt x="537337" y="571677"/>
                  </a:lnTo>
                  <a:lnTo>
                    <a:pt x="569341" y="539711"/>
                  </a:lnTo>
                  <a:lnTo>
                    <a:pt x="596646" y="503567"/>
                  </a:lnTo>
                  <a:lnTo>
                    <a:pt x="618744" y="463727"/>
                  </a:lnTo>
                  <a:lnTo>
                    <a:pt x="635127" y="420712"/>
                  </a:lnTo>
                  <a:lnTo>
                    <a:pt x="645287" y="375005"/>
                  </a:lnTo>
                  <a:lnTo>
                    <a:pt x="648843" y="327113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227320" y="6120383"/>
              <a:ext cx="24765" cy="598805"/>
            </a:xfrm>
            <a:custGeom>
              <a:avLst/>
              <a:gdLst/>
              <a:ahLst/>
              <a:cxnLst/>
              <a:rect l="l" t="t" r="r" b="b"/>
              <a:pathLst>
                <a:path w="24764" h="598804">
                  <a:moveTo>
                    <a:pt x="24257" y="0"/>
                  </a:moveTo>
                  <a:lnTo>
                    <a:pt x="0" y="0"/>
                  </a:lnTo>
                  <a:lnTo>
                    <a:pt x="0" y="598398"/>
                  </a:lnTo>
                  <a:lnTo>
                    <a:pt x="24257" y="598398"/>
                  </a:lnTo>
                  <a:lnTo>
                    <a:pt x="24257" y="336372"/>
                  </a:lnTo>
                  <a:lnTo>
                    <a:pt x="24257" y="330200"/>
                  </a:lnTo>
                  <a:lnTo>
                    <a:pt x="21209" y="336372"/>
                  </a:lnTo>
                  <a:lnTo>
                    <a:pt x="6096" y="317855"/>
                  </a:lnTo>
                  <a:lnTo>
                    <a:pt x="24257" y="296252"/>
                  </a:lnTo>
                  <a:lnTo>
                    <a:pt x="24257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33415" y="6207251"/>
              <a:ext cx="246887" cy="249935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4940808" y="6144768"/>
              <a:ext cx="600710" cy="574675"/>
            </a:xfrm>
            <a:custGeom>
              <a:avLst/>
              <a:gdLst/>
              <a:ahLst/>
              <a:cxnLst/>
              <a:rect l="l" t="t" r="r" b="b"/>
              <a:pathLst>
                <a:path w="600710" h="574675">
                  <a:moveTo>
                    <a:pt x="298576" y="0"/>
                  </a:moveTo>
                  <a:lnTo>
                    <a:pt x="250570" y="3975"/>
                  </a:lnTo>
                  <a:lnTo>
                    <a:pt x="204977" y="15468"/>
                  </a:lnTo>
                  <a:lnTo>
                    <a:pt x="162178" y="33858"/>
                  </a:lnTo>
                  <a:lnTo>
                    <a:pt x="123062" y="58496"/>
                  </a:lnTo>
                  <a:lnTo>
                    <a:pt x="88137" y="88785"/>
                  </a:lnTo>
                  <a:lnTo>
                    <a:pt x="58165" y="124066"/>
                  </a:lnTo>
                  <a:lnTo>
                    <a:pt x="33654" y="163728"/>
                  </a:lnTo>
                  <a:lnTo>
                    <a:pt x="15366" y="207136"/>
                  </a:lnTo>
                  <a:lnTo>
                    <a:pt x="3937" y="253644"/>
                  </a:lnTo>
                  <a:lnTo>
                    <a:pt x="0" y="302640"/>
                  </a:lnTo>
                  <a:lnTo>
                    <a:pt x="3937" y="351561"/>
                  </a:lnTo>
                  <a:lnTo>
                    <a:pt x="15366" y="397840"/>
                  </a:lnTo>
                  <a:lnTo>
                    <a:pt x="33654" y="440893"/>
                  </a:lnTo>
                  <a:lnTo>
                    <a:pt x="58165" y="480136"/>
                  </a:lnTo>
                  <a:lnTo>
                    <a:pt x="88137" y="514959"/>
                  </a:lnTo>
                  <a:lnTo>
                    <a:pt x="123062" y="544791"/>
                  </a:lnTo>
                  <a:lnTo>
                    <a:pt x="162178" y="569023"/>
                  </a:lnTo>
                  <a:lnTo>
                    <a:pt x="174243" y="574128"/>
                  </a:lnTo>
                  <a:lnTo>
                    <a:pt x="424814" y="574128"/>
                  </a:lnTo>
                  <a:lnTo>
                    <a:pt x="476630" y="544791"/>
                  </a:lnTo>
                  <a:lnTo>
                    <a:pt x="511809" y="514959"/>
                  </a:lnTo>
                  <a:lnTo>
                    <a:pt x="542036" y="480136"/>
                  </a:lnTo>
                  <a:lnTo>
                    <a:pt x="566546" y="440893"/>
                  </a:lnTo>
                  <a:lnTo>
                    <a:pt x="584962" y="397840"/>
                  </a:lnTo>
                  <a:lnTo>
                    <a:pt x="596391" y="351561"/>
                  </a:lnTo>
                  <a:lnTo>
                    <a:pt x="600328" y="302640"/>
                  </a:lnTo>
                  <a:lnTo>
                    <a:pt x="596391" y="253644"/>
                  </a:lnTo>
                  <a:lnTo>
                    <a:pt x="584962" y="207136"/>
                  </a:lnTo>
                  <a:lnTo>
                    <a:pt x="566546" y="163728"/>
                  </a:lnTo>
                  <a:lnTo>
                    <a:pt x="542036" y="124066"/>
                  </a:lnTo>
                  <a:lnTo>
                    <a:pt x="511809" y="88785"/>
                  </a:lnTo>
                  <a:lnTo>
                    <a:pt x="476630" y="58496"/>
                  </a:lnTo>
                  <a:lnTo>
                    <a:pt x="437133" y="33858"/>
                  </a:lnTo>
                  <a:lnTo>
                    <a:pt x="393826" y="15468"/>
                  </a:lnTo>
                  <a:lnTo>
                    <a:pt x="347471" y="3975"/>
                  </a:lnTo>
                  <a:lnTo>
                    <a:pt x="298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114044" y="3488436"/>
              <a:ext cx="652145" cy="654050"/>
            </a:xfrm>
            <a:custGeom>
              <a:avLst/>
              <a:gdLst/>
              <a:ahLst/>
              <a:cxnLst/>
              <a:rect l="l" t="t" r="r" b="b"/>
              <a:pathLst>
                <a:path w="652144" h="654050">
                  <a:moveTo>
                    <a:pt x="313563" y="320675"/>
                  </a:moveTo>
                  <a:lnTo>
                    <a:pt x="92227" y="98679"/>
                  </a:lnTo>
                  <a:lnTo>
                    <a:pt x="61391" y="136271"/>
                  </a:lnTo>
                  <a:lnTo>
                    <a:pt x="35864" y="178562"/>
                  </a:lnTo>
                  <a:lnTo>
                    <a:pt x="16522" y="224790"/>
                  </a:lnTo>
                  <a:lnTo>
                    <a:pt x="4279" y="274447"/>
                  </a:lnTo>
                  <a:lnTo>
                    <a:pt x="0" y="326898"/>
                  </a:lnTo>
                  <a:lnTo>
                    <a:pt x="3937" y="377571"/>
                  </a:lnTo>
                  <a:lnTo>
                    <a:pt x="15252" y="425450"/>
                  </a:lnTo>
                  <a:lnTo>
                    <a:pt x="33197" y="470281"/>
                  </a:lnTo>
                  <a:lnTo>
                    <a:pt x="57061" y="511683"/>
                  </a:lnTo>
                  <a:lnTo>
                    <a:pt x="86080" y="548894"/>
                  </a:lnTo>
                  <a:lnTo>
                    <a:pt x="313563" y="320675"/>
                  </a:lnTo>
                  <a:close/>
                </a:path>
                <a:path w="652144" h="654050">
                  <a:moveTo>
                    <a:pt x="547243" y="86372"/>
                  </a:moveTo>
                  <a:lnTo>
                    <a:pt x="510032" y="57277"/>
                  </a:lnTo>
                  <a:lnTo>
                    <a:pt x="468884" y="33274"/>
                  </a:lnTo>
                  <a:lnTo>
                    <a:pt x="424180" y="15240"/>
                  </a:lnTo>
                  <a:lnTo>
                    <a:pt x="376301" y="3937"/>
                  </a:lnTo>
                  <a:lnTo>
                    <a:pt x="325882" y="0"/>
                  </a:lnTo>
                  <a:lnTo>
                    <a:pt x="277241" y="3683"/>
                  </a:lnTo>
                  <a:lnTo>
                    <a:pt x="231140" y="14224"/>
                  </a:lnTo>
                  <a:lnTo>
                    <a:pt x="187706" y="31369"/>
                  </a:lnTo>
                  <a:lnTo>
                    <a:pt x="147523" y="54495"/>
                  </a:lnTo>
                  <a:lnTo>
                    <a:pt x="110680" y="83312"/>
                  </a:lnTo>
                  <a:lnTo>
                    <a:pt x="331978" y="302260"/>
                  </a:lnTo>
                  <a:lnTo>
                    <a:pt x="547243" y="86372"/>
                  </a:lnTo>
                  <a:close/>
                </a:path>
                <a:path w="652144" h="654050">
                  <a:moveTo>
                    <a:pt x="553339" y="561213"/>
                  </a:moveTo>
                  <a:lnTo>
                    <a:pt x="331978" y="339217"/>
                  </a:lnTo>
                  <a:lnTo>
                    <a:pt x="104521" y="564388"/>
                  </a:lnTo>
                  <a:lnTo>
                    <a:pt x="141719" y="594995"/>
                  </a:lnTo>
                  <a:lnTo>
                    <a:pt x="182880" y="619760"/>
                  </a:lnTo>
                  <a:lnTo>
                    <a:pt x="227584" y="638302"/>
                  </a:lnTo>
                  <a:lnTo>
                    <a:pt x="275463" y="649859"/>
                  </a:lnTo>
                  <a:lnTo>
                    <a:pt x="325882" y="653796"/>
                  </a:lnTo>
                  <a:lnTo>
                    <a:pt x="376682" y="649478"/>
                  </a:lnTo>
                  <a:lnTo>
                    <a:pt x="425450" y="637159"/>
                  </a:lnTo>
                  <a:lnTo>
                    <a:pt x="471551" y="617855"/>
                  </a:lnTo>
                  <a:lnTo>
                    <a:pt x="514350" y="592201"/>
                  </a:lnTo>
                  <a:lnTo>
                    <a:pt x="553339" y="561213"/>
                  </a:lnTo>
                  <a:close/>
                </a:path>
                <a:path w="652144" h="654050">
                  <a:moveTo>
                    <a:pt x="651764" y="326898"/>
                  </a:moveTo>
                  <a:lnTo>
                    <a:pt x="647827" y="276225"/>
                  </a:lnTo>
                  <a:lnTo>
                    <a:pt x="636270" y="228346"/>
                  </a:lnTo>
                  <a:lnTo>
                    <a:pt x="617855" y="183515"/>
                  </a:lnTo>
                  <a:lnTo>
                    <a:pt x="593090" y="142113"/>
                  </a:lnTo>
                  <a:lnTo>
                    <a:pt x="562610" y="104902"/>
                  </a:lnTo>
                  <a:lnTo>
                    <a:pt x="347345" y="320675"/>
                  </a:lnTo>
                  <a:lnTo>
                    <a:pt x="568706" y="542798"/>
                  </a:lnTo>
                  <a:lnTo>
                    <a:pt x="597408" y="505841"/>
                  </a:lnTo>
                  <a:lnTo>
                    <a:pt x="620522" y="465455"/>
                  </a:lnTo>
                  <a:lnTo>
                    <a:pt x="637540" y="422021"/>
                  </a:lnTo>
                  <a:lnTo>
                    <a:pt x="648081" y="375666"/>
                  </a:lnTo>
                  <a:lnTo>
                    <a:pt x="651764" y="326898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9388" y="3572256"/>
              <a:ext cx="482981" cy="481076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1138427" y="3512819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10" h="601979">
                  <a:moveTo>
                    <a:pt x="301752" y="0"/>
                  </a:moveTo>
                  <a:lnTo>
                    <a:pt x="252856" y="3937"/>
                  </a:lnTo>
                  <a:lnTo>
                    <a:pt x="206502" y="15493"/>
                  </a:lnTo>
                  <a:lnTo>
                    <a:pt x="163194" y="33781"/>
                  </a:lnTo>
                  <a:lnTo>
                    <a:pt x="123685" y="58419"/>
                  </a:lnTo>
                  <a:lnTo>
                    <a:pt x="88506" y="88645"/>
                  </a:lnTo>
                  <a:lnTo>
                    <a:pt x="58318" y="123951"/>
                  </a:lnTo>
                  <a:lnTo>
                    <a:pt x="33743" y="163575"/>
                  </a:lnTo>
                  <a:lnTo>
                    <a:pt x="15417" y="206882"/>
                  </a:lnTo>
                  <a:lnTo>
                    <a:pt x="3962" y="253364"/>
                  </a:lnTo>
                  <a:lnTo>
                    <a:pt x="0" y="302386"/>
                  </a:lnTo>
                  <a:lnTo>
                    <a:pt x="3962" y="351281"/>
                  </a:lnTo>
                  <a:lnTo>
                    <a:pt x="15417" y="397509"/>
                  </a:lnTo>
                  <a:lnTo>
                    <a:pt x="33743" y="440435"/>
                  </a:lnTo>
                  <a:lnTo>
                    <a:pt x="58318" y="479678"/>
                  </a:lnTo>
                  <a:lnTo>
                    <a:pt x="88506" y="514476"/>
                  </a:lnTo>
                  <a:lnTo>
                    <a:pt x="123685" y="544321"/>
                  </a:lnTo>
                  <a:lnTo>
                    <a:pt x="163194" y="568451"/>
                  </a:lnTo>
                  <a:lnTo>
                    <a:pt x="206502" y="586485"/>
                  </a:lnTo>
                  <a:lnTo>
                    <a:pt x="252856" y="597788"/>
                  </a:lnTo>
                  <a:lnTo>
                    <a:pt x="301752" y="601598"/>
                  </a:lnTo>
                  <a:lnTo>
                    <a:pt x="350519" y="597788"/>
                  </a:lnTo>
                  <a:lnTo>
                    <a:pt x="396621" y="586485"/>
                  </a:lnTo>
                  <a:lnTo>
                    <a:pt x="439547" y="568451"/>
                  </a:lnTo>
                  <a:lnTo>
                    <a:pt x="478663" y="544321"/>
                  </a:lnTo>
                  <a:lnTo>
                    <a:pt x="513334" y="514476"/>
                  </a:lnTo>
                  <a:lnTo>
                    <a:pt x="543052" y="479678"/>
                  </a:lnTo>
                  <a:lnTo>
                    <a:pt x="567309" y="440435"/>
                  </a:lnTo>
                  <a:lnTo>
                    <a:pt x="585216" y="397509"/>
                  </a:lnTo>
                  <a:lnTo>
                    <a:pt x="596519" y="351281"/>
                  </a:lnTo>
                  <a:lnTo>
                    <a:pt x="600329" y="302386"/>
                  </a:lnTo>
                  <a:lnTo>
                    <a:pt x="596519" y="253364"/>
                  </a:lnTo>
                  <a:lnTo>
                    <a:pt x="585216" y="206882"/>
                  </a:lnTo>
                  <a:lnTo>
                    <a:pt x="567309" y="163575"/>
                  </a:lnTo>
                  <a:lnTo>
                    <a:pt x="543052" y="123951"/>
                  </a:lnTo>
                  <a:lnTo>
                    <a:pt x="513334" y="88645"/>
                  </a:lnTo>
                  <a:lnTo>
                    <a:pt x="478663" y="58419"/>
                  </a:lnTo>
                  <a:lnTo>
                    <a:pt x="439547" y="33781"/>
                  </a:lnTo>
                  <a:lnTo>
                    <a:pt x="396621" y="15493"/>
                  </a:lnTo>
                  <a:lnTo>
                    <a:pt x="350519" y="3937"/>
                  </a:lnTo>
                  <a:lnTo>
                    <a:pt x="3017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0058400" y="4169663"/>
              <a:ext cx="648970" cy="650240"/>
            </a:xfrm>
            <a:custGeom>
              <a:avLst/>
              <a:gdLst/>
              <a:ahLst/>
              <a:cxnLst/>
              <a:rect l="l" t="t" r="r" b="b"/>
              <a:pathLst>
                <a:path w="648970" h="650239">
                  <a:moveTo>
                    <a:pt x="295148" y="314325"/>
                  </a:moveTo>
                  <a:lnTo>
                    <a:pt x="86106" y="104775"/>
                  </a:lnTo>
                  <a:lnTo>
                    <a:pt x="57404" y="140208"/>
                  </a:lnTo>
                  <a:lnTo>
                    <a:pt x="34036" y="179451"/>
                  </a:lnTo>
                  <a:lnTo>
                    <a:pt x="16637" y="221869"/>
                  </a:lnTo>
                  <a:lnTo>
                    <a:pt x="5080" y="267081"/>
                  </a:lnTo>
                  <a:lnTo>
                    <a:pt x="0" y="314325"/>
                  </a:lnTo>
                  <a:lnTo>
                    <a:pt x="295148" y="314325"/>
                  </a:lnTo>
                  <a:close/>
                </a:path>
                <a:path w="648970" h="650239">
                  <a:moveTo>
                    <a:pt x="313690" y="338963"/>
                  </a:moveTo>
                  <a:lnTo>
                    <a:pt x="0" y="338963"/>
                  </a:lnTo>
                  <a:lnTo>
                    <a:pt x="6477" y="388747"/>
                  </a:lnTo>
                  <a:lnTo>
                    <a:pt x="19939" y="435864"/>
                  </a:lnTo>
                  <a:lnTo>
                    <a:pt x="39878" y="479806"/>
                  </a:lnTo>
                  <a:lnTo>
                    <a:pt x="65659" y="519938"/>
                  </a:lnTo>
                  <a:lnTo>
                    <a:pt x="96901" y="555879"/>
                  </a:lnTo>
                  <a:lnTo>
                    <a:pt x="132842" y="586740"/>
                  </a:lnTo>
                  <a:lnTo>
                    <a:pt x="173101" y="612267"/>
                  </a:lnTo>
                  <a:lnTo>
                    <a:pt x="216916" y="631698"/>
                  </a:lnTo>
                  <a:lnTo>
                    <a:pt x="264033" y="644525"/>
                  </a:lnTo>
                  <a:lnTo>
                    <a:pt x="313690" y="650240"/>
                  </a:lnTo>
                  <a:lnTo>
                    <a:pt x="313690" y="338963"/>
                  </a:lnTo>
                  <a:close/>
                </a:path>
                <a:path w="648970" h="650239">
                  <a:moveTo>
                    <a:pt x="544322" y="563880"/>
                  </a:moveTo>
                  <a:lnTo>
                    <a:pt x="338201" y="357505"/>
                  </a:lnTo>
                  <a:lnTo>
                    <a:pt x="338201" y="650240"/>
                  </a:lnTo>
                  <a:lnTo>
                    <a:pt x="385064" y="644779"/>
                  </a:lnTo>
                  <a:lnTo>
                    <a:pt x="429387" y="632714"/>
                  </a:lnTo>
                  <a:lnTo>
                    <a:pt x="470916" y="614680"/>
                  </a:lnTo>
                  <a:lnTo>
                    <a:pt x="509270" y="591566"/>
                  </a:lnTo>
                  <a:lnTo>
                    <a:pt x="544322" y="563880"/>
                  </a:lnTo>
                  <a:close/>
                </a:path>
                <a:path w="648970" h="650239">
                  <a:moveTo>
                    <a:pt x="648843" y="323596"/>
                  </a:moveTo>
                  <a:lnTo>
                    <a:pt x="645414" y="276606"/>
                  </a:lnTo>
                  <a:lnTo>
                    <a:pt x="635762" y="231775"/>
                  </a:lnTo>
                  <a:lnTo>
                    <a:pt x="620014" y="189484"/>
                  </a:lnTo>
                  <a:lnTo>
                    <a:pt x="598932" y="150241"/>
                  </a:lnTo>
                  <a:lnTo>
                    <a:pt x="572897" y="114554"/>
                  </a:lnTo>
                  <a:lnTo>
                    <a:pt x="542290" y="82931"/>
                  </a:lnTo>
                  <a:lnTo>
                    <a:pt x="507619" y="55626"/>
                  </a:lnTo>
                  <a:lnTo>
                    <a:pt x="469519" y="33274"/>
                  </a:lnTo>
                  <a:lnTo>
                    <a:pt x="428244" y="16256"/>
                  </a:lnTo>
                  <a:lnTo>
                    <a:pt x="384302" y="4953"/>
                  </a:lnTo>
                  <a:lnTo>
                    <a:pt x="338201" y="0"/>
                  </a:lnTo>
                  <a:lnTo>
                    <a:pt x="338201" y="320421"/>
                  </a:lnTo>
                  <a:lnTo>
                    <a:pt x="562737" y="545465"/>
                  </a:lnTo>
                  <a:lnTo>
                    <a:pt x="592963" y="509270"/>
                  </a:lnTo>
                  <a:lnTo>
                    <a:pt x="616966" y="468249"/>
                  </a:lnTo>
                  <a:lnTo>
                    <a:pt x="634492" y="422910"/>
                  </a:lnTo>
                  <a:lnTo>
                    <a:pt x="645160" y="374396"/>
                  </a:lnTo>
                  <a:lnTo>
                    <a:pt x="648843" y="323596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/>
          <p:cNvSpPr/>
          <p:nvPr/>
        </p:nvSpPr>
        <p:spPr>
          <a:xfrm>
            <a:off x="7058279" y="120142"/>
            <a:ext cx="600075" cy="601345"/>
          </a:xfrm>
          <a:custGeom>
            <a:avLst/>
            <a:gdLst/>
            <a:ahLst/>
            <a:cxnLst/>
            <a:rect l="l" t="t" r="r" b="b"/>
            <a:pathLst>
              <a:path w="600075" h="601345">
                <a:moveTo>
                  <a:pt x="581405" y="0"/>
                </a:moveTo>
                <a:lnTo>
                  <a:pt x="0" y="585723"/>
                </a:lnTo>
                <a:lnTo>
                  <a:pt x="6096" y="588771"/>
                </a:lnTo>
                <a:lnTo>
                  <a:pt x="9271" y="594867"/>
                </a:lnTo>
                <a:lnTo>
                  <a:pt x="15367" y="601090"/>
                </a:lnTo>
                <a:lnTo>
                  <a:pt x="599821" y="18541"/>
                </a:lnTo>
                <a:lnTo>
                  <a:pt x="581405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6" name="object 56"/>
          <p:cNvGrpSpPr/>
          <p:nvPr/>
        </p:nvGrpSpPr>
        <p:grpSpPr>
          <a:xfrm>
            <a:off x="10058400" y="4166615"/>
            <a:ext cx="624840" cy="654050"/>
            <a:chOff x="10058400" y="4166615"/>
            <a:chExt cx="624840" cy="654050"/>
          </a:xfrm>
        </p:grpSpPr>
        <p:sp>
          <p:nvSpPr>
            <p:cNvPr id="57" name="object 57"/>
            <p:cNvSpPr/>
            <p:nvPr/>
          </p:nvSpPr>
          <p:spPr>
            <a:xfrm>
              <a:off x="10159872" y="4169663"/>
              <a:ext cx="212725" cy="295910"/>
            </a:xfrm>
            <a:custGeom>
              <a:avLst/>
              <a:gdLst/>
              <a:ahLst/>
              <a:cxnLst/>
              <a:rect l="l" t="t" r="r" b="b"/>
              <a:pathLst>
                <a:path w="212725" h="295910">
                  <a:moveTo>
                    <a:pt x="212217" y="0"/>
                  </a:moveTo>
                  <a:lnTo>
                    <a:pt x="163575" y="5080"/>
                  </a:lnTo>
                  <a:lnTo>
                    <a:pt x="117601" y="16637"/>
                  </a:lnTo>
                  <a:lnTo>
                    <a:pt x="74675" y="34162"/>
                  </a:lnTo>
                  <a:lnTo>
                    <a:pt x="35305" y="57531"/>
                  </a:lnTo>
                  <a:lnTo>
                    <a:pt x="0" y="86233"/>
                  </a:lnTo>
                  <a:lnTo>
                    <a:pt x="212217" y="295783"/>
                  </a:lnTo>
                  <a:lnTo>
                    <a:pt x="212217" y="0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43743" y="4256023"/>
              <a:ext cx="228219" cy="228219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10371963" y="4166615"/>
              <a:ext cx="24765" cy="654050"/>
            </a:xfrm>
            <a:custGeom>
              <a:avLst/>
              <a:gdLst/>
              <a:ahLst/>
              <a:cxnLst/>
              <a:rect l="l" t="t" r="r" b="b"/>
              <a:pathLst>
                <a:path w="24765" h="654050">
                  <a:moveTo>
                    <a:pt x="24638" y="360807"/>
                  </a:moveTo>
                  <a:lnTo>
                    <a:pt x="6096" y="342265"/>
                  </a:lnTo>
                  <a:lnTo>
                    <a:pt x="0" y="342265"/>
                  </a:lnTo>
                  <a:lnTo>
                    <a:pt x="0" y="653796"/>
                  </a:lnTo>
                  <a:lnTo>
                    <a:pt x="24638" y="653796"/>
                  </a:lnTo>
                  <a:lnTo>
                    <a:pt x="24638" y="360807"/>
                  </a:lnTo>
                  <a:close/>
                </a:path>
                <a:path w="24765" h="654050">
                  <a:moveTo>
                    <a:pt x="24638" y="3048"/>
                  </a:moveTo>
                  <a:lnTo>
                    <a:pt x="18415" y="0"/>
                  </a:lnTo>
                  <a:lnTo>
                    <a:pt x="3048" y="0"/>
                  </a:lnTo>
                  <a:lnTo>
                    <a:pt x="0" y="3048"/>
                  </a:lnTo>
                  <a:lnTo>
                    <a:pt x="0" y="299085"/>
                  </a:lnTo>
                  <a:lnTo>
                    <a:pt x="24638" y="323850"/>
                  </a:lnTo>
                  <a:lnTo>
                    <a:pt x="24638" y="3048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72343" y="4465319"/>
              <a:ext cx="249300" cy="268731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10058400" y="4483607"/>
              <a:ext cx="313690" cy="26034"/>
            </a:xfrm>
            <a:custGeom>
              <a:avLst/>
              <a:gdLst/>
              <a:ahLst/>
              <a:cxnLst/>
              <a:rect l="l" t="t" r="r" b="b"/>
              <a:pathLst>
                <a:path w="313690" h="26035">
                  <a:moveTo>
                    <a:pt x="295021" y="0"/>
                  </a:moveTo>
                  <a:lnTo>
                    <a:pt x="0" y="0"/>
                  </a:lnTo>
                  <a:lnTo>
                    <a:pt x="0" y="25781"/>
                  </a:lnTo>
                  <a:lnTo>
                    <a:pt x="313435" y="25781"/>
                  </a:lnTo>
                  <a:lnTo>
                    <a:pt x="313435" y="19304"/>
                  </a:lnTo>
                  <a:lnTo>
                    <a:pt x="295021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0352532" y="4483607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19304" y="0"/>
                  </a:moveTo>
                  <a:lnTo>
                    <a:pt x="0" y="0"/>
                  </a:lnTo>
                  <a:lnTo>
                    <a:pt x="19304" y="19304"/>
                  </a:lnTo>
                  <a:lnTo>
                    <a:pt x="19304" y="0"/>
                  </a:lnTo>
                  <a:close/>
                </a:path>
                <a:path w="26034" h="26035">
                  <a:moveTo>
                    <a:pt x="25781" y="25781"/>
                  </a:moveTo>
                  <a:lnTo>
                    <a:pt x="19304" y="19304"/>
                  </a:lnTo>
                  <a:lnTo>
                    <a:pt x="19304" y="25781"/>
                  </a:lnTo>
                  <a:lnTo>
                    <a:pt x="25781" y="25781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0372343" y="4483607"/>
              <a:ext cx="12065" cy="26034"/>
            </a:xfrm>
            <a:custGeom>
              <a:avLst/>
              <a:gdLst/>
              <a:ahLst/>
              <a:cxnLst/>
              <a:rect l="l" t="t" r="r" b="b"/>
              <a:pathLst>
                <a:path w="12065" h="26035">
                  <a:moveTo>
                    <a:pt x="11810" y="0"/>
                  </a:moveTo>
                  <a:lnTo>
                    <a:pt x="0" y="0"/>
                  </a:lnTo>
                  <a:lnTo>
                    <a:pt x="0" y="19304"/>
                  </a:lnTo>
                  <a:lnTo>
                    <a:pt x="5969" y="25781"/>
                  </a:lnTo>
                  <a:lnTo>
                    <a:pt x="11810" y="25781"/>
                  </a:lnTo>
                  <a:lnTo>
                    <a:pt x="11810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0082783" y="4194047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09" h="601979">
                  <a:moveTo>
                    <a:pt x="301751" y="0"/>
                  </a:moveTo>
                  <a:lnTo>
                    <a:pt x="252857" y="3937"/>
                  </a:lnTo>
                  <a:lnTo>
                    <a:pt x="206501" y="15112"/>
                  </a:lnTo>
                  <a:lnTo>
                    <a:pt x="163195" y="33146"/>
                  </a:lnTo>
                  <a:lnTo>
                    <a:pt x="123698" y="57403"/>
                  </a:lnTo>
                  <a:lnTo>
                    <a:pt x="88519" y="87121"/>
                  </a:lnTo>
                  <a:lnTo>
                    <a:pt x="58293" y="121919"/>
                  </a:lnTo>
                  <a:lnTo>
                    <a:pt x="33782" y="161162"/>
                  </a:lnTo>
                  <a:lnTo>
                    <a:pt x="15367" y="204215"/>
                  </a:lnTo>
                  <a:lnTo>
                    <a:pt x="3937" y="250444"/>
                  </a:lnTo>
                  <a:lnTo>
                    <a:pt x="0" y="299212"/>
                  </a:lnTo>
                  <a:lnTo>
                    <a:pt x="3937" y="348233"/>
                  </a:lnTo>
                  <a:lnTo>
                    <a:pt x="15367" y="394715"/>
                  </a:lnTo>
                  <a:lnTo>
                    <a:pt x="33782" y="438022"/>
                  </a:lnTo>
                  <a:lnTo>
                    <a:pt x="58293" y="477646"/>
                  </a:lnTo>
                  <a:lnTo>
                    <a:pt x="88519" y="512952"/>
                  </a:lnTo>
                  <a:lnTo>
                    <a:pt x="123698" y="543178"/>
                  </a:lnTo>
                  <a:lnTo>
                    <a:pt x="163195" y="567816"/>
                  </a:lnTo>
                  <a:lnTo>
                    <a:pt x="206501" y="586232"/>
                  </a:lnTo>
                  <a:lnTo>
                    <a:pt x="252857" y="597662"/>
                  </a:lnTo>
                  <a:lnTo>
                    <a:pt x="301751" y="601599"/>
                  </a:lnTo>
                  <a:lnTo>
                    <a:pt x="350520" y="597662"/>
                  </a:lnTo>
                  <a:lnTo>
                    <a:pt x="396621" y="586232"/>
                  </a:lnTo>
                  <a:lnTo>
                    <a:pt x="439547" y="567816"/>
                  </a:lnTo>
                  <a:lnTo>
                    <a:pt x="478663" y="543178"/>
                  </a:lnTo>
                  <a:lnTo>
                    <a:pt x="513334" y="512952"/>
                  </a:lnTo>
                  <a:lnTo>
                    <a:pt x="543051" y="477646"/>
                  </a:lnTo>
                  <a:lnTo>
                    <a:pt x="567309" y="438022"/>
                  </a:lnTo>
                  <a:lnTo>
                    <a:pt x="585216" y="394715"/>
                  </a:lnTo>
                  <a:lnTo>
                    <a:pt x="596519" y="348233"/>
                  </a:lnTo>
                  <a:lnTo>
                    <a:pt x="600329" y="299212"/>
                  </a:lnTo>
                  <a:lnTo>
                    <a:pt x="596519" y="250444"/>
                  </a:lnTo>
                  <a:lnTo>
                    <a:pt x="585216" y="204215"/>
                  </a:lnTo>
                  <a:lnTo>
                    <a:pt x="567309" y="161162"/>
                  </a:lnTo>
                  <a:lnTo>
                    <a:pt x="543051" y="121919"/>
                  </a:lnTo>
                  <a:lnTo>
                    <a:pt x="513334" y="87121"/>
                  </a:lnTo>
                  <a:lnTo>
                    <a:pt x="478663" y="57403"/>
                  </a:lnTo>
                  <a:lnTo>
                    <a:pt x="439547" y="33146"/>
                  </a:lnTo>
                  <a:lnTo>
                    <a:pt x="396621" y="15112"/>
                  </a:lnTo>
                  <a:lnTo>
                    <a:pt x="350520" y="3937"/>
                  </a:lnTo>
                  <a:lnTo>
                    <a:pt x="301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5" name="object 65"/>
          <p:cNvGrpSpPr/>
          <p:nvPr/>
        </p:nvGrpSpPr>
        <p:grpSpPr>
          <a:xfrm>
            <a:off x="2385060" y="2215895"/>
            <a:ext cx="652145" cy="650240"/>
            <a:chOff x="2385060" y="2215895"/>
            <a:chExt cx="652145" cy="650240"/>
          </a:xfrm>
        </p:grpSpPr>
        <p:sp>
          <p:nvSpPr>
            <p:cNvPr id="66" name="object 66"/>
            <p:cNvSpPr/>
            <p:nvPr/>
          </p:nvSpPr>
          <p:spPr>
            <a:xfrm>
              <a:off x="2385060" y="2215895"/>
              <a:ext cx="652145" cy="650240"/>
            </a:xfrm>
            <a:custGeom>
              <a:avLst/>
              <a:gdLst/>
              <a:ahLst/>
              <a:cxnLst/>
              <a:rect l="l" t="t" r="r" b="b"/>
              <a:pathLst>
                <a:path w="652144" h="650239">
                  <a:moveTo>
                    <a:pt x="313563" y="354330"/>
                  </a:moveTo>
                  <a:lnTo>
                    <a:pt x="104521" y="563880"/>
                  </a:lnTo>
                  <a:lnTo>
                    <a:pt x="139827" y="592709"/>
                  </a:lnTo>
                  <a:lnTo>
                    <a:pt x="178943" y="616077"/>
                  </a:lnTo>
                  <a:lnTo>
                    <a:pt x="221361" y="633603"/>
                  </a:lnTo>
                  <a:lnTo>
                    <a:pt x="266446" y="645033"/>
                  </a:lnTo>
                  <a:lnTo>
                    <a:pt x="313563" y="650240"/>
                  </a:lnTo>
                  <a:lnTo>
                    <a:pt x="313563" y="354330"/>
                  </a:lnTo>
                  <a:close/>
                </a:path>
                <a:path w="652144" h="650239">
                  <a:moveTo>
                    <a:pt x="313563" y="0"/>
                  </a:moveTo>
                  <a:lnTo>
                    <a:pt x="267462" y="5080"/>
                  </a:lnTo>
                  <a:lnTo>
                    <a:pt x="223393" y="16510"/>
                  </a:lnTo>
                  <a:lnTo>
                    <a:pt x="181864" y="33782"/>
                  </a:lnTo>
                  <a:lnTo>
                    <a:pt x="143256" y="56515"/>
                  </a:lnTo>
                  <a:lnTo>
                    <a:pt x="108204" y="84201"/>
                  </a:lnTo>
                  <a:lnTo>
                    <a:pt x="77216" y="116332"/>
                  </a:lnTo>
                  <a:lnTo>
                    <a:pt x="50800" y="152400"/>
                  </a:lnTo>
                  <a:lnTo>
                    <a:pt x="29337" y="192024"/>
                  </a:lnTo>
                  <a:lnTo>
                    <a:pt x="13335" y="234569"/>
                  </a:lnTo>
                  <a:lnTo>
                    <a:pt x="3429" y="279527"/>
                  </a:lnTo>
                  <a:lnTo>
                    <a:pt x="0" y="326644"/>
                  </a:lnTo>
                  <a:lnTo>
                    <a:pt x="3937" y="376047"/>
                  </a:lnTo>
                  <a:lnTo>
                    <a:pt x="15494" y="423672"/>
                  </a:lnTo>
                  <a:lnTo>
                    <a:pt x="33909" y="468376"/>
                  </a:lnTo>
                  <a:lnTo>
                    <a:pt x="58674" y="509397"/>
                  </a:lnTo>
                  <a:lnTo>
                    <a:pt x="89154" y="545465"/>
                  </a:lnTo>
                  <a:lnTo>
                    <a:pt x="313563" y="320421"/>
                  </a:lnTo>
                  <a:lnTo>
                    <a:pt x="313563" y="0"/>
                  </a:lnTo>
                  <a:close/>
                </a:path>
                <a:path w="652144" h="650239">
                  <a:moveTo>
                    <a:pt x="651764" y="338963"/>
                  </a:moveTo>
                  <a:lnTo>
                    <a:pt x="338201" y="338963"/>
                  </a:lnTo>
                  <a:lnTo>
                    <a:pt x="338201" y="650240"/>
                  </a:lnTo>
                  <a:lnTo>
                    <a:pt x="387858" y="644525"/>
                  </a:lnTo>
                  <a:lnTo>
                    <a:pt x="435102" y="631698"/>
                  </a:lnTo>
                  <a:lnTo>
                    <a:pt x="479298" y="612267"/>
                  </a:lnTo>
                  <a:lnTo>
                    <a:pt x="519811" y="586740"/>
                  </a:lnTo>
                  <a:lnTo>
                    <a:pt x="556133" y="555879"/>
                  </a:lnTo>
                  <a:lnTo>
                    <a:pt x="587375" y="519938"/>
                  </a:lnTo>
                  <a:lnTo>
                    <a:pt x="613283" y="479806"/>
                  </a:lnTo>
                  <a:lnTo>
                    <a:pt x="632968" y="435864"/>
                  </a:lnTo>
                  <a:lnTo>
                    <a:pt x="646049" y="388747"/>
                  </a:lnTo>
                  <a:lnTo>
                    <a:pt x="651764" y="338963"/>
                  </a:lnTo>
                  <a:close/>
                </a:path>
                <a:path w="652144" h="650239">
                  <a:moveTo>
                    <a:pt x="651764" y="314325"/>
                  </a:moveTo>
                  <a:lnTo>
                    <a:pt x="646938" y="268986"/>
                  </a:lnTo>
                  <a:lnTo>
                    <a:pt x="635889" y="225552"/>
                  </a:lnTo>
                  <a:lnTo>
                    <a:pt x="619252" y="184531"/>
                  </a:lnTo>
                  <a:lnTo>
                    <a:pt x="597535" y="146558"/>
                  </a:lnTo>
                  <a:lnTo>
                    <a:pt x="570992" y="111887"/>
                  </a:lnTo>
                  <a:lnTo>
                    <a:pt x="540131" y="81026"/>
                  </a:lnTo>
                  <a:lnTo>
                    <a:pt x="505587" y="54356"/>
                  </a:lnTo>
                  <a:lnTo>
                    <a:pt x="467614" y="32512"/>
                  </a:lnTo>
                  <a:lnTo>
                    <a:pt x="426720" y="15875"/>
                  </a:lnTo>
                  <a:lnTo>
                    <a:pt x="383413" y="4826"/>
                  </a:lnTo>
                  <a:lnTo>
                    <a:pt x="338201" y="0"/>
                  </a:lnTo>
                  <a:lnTo>
                    <a:pt x="338201" y="314325"/>
                  </a:lnTo>
                  <a:lnTo>
                    <a:pt x="651764" y="314325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2699004" y="2215895"/>
              <a:ext cx="24765" cy="650240"/>
            </a:xfrm>
            <a:custGeom>
              <a:avLst/>
              <a:gdLst/>
              <a:ahLst/>
              <a:cxnLst/>
              <a:rect l="l" t="t" r="r" b="b"/>
              <a:pathLst>
                <a:path w="24764" h="650239">
                  <a:moveTo>
                    <a:pt x="24257" y="338963"/>
                  </a:moveTo>
                  <a:lnTo>
                    <a:pt x="18161" y="338963"/>
                  </a:lnTo>
                  <a:lnTo>
                    <a:pt x="0" y="354330"/>
                  </a:lnTo>
                  <a:lnTo>
                    <a:pt x="0" y="650240"/>
                  </a:lnTo>
                  <a:lnTo>
                    <a:pt x="24257" y="650240"/>
                  </a:lnTo>
                  <a:lnTo>
                    <a:pt x="24257" y="338963"/>
                  </a:lnTo>
                  <a:close/>
                </a:path>
                <a:path w="24764" h="650239">
                  <a:moveTo>
                    <a:pt x="24257" y="0"/>
                  </a:moveTo>
                  <a:lnTo>
                    <a:pt x="0" y="0"/>
                  </a:lnTo>
                  <a:lnTo>
                    <a:pt x="0" y="320421"/>
                  </a:lnTo>
                  <a:lnTo>
                    <a:pt x="3048" y="317373"/>
                  </a:lnTo>
                  <a:lnTo>
                    <a:pt x="12065" y="326644"/>
                  </a:lnTo>
                  <a:lnTo>
                    <a:pt x="12065" y="317373"/>
                  </a:lnTo>
                  <a:lnTo>
                    <a:pt x="12065" y="314325"/>
                  </a:lnTo>
                  <a:lnTo>
                    <a:pt x="24257" y="314325"/>
                  </a:lnTo>
                  <a:lnTo>
                    <a:pt x="24257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73452" y="2532887"/>
              <a:ext cx="243839" cy="246887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2723388" y="2529824"/>
              <a:ext cx="313690" cy="26034"/>
            </a:xfrm>
            <a:custGeom>
              <a:avLst/>
              <a:gdLst/>
              <a:ahLst/>
              <a:cxnLst/>
              <a:rect l="l" t="t" r="r" b="b"/>
              <a:pathLst>
                <a:path w="313689" h="26035">
                  <a:moveTo>
                    <a:pt x="313448" y="0"/>
                  </a:moveTo>
                  <a:lnTo>
                    <a:pt x="0" y="0"/>
                  </a:lnTo>
                  <a:lnTo>
                    <a:pt x="0" y="25796"/>
                  </a:lnTo>
                  <a:lnTo>
                    <a:pt x="313448" y="25796"/>
                  </a:lnTo>
                  <a:lnTo>
                    <a:pt x="313448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2711196" y="2529839"/>
              <a:ext cx="12065" cy="26034"/>
            </a:xfrm>
            <a:custGeom>
              <a:avLst/>
              <a:gdLst/>
              <a:ahLst/>
              <a:cxnLst/>
              <a:rect l="l" t="t" r="r" b="b"/>
              <a:pathLst>
                <a:path w="12064" h="26035">
                  <a:moveTo>
                    <a:pt x="11811" y="0"/>
                  </a:moveTo>
                  <a:lnTo>
                    <a:pt x="0" y="0"/>
                  </a:lnTo>
                  <a:lnTo>
                    <a:pt x="0" y="12954"/>
                  </a:lnTo>
                  <a:lnTo>
                    <a:pt x="8890" y="19304"/>
                  </a:lnTo>
                  <a:lnTo>
                    <a:pt x="5968" y="25781"/>
                  </a:lnTo>
                  <a:lnTo>
                    <a:pt x="11811" y="25781"/>
                  </a:lnTo>
                  <a:lnTo>
                    <a:pt x="11811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2711196" y="2542031"/>
              <a:ext cx="8890" cy="13335"/>
            </a:xfrm>
            <a:custGeom>
              <a:avLst/>
              <a:gdLst/>
              <a:ahLst/>
              <a:cxnLst/>
              <a:rect l="l" t="t" r="r" b="b"/>
              <a:pathLst>
                <a:path w="8889" h="13335">
                  <a:moveTo>
                    <a:pt x="0" y="0"/>
                  </a:moveTo>
                  <a:lnTo>
                    <a:pt x="0" y="13334"/>
                  </a:lnTo>
                  <a:lnTo>
                    <a:pt x="5968" y="13334"/>
                  </a:lnTo>
                  <a:lnTo>
                    <a:pt x="8890" y="66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2412492" y="2240279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10" h="601980">
                  <a:moveTo>
                    <a:pt x="298576" y="0"/>
                  </a:moveTo>
                  <a:lnTo>
                    <a:pt x="249808" y="3937"/>
                  </a:lnTo>
                  <a:lnTo>
                    <a:pt x="203707" y="15494"/>
                  </a:lnTo>
                  <a:lnTo>
                    <a:pt x="160781" y="33782"/>
                  </a:lnTo>
                  <a:lnTo>
                    <a:pt x="121665" y="58420"/>
                  </a:lnTo>
                  <a:lnTo>
                    <a:pt x="86994" y="88646"/>
                  </a:lnTo>
                  <a:lnTo>
                    <a:pt x="57276" y="123952"/>
                  </a:lnTo>
                  <a:lnTo>
                    <a:pt x="33019" y="163575"/>
                  </a:lnTo>
                  <a:lnTo>
                    <a:pt x="15112" y="206883"/>
                  </a:lnTo>
                  <a:lnTo>
                    <a:pt x="3809" y="253365"/>
                  </a:lnTo>
                  <a:lnTo>
                    <a:pt x="0" y="302387"/>
                  </a:lnTo>
                  <a:lnTo>
                    <a:pt x="3809" y="350520"/>
                  </a:lnTo>
                  <a:lnTo>
                    <a:pt x="15112" y="396240"/>
                  </a:lnTo>
                  <a:lnTo>
                    <a:pt x="33019" y="439166"/>
                  </a:lnTo>
                  <a:lnTo>
                    <a:pt x="57276" y="478409"/>
                  </a:lnTo>
                  <a:lnTo>
                    <a:pt x="86994" y="513334"/>
                  </a:lnTo>
                  <a:lnTo>
                    <a:pt x="121665" y="543433"/>
                  </a:lnTo>
                  <a:lnTo>
                    <a:pt x="160781" y="567944"/>
                  </a:lnTo>
                  <a:lnTo>
                    <a:pt x="203707" y="586232"/>
                  </a:lnTo>
                  <a:lnTo>
                    <a:pt x="249808" y="597662"/>
                  </a:lnTo>
                  <a:lnTo>
                    <a:pt x="298576" y="601599"/>
                  </a:lnTo>
                  <a:lnTo>
                    <a:pt x="347471" y="597662"/>
                  </a:lnTo>
                  <a:lnTo>
                    <a:pt x="393826" y="586232"/>
                  </a:lnTo>
                  <a:lnTo>
                    <a:pt x="437133" y="567944"/>
                  </a:lnTo>
                  <a:lnTo>
                    <a:pt x="476631" y="543433"/>
                  </a:lnTo>
                  <a:lnTo>
                    <a:pt x="511809" y="513334"/>
                  </a:lnTo>
                  <a:lnTo>
                    <a:pt x="542035" y="478409"/>
                  </a:lnTo>
                  <a:lnTo>
                    <a:pt x="566546" y="439166"/>
                  </a:lnTo>
                  <a:lnTo>
                    <a:pt x="584962" y="396240"/>
                  </a:lnTo>
                  <a:lnTo>
                    <a:pt x="596391" y="350520"/>
                  </a:lnTo>
                  <a:lnTo>
                    <a:pt x="600328" y="302387"/>
                  </a:lnTo>
                  <a:lnTo>
                    <a:pt x="596391" y="253365"/>
                  </a:lnTo>
                  <a:lnTo>
                    <a:pt x="584962" y="206883"/>
                  </a:lnTo>
                  <a:lnTo>
                    <a:pt x="566546" y="163575"/>
                  </a:lnTo>
                  <a:lnTo>
                    <a:pt x="542035" y="123952"/>
                  </a:lnTo>
                  <a:lnTo>
                    <a:pt x="511809" y="88646"/>
                  </a:lnTo>
                  <a:lnTo>
                    <a:pt x="476631" y="58420"/>
                  </a:lnTo>
                  <a:lnTo>
                    <a:pt x="437133" y="33782"/>
                  </a:lnTo>
                  <a:lnTo>
                    <a:pt x="393826" y="15494"/>
                  </a:lnTo>
                  <a:lnTo>
                    <a:pt x="347471" y="3937"/>
                  </a:lnTo>
                  <a:lnTo>
                    <a:pt x="298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3" name="object 73"/>
          <p:cNvGrpSpPr/>
          <p:nvPr/>
        </p:nvGrpSpPr>
        <p:grpSpPr>
          <a:xfrm>
            <a:off x="8107680" y="2215895"/>
            <a:ext cx="648970" cy="650240"/>
            <a:chOff x="8107680" y="2215895"/>
            <a:chExt cx="648970" cy="650240"/>
          </a:xfrm>
        </p:grpSpPr>
        <p:sp>
          <p:nvSpPr>
            <p:cNvPr id="74" name="object 74"/>
            <p:cNvSpPr/>
            <p:nvPr/>
          </p:nvSpPr>
          <p:spPr>
            <a:xfrm>
              <a:off x="8107680" y="2215895"/>
              <a:ext cx="648970" cy="650240"/>
            </a:xfrm>
            <a:custGeom>
              <a:avLst/>
              <a:gdLst/>
              <a:ahLst/>
              <a:cxnLst/>
              <a:rect l="l" t="t" r="r" b="b"/>
              <a:pathLst>
                <a:path w="648970" h="650239">
                  <a:moveTo>
                    <a:pt x="295148" y="314325"/>
                  </a:moveTo>
                  <a:lnTo>
                    <a:pt x="86106" y="104775"/>
                  </a:lnTo>
                  <a:lnTo>
                    <a:pt x="57404" y="139827"/>
                  </a:lnTo>
                  <a:lnTo>
                    <a:pt x="34036" y="178562"/>
                  </a:lnTo>
                  <a:lnTo>
                    <a:pt x="16637" y="220599"/>
                  </a:lnTo>
                  <a:lnTo>
                    <a:pt x="5080" y="265938"/>
                  </a:lnTo>
                  <a:lnTo>
                    <a:pt x="0" y="314325"/>
                  </a:lnTo>
                  <a:lnTo>
                    <a:pt x="295148" y="314325"/>
                  </a:lnTo>
                  <a:close/>
                </a:path>
                <a:path w="648970" h="650239">
                  <a:moveTo>
                    <a:pt x="544322" y="563880"/>
                  </a:moveTo>
                  <a:lnTo>
                    <a:pt x="319786" y="338963"/>
                  </a:lnTo>
                  <a:lnTo>
                    <a:pt x="0" y="338963"/>
                  </a:lnTo>
                  <a:lnTo>
                    <a:pt x="4953" y="385064"/>
                  </a:lnTo>
                  <a:lnTo>
                    <a:pt x="16129" y="429133"/>
                  </a:lnTo>
                  <a:lnTo>
                    <a:pt x="33147" y="470408"/>
                  </a:lnTo>
                  <a:lnTo>
                    <a:pt x="55499" y="508762"/>
                  </a:lnTo>
                  <a:lnTo>
                    <a:pt x="82677" y="543433"/>
                  </a:lnTo>
                  <a:lnTo>
                    <a:pt x="114300" y="574040"/>
                  </a:lnTo>
                  <a:lnTo>
                    <a:pt x="149987" y="600202"/>
                  </a:lnTo>
                  <a:lnTo>
                    <a:pt x="189103" y="621411"/>
                  </a:lnTo>
                  <a:lnTo>
                    <a:pt x="231267" y="637032"/>
                  </a:lnTo>
                  <a:lnTo>
                    <a:pt x="275971" y="646811"/>
                  </a:lnTo>
                  <a:lnTo>
                    <a:pt x="322834" y="650240"/>
                  </a:lnTo>
                  <a:lnTo>
                    <a:pt x="373380" y="646557"/>
                  </a:lnTo>
                  <a:lnTo>
                    <a:pt x="421132" y="635762"/>
                  </a:lnTo>
                  <a:lnTo>
                    <a:pt x="465836" y="618236"/>
                  </a:lnTo>
                  <a:lnTo>
                    <a:pt x="507111" y="594233"/>
                  </a:lnTo>
                  <a:lnTo>
                    <a:pt x="544322" y="563880"/>
                  </a:lnTo>
                  <a:close/>
                </a:path>
                <a:path w="648970" h="650239">
                  <a:moveTo>
                    <a:pt x="648843" y="338963"/>
                  </a:moveTo>
                  <a:lnTo>
                    <a:pt x="353568" y="338963"/>
                  </a:lnTo>
                  <a:lnTo>
                    <a:pt x="562737" y="545465"/>
                  </a:lnTo>
                  <a:lnTo>
                    <a:pt x="590296" y="510286"/>
                  </a:lnTo>
                  <a:lnTo>
                    <a:pt x="613410" y="471805"/>
                  </a:lnTo>
                  <a:lnTo>
                    <a:pt x="631317" y="430276"/>
                  </a:lnTo>
                  <a:lnTo>
                    <a:pt x="643382" y="385826"/>
                  </a:lnTo>
                  <a:lnTo>
                    <a:pt x="648843" y="338963"/>
                  </a:lnTo>
                  <a:close/>
                </a:path>
                <a:path w="648970" h="650239">
                  <a:moveTo>
                    <a:pt x="648843" y="314325"/>
                  </a:moveTo>
                  <a:lnTo>
                    <a:pt x="643763" y="267462"/>
                  </a:lnTo>
                  <a:lnTo>
                    <a:pt x="632333" y="222758"/>
                  </a:lnTo>
                  <a:lnTo>
                    <a:pt x="615061" y="180975"/>
                  </a:lnTo>
                  <a:lnTo>
                    <a:pt x="592328" y="142240"/>
                  </a:lnTo>
                  <a:lnTo>
                    <a:pt x="564769" y="107315"/>
                  </a:lnTo>
                  <a:lnTo>
                    <a:pt x="532765" y="76454"/>
                  </a:lnTo>
                  <a:lnTo>
                    <a:pt x="496697" y="50165"/>
                  </a:lnTo>
                  <a:lnTo>
                    <a:pt x="457200" y="28829"/>
                  </a:lnTo>
                  <a:lnTo>
                    <a:pt x="414782" y="13081"/>
                  </a:lnTo>
                  <a:lnTo>
                    <a:pt x="369824" y="3302"/>
                  </a:lnTo>
                  <a:lnTo>
                    <a:pt x="322834" y="0"/>
                  </a:lnTo>
                  <a:lnTo>
                    <a:pt x="273558" y="3937"/>
                  </a:lnTo>
                  <a:lnTo>
                    <a:pt x="225933" y="15240"/>
                  </a:lnTo>
                  <a:lnTo>
                    <a:pt x="180721" y="33274"/>
                  </a:lnTo>
                  <a:lnTo>
                    <a:pt x="138938" y="57150"/>
                  </a:lnTo>
                  <a:lnTo>
                    <a:pt x="101473" y="86233"/>
                  </a:lnTo>
                  <a:lnTo>
                    <a:pt x="329057" y="314325"/>
                  </a:lnTo>
                  <a:lnTo>
                    <a:pt x="648843" y="314325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8107680" y="2530347"/>
              <a:ext cx="320040" cy="24765"/>
            </a:xfrm>
            <a:custGeom>
              <a:avLst/>
              <a:gdLst/>
              <a:ahLst/>
              <a:cxnLst/>
              <a:rect l="l" t="t" r="r" b="b"/>
              <a:pathLst>
                <a:path w="320040" h="24764">
                  <a:moveTo>
                    <a:pt x="295148" y="0"/>
                  </a:moveTo>
                  <a:lnTo>
                    <a:pt x="0" y="0"/>
                  </a:lnTo>
                  <a:lnTo>
                    <a:pt x="0" y="24511"/>
                  </a:lnTo>
                  <a:lnTo>
                    <a:pt x="319786" y="24511"/>
                  </a:lnTo>
                  <a:lnTo>
                    <a:pt x="295148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93786" y="2302763"/>
              <a:ext cx="242950" cy="227584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8427466" y="2530347"/>
              <a:ext cx="329565" cy="249554"/>
            </a:xfrm>
            <a:custGeom>
              <a:avLst/>
              <a:gdLst/>
              <a:ahLst/>
              <a:cxnLst/>
              <a:rect l="l" t="t" r="r" b="b"/>
              <a:pathLst>
                <a:path w="329565" h="249555">
                  <a:moveTo>
                    <a:pt x="242951" y="230505"/>
                  </a:moveTo>
                  <a:lnTo>
                    <a:pt x="33782" y="24511"/>
                  </a:lnTo>
                  <a:lnTo>
                    <a:pt x="0" y="24511"/>
                  </a:lnTo>
                  <a:lnTo>
                    <a:pt x="224409" y="249047"/>
                  </a:lnTo>
                  <a:lnTo>
                    <a:pt x="242951" y="230505"/>
                  </a:lnTo>
                  <a:close/>
                </a:path>
                <a:path w="329565" h="249555">
                  <a:moveTo>
                    <a:pt x="329057" y="0"/>
                  </a:moveTo>
                  <a:lnTo>
                    <a:pt x="9271" y="0"/>
                  </a:lnTo>
                  <a:lnTo>
                    <a:pt x="33782" y="24511"/>
                  </a:lnTo>
                  <a:lnTo>
                    <a:pt x="329057" y="24511"/>
                  </a:lnTo>
                  <a:lnTo>
                    <a:pt x="329057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8403336" y="2529839"/>
              <a:ext cx="57785" cy="26034"/>
            </a:xfrm>
            <a:custGeom>
              <a:avLst/>
              <a:gdLst/>
              <a:ahLst/>
              <a:cxnLst/>
              <a:rect l="l" t="t" r="r" b="b"/>
              <a:pathLst>
                <a:path w="57784" h="26035">
                  <a:moveTo>
                    <a:pt x="33147" y="0"/>
                  </a:moveTo>
                  <a:lnTo>
                    <a:pt x="0" y="0"/>
                  </a:lnTo>
                  <a:lnTo>
                    <a:pt x="24130" y="25781"/>
                  </a:lnTo>
                  <a:lnTo>
                    <a:pt x="57277" y="25781"/>
                  </a:lnTo>
                  <a:lnTo>
                    <a:pt x="33147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8132064" y="2240279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09" h="601980">
                  <a:moveTo>
                    <a:pt x="298576" y="0"/>
                  </a:moveTo>
                  <a:lnTo>
                    <a:pt x="249808" y="3937"/>
                  </a:lnTo>
                  <a:lnTo>
                    <a:pt x="203707" y="15494"/>
                  </a:lnTo>
                  <a:lnTo>
                    <a:pt x="160781" y="33782"/>
                  </a:lnTo>
                  <a:lnTo>
                    <a:pt x="121665" y="58420"/>
                  </a:lnTo>
                  <a:lnTo>
                    <a:pt x="86994" y="88646"/>
                  </a:lnTo>
                  <a:lnTo>
                    <a:pt x="57276" y="123952"/>
                  </a:lnTo>
                  <a:lnTo>
                    <a:pt x="33019" y="163575"/>
                  </a:lnTo>
                  <a:lnTo>
                    <a:pt x="15112" y="206883"/>
                  </a:lnTo>
                  <a:lnTo>
                    <a:pt x="3809" y="253365"/>
                  </a:lnTo>
                  <a:lnTo>
                    <a:pt x="0" y="302387"/>
                  </a:lnTo>
                  <a:lnTo>
                    <a:pt x="3809" y="350520"/>
                  </a:lnTo>
                  <a:lnTo>
                    <a:pt x="15112" y="396240"/>
                  </a:lnTo>
                  <a:lnTo>
                    <a:pt x="33019" y="439166"/>
                  </a:lnTo>
                  <a:lnTo>
                    <a:pt x="57276" y="478409"/>
                  </a:lnTo>
                  <a:lnTo>
                    <a:pt x="86994" y="513334"/>
                  </a:lnTo>
                  <a:lnTo>
                    <a:pt x="121665" y="543433"/>
                  </a:lnTo>
                  <a:lnTo>
                    <a:pt x="160781" y="567944"/>
                  </a:lnTo>
                  <a:lnTo>
                    <a:pt x="203707" y="586232"/>
                  </a:lnTo>
                  <a:lnTo>
                    <a:pt x="249808" y="597662"/>
                  </a:lnTo>
                  <a:lnTo>
                    <a:pt x="298576" y="601599"/>
                  </a:lnTo>
                  <a:lnTo>
                    <a:pt x="347471" y="597662"/>
                  </a:lnTo>
                  <a:lnTo>
                    <a:pt x="393826" y="586232"/>
                  </a:lnTo>
                  <a:lnTo>
                    <a:pt x="437133" y="567944"/>
                  </a:lnTo>
                  <a:lnTo>
                    <a:pt x="476630" y="543433"/>
                  </a:lnTo>
                  <a:lnTo>
                    <a:pt x="511809" y="513334"/>
                  </a:lnTo>
                  <a:lnTo>
                    <a:pt x="542035" y="478409"/>
                  </a:lnTo>
                  <a:lnTo>
                    <a:pt x="566546" y="439166"/>
                  </a:lnTo>
                  <a:lnTo>
                    <a:pt x="584961" y="396240"/>
                  </a:lnTo>
                  <a:lnTo>
                    <a:pt x="596391" y="350520"/>
                  </a:lnTo>
                  <a:lnTo>
                    <a:pt x="600328" y="302387"/>
                  </a:lnTo>
                  <a:lnTo>
                    <a:pt x="596391" y="253365"/>
                  </a:lnTo>
                  <a:lnTo>
                    <a:pt x="584961" y="206883"/>
                  </a:lnTo>
                  <a:lnTo>
                    <a:pt x="566546" y="163575"/>
                  </a:lnTo>
                  <a:lnTo>
                    <a:pt x="542035" y="123952"/>
                  </a:lnTo>
                  <a:lnTo>
                    <a:pt x="511809" y="88646"/>
                  </a:lnTo>
                  <a:lnTo>
                    <a:pt x="476630" y="58420"/>
                  </a:lnTo>
                  <a:lnTo>
                    <a:pt x="437133" y="33782"/>
                  </a:lnTo>
                  <a:lnTo>
                    <a:pt x="393826" y="15494"/>
                  </a:lnTo>
                  <a:lnTo>
                    <a:pt x="347471" y="3937"/>
                  </a:lnTo>
                  <a:lnTo>
                    <a:pt x="298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0" name="object 80"/>
          <p:cNvGrpSpPr/>
          <p:nvPr/>
        </p:nvGrpSpPr>
        <p:grpSpPr>
          <a:xfrm>
            <a:off x="2385060" y="554736"/>
            <a:ext cx="652145" cy="650240"/>
            <a:chOff x="2385060" y="554736"/>
            <a:chExt cx="652145" cy="650240"/>
          </a:xfrm>
        </p:grpSpPr>
        <p:sp>
          <p:nvSpPr>
            <p:cNvPr id="81" name="object 81"/>
            <p:cNvSpPr/>
            <p:nvPr/>
          </p:nvSpPr>
          <p:spPr>
            <a:xfrm>
              <a:off x="2385060" y="554735"/>
              <a:ext cx="652145" cy="650240"/>
            </a:xfrm>
            <a:custGeom>
              <a:avLst/>
              <a:gdLst/>
              <a:ahLst/>
              <a:cxnLst/>
              <a:rect l="l" t="t" r="r" b="b"/>
              <a:pathLst>
                <a:path w="652144" h="650240">
                  <a:moveTo>
                    <a:pt x="313563" y="0"/>
                  </a:moveTo>
                  <a:lnTo>
                    <a:pt x="267462" y="5080"/>
                  </a:lnTo>
                  <a:lnTo>
                    <a:pt x="223393" y="16510"/>
                  </a:lnTo>
                  <a:lnTo>
                    <a:pt x="181864" y="33782"/>
                  </a:lnTo>
                  <a:lnTo>
                    <a:pt x="143256" y="56515"/>
                  </a:lnTo>
                  <a:lnTo>
                    <a:pt x="108204" y="84201"/>
                  </a:lnTo>
                  <a:lnTo>
                    <a:pt x="77216" y="116332"/>
                  </a:lnTo>
                  <a:lnTo>
                    <a:pt x="50800" y="152400"/>
                  </a:lnTo>
                  <a:lnTo>
                    <a:pt x="29337" y="192024"/>
                  </a:lnTo>
                  <a:lnTo>
                    <a:pt x="13335" y="234569"/>
                  </a:lnTo>
                  <a:lnTo>
                    <a:pt x="3429" y="279527"/>
                  </a:lnTo>
                  <a:lnTo>
                    <a:pt x="0" y="326644"/>
                  </a:lnTo>
                  <a:lnTo>
                    <a:pt x="3429" y="372872"/>
                  </a:lnTo>
                  <a:lnTo>
                    <a:pt x="13335" y="417322"/>
                  </a:lnTo>
                  <a:lnTo>
                    <a:pt x="29337" y="459359"/>
                  </a:lnTo>
                  <a:lnTo>
                    <a:pt x="50800" y="498602"/>
                  </a:lnTo>
                  <a:lnTo>
                    <a:pt x="77216" y="534289"/>
                  </a:lnTo>
                  <a:lnTo>
                    <a:pt x="108204" y="566293"/>
                  </a:lnTo>
                  <a:lnTo>
                    <a:pt x="143256" y="593852"/>
                  </a:lnTo>
                  <a:lnTo>
                    <a:pt x="181864" y="616458"/>
                  </a:lnTo>
                  <a:lnTo>
                    <a:pt x="223393" y="633730"/>
                  </a:lnTo>
                  <a:lnTo>
                    <a:pt x="267462" y="645160"/>
                  </a:lnTo>
                  <a:lnTo>
                    <a:pt x="313563" y="650240"/>
                  </a:lnTo>
                  <a:lnTo>
                    <a:pt x="313563" y="0"/>
                  </a:lnTo>
                  <a:close/>
                </a:path>
                <a:path w="652144" h="650240">
                  <a:moveTo>
                    <a:pt x="651764" y="326644"/>
                  </a:moveTo>
                  <a:lnTo>
                    <a:pt x="648335" y="279527"/>
                  </a:lnTo>
                  <a:lnTo>
                    <a:pt x="638429" y="234569"/>
                  </a:lnTo>
                  <a:lnTo>
                    <a:pt x="622427" y="192024"/>
                  </a:lnTo>
                  <a:lnTo>
                    <a:pt x="600964" y="152400"/>
                  </a:lnTo>
                  <a:lnTo>
                    <a:pt x="574548" y="116332"/>
                  </a:lnTo>
                  <a:lnTo>
                    <a:pt x="543433" y="84201"/>
                  </a:lnTo>
                  <a:lnTo>
                    <a:pt x="508508" y="56515"/>
                  </a:lnTo>
                  <a:lnTo>
                    <a:pt x="469900" y="33782"/>
                  </a:lnTo>
                  <a:lnTo>
                    <a:pt x="428371" y="16510"/>
                  </a:lnTo>
                  <a:lnTo>
                    <a:pt x="384302" y="5080"/>
                  </a:lnTo>
                  <a:lnTo>
                    <a:pt x="338201" y="0"/>
                  </a:lnTo>
                  <a:lnTo>
                    <a:pt x="338201" y="650240"/>
                  </a:lnTo>
                  <a:lnTo>
                    <a:pt x="384302" y="645160"/>
                  </a:lnTo>
                  <a:lnTo>
                    <a:pt x="428371" y="633730"/>
                  </a:lnTo>
                  <a:lnTo>
                    <a:pt x="469900" y="616458"/>
                  </a:lnTo>
                  <a:lnTo>
                    <a:pt x="508508" y="593852"/>
                  </a:lnTo>
                  <a:lnTo>
                    <a:pt x="543433" y="566293"/>
                  </a:lnTo>
                  <a:lnTo>
                    <a:pt x="574548" y="534289"/>
                  </a:lnTo>
                  <a:lnTo>
                    <a:pt x="600964" y="498602"/>
                  </a:lnTo>
                  <a:lnTo>
                    <a:pt x="622427" y="459359"/>
                  </a:lnTo>
                  <a:lnTo>
                    <a:pt x="638429" y="417322"/>
                  </a:lnTo>
                  <a:lnTo>
                    <a:pt x="648335" y="372872"/>
                  </a:lnTo>
                  <a:lnTo>
                    <a:pt x="651764" y="326644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2699004" y="554736"/>
              <a:ext cx="24765" cy="650240"/>
            </a:xfrm>
            <a:custGeom>
              <a:avLst/>
              <a:gdLst/>
              <a:ahLst/>
              <a:cxnLst/>
              <a:rect l="l" t="t" r="r" b="b"/>
              <a:pathLst>
                <a:path w="24764" h="650240">
                  <a:moveTo>
                    <a:pt x="24256" y="0"/>
                  </a:moveTo>
                  <a:lnTo>
                    <a:pt x="0" y="0"/>
                  </a:lnTo>
                  <a:lnTo>
                    <a:pt x="0" y="650239"/>
                  </a:lnTo>
                  <a:lnTo>
                    <a:pt x="24256" y="650239"/>
                  </a:lnTo>
                  <a:lnTo>
                    <a:pt x="24256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2412492" y="579120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10" h="601980">
                  <a:moveTo>
                    <a:pt x="298576" y="0"/>
                  </a:moveTo>
                  <a:lnTo>
                    <a:pt x="249808" y="3937"/>
                  </a:lnTo>
                  <a:lnTo>
                    <a:pt x="203707" y="15493"/>
                  </a:lnTo>
                  <a:lnTo>
                    <a:pt x="160781" y="33781"/>
                  </a:lnTo>
                  <a:lnTo>
                    <a:pt x="121665" y="58419"/>
                  </a:lnTo>
                  <a:lnTo>
                    <a:pt x="86994" y="88645"/>
                  </a:lnTo>
                  <a:lnTo>
                    <a:pt x="57276" y="123951"/>
                  </a:lnTo>
                  <a:lnTo>
                    <a:pt x="33019" y="163575"/>
                  </a:lnTo>
                  <a:lnTo>
                    <a:pt x="15112" y="206882"/>
                  </a:lnTo>
                  <a:lnTo>
                    <a:pt x="3809" y="253364"/>
                  </a:lnTo>
                  <a:lnTo>
                    <a:pt x="0" y="302387"/>
                  </a:lnTo>
                  <a:lnTo>
                    <a:pt x="3809" y="350519"/>
                  </a:lnTo>
                  <a:lnTo>
                    <a:pt x="15112" y="396239"/>
                  </a:lnTo>
                  <a:lnTo>
                    <a:pt x="33019" y="439165"/>
                  </a:lnTo>
                  <a:lnTo>
                    <a:pt x="57276" y="478408"/>
                  </a:lnTo>
                  <a:lnTo>
                    <a:pt x="86994" y="513333"/>
                  </a:lnTo>
                  <a:lnTo>
                    <a:pt x="121665" y="543432"/>
                  </a:lnTo>
                  <a:lnTo>
                    <a:pt x="160781" y="567943"/>
                  </a:lnTo>
                  <a:lnTo>
                    <a:pt x="203707" y="586231"/>
                  </a:lnTo>
                  <a:lnTo>
                    <a:pt x="249808" y="597662"/>
                  </a:lnTo>
                  <a:lnTo>
                    <a:pt x="298576" y="601599"/>
                  </a:lnTo>
                  <a:lnTo>
                    <a:pt x="347471" y="597662"/>
                  </a:lnTo>
                  <a:lnTo>
                    <a:pt x="393826" y="586231"/>
                  </a:lnTo>
                  <a:lnTo>
                    <a:pt x="437133" y="567943"/>
                  </a:lnTo>
                  <a:lnTo>
                    <a:pt x="476631" y="543432"/>
                  </a:lnTo>
                  <a:lnTo>
                    <a:pt x="511809" y="513333"/>
                  </a:lnTo>
                  <a:lnTo>
                    <a:pt x="542035" y="478408"/>
                  </a:lnTo>
                  <a:lnTo>
                    <a:pt x="566546" y="439165"/>
                  </a:lnTo>
                  <a:lnTo>
                    <a:pt x="584962" y="396239"/>
                  </a:lnTo>
                  <a:lnTo>
                    <a:pt x="596391" y="350519"/>
                  </a:lnTo>
                  <a:lnTo>
                    <a:pt x="600328" y="302387"/>
                  </a:lnTo>
                  <a:lnTo>
                    <a:pt x="596391" y="253364"/>
                  </a:lnTo>
                  <a:lnTo>
                    <a:pt x="584962" y="206882"/>
                  </a:lnTo>
                  <a:lnTo>
                    <a:pt x="566546" y="163575"/>
                  </a:lnTo>
                  <a:lnTo>
                    <a:pt x="542035" y="123951"/>
                  </a:lnTo>
                  <a:lnTo>
                    <a:pt x="511809" y="88645"/>
                  </a:lnTo>
                  <a:lnTo>
                    <a:pt x="476631" y="58419"/>
                  </a:lnTo>
                  <a:lnTo>
                    <a:pt x="437133" y="33781"/>
                  </a:lnTo>
                  <a:lnTo>
                    <a:pt x="393826" y="15493"/>
                  </a:lnTo>
                  <a:lnTo>
                    <a:pt x="347471" y="3937"/>
                  </a:lnTo>
                  <a:lnTo>
                    <a:pt x="298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4" name="object 84"/>
          <p:cNvGrpSpPr/>
          <p:nvPr/>
        </p:nvGrpSpPr>
        <p:grpSpPr>
          <a:xfrm>
            <a:off x="-2793" y="615695"/>
            <a:ext cx="12182475" cy="6205220"/>
            <a:chOff x="-2793" y="615695"/>
            <a:chExt cx="12182475" cy="6205220"/>
          </a:xfrm>
        </p:grpSpPr>
        <p:sp>
          <p:nvSpPr>
            <p:cNvPr id="85" name="object 85"/>
            <p:cNvSpPr/>
            <p:nvPr/>
          </p:nvSpPr>
          <p:spPr>
            <a:xfrm>
              <a:off x="6510528" y="615695"/>
              <a:ext cx="652145" cy="654050"/>
            </a:xfrm>
            <a:custGeom>
              <a:avLst/>
              <a:gdLst/>
              <a:ahLst/>
              <a:cxnLst/>
              <a:rect l="l" t="t" r="r" b="b"/>
              <a:pathLst>
                <a:path w="652145" h="654050">
                  <a:moveTo>
                    <a:pt x="547243" y="567436"/>
                  </a:moveTo>
                  <a:lnTo>
                    <a:pt x="325882" y="345440"/>
                  </a:lnTo>
                  <a:lnTo>
                    <a:pt x="104521" y="567436"/>
                  </a:lnTo>
                  <a:lnTo>
                    <a:pt x="141719" y="596519"/>
                  </a:lnTo>
                  <a:lnTo>
                    <a:pt x="182880" y="620522"/>
                  </a:lnTo>
                  <a:lnTo>
                    <a:pt x="227584" y="638429"/>
                  </a:lnTo>
                  <a:lnTo>
                    <a:pt x="275463" y="649859"/>
                  </a:lnTo>
                  <a:lnTo>
                    <a:pt x="325882" y="653796"/>
                  </a:lnTo>
                  <a:lnTo>
                    <a:pt x="376301" y="649859"/>
                  </a:lnTo>
                  <a:lnTo>
                    <a:pt x="424180" y="638429"/>
                  </a:lnTo>
                  <a:lnTo>
                    <a:pt x="468884" y="620522"/>
                  </a:lnTo>
                  <a:lnTo>
                    <a:pt x="510032" y="596519"/>
                  </a:lnTo>
                  <a:lnTo>
                    <a:pt x="547243" y="567436"/>
                  </a:lnTo>
                  <a:close/>
                </a:path>
                <a:path w="652145" h="654050">
                  <a:moveTo>
                    <a:pt x="547243" y="89408"/>
                  </a:moveTo>
                  <a:lnTo>
                    <a:pt x="510032" y="58801"/>
                  </a:lnTo>
                  <a:lnTo>
                    <a:pt x="468884" y="33909"/>
                  </a:lnTo>
                  <a:lnTo>
                    <a:pt x="424180" y="15494"/>
                  </a:lnTo>
                  <a:lnTo>
                    <a:pt x="376301" y="3937"/>
                  </a:lnTo>
                  <a:lnTo>
                    <a:pt x="325882" y="0"/>
                  </a:lnTo>
                  <a:lnTo>
                    <a:pt x="278130" y="3556"/>
                  </a:lnTo>
                  <a:lnTo>
                    <a:pt x="232410" y="13970"/>
                  </a:lnTo>
                  <a:lnTo>
                    <a:pt x="189230" y="30607"/>
                  </a:lnTo>
                  <a:lnTo>
                    <a:pt x="149225" y="53086"/>
                  </a:lnTo>
                  <a:lnTo>
                    <a:pt x="112776" y="80772"/>
                  </a:lnTo>
                  <a:lnTo>
                    <a:pt x="80518" y="113157"/>
                  </a:lnTo>
                  <a:lnTo>
                    <a:pt x="52946" y="149606"/>
                  </a:lnTo>
                  <a:lnTo>
                    <a:pt x="30594" y="189865"/>
                  </a:lnTo>
                  <a:lnTo>
                    <a:pt x="13970" y="233045"/>
                  </a:lnTo>
                  <a:lnTo>
                    <a:pt x="3543" y="279019"/>
                  </a:lnTo>
                  <a:lnTo>
                    <a:pt x="0" y="326898"/>
                  </a:lnTo>
                  <a:lnTo>
                    <a:pt x="3937" y="377571"/>
                  </a:lnTo>
                  <a:lnTo>
                    <a:pt x="15240" y="425450"/>
                  </a:lnTo>
                  <a:lnTo>
                    <a:pt x="33147" y="470281"/>
                  </a:lnTo>
                  <a:lnTo>
                    <a:pt x="57023" y="511683"/>
                  </a:lnTo>
                  <a:lnTo>
                    <a:pt x="86093" y="548894"/>
                  </a:lnTo>
                  <a:lnTo>
                    <a:pt x="547243" y="89408"/>
                  </a:lnTo>
                  <a:close/>
                </a:path>
                <a:path w="652145" h="654050">
                  <a:moveTo>
                    <a:pt x="651764" y="326898"/>
                  </a:moveTo>
                  <a:lnTo>
                    <a:pt x="647827" y="276225"/>
                  </a:lnTo>
                  <a:lnTo>
                    <a:pt x="636270" y="228346"/>
                  </a:lnTo>
                  <a:lnTo>
                    <a:pt x="617855" y="183515"/>
                  </a:lnTo>
                  <a:lnTo>
                    <a:pt x="593090" y="142113"/>
                  </a:lnTo>
                  <a:lnTo>
                    <a:pt x="562610" y="104902"/>
                  </a:lnTo>
                  <a:lnTo>
                    <a:pt x="341249" y="326898"/>
                  </a:lnTo>
                  <a:lnTo>
                    <a:pt x="562610" y="548894"/>
                  </a:lnTo>
                  <a:lnTo>
                    <a:pt x="593090" y="511683"/>
                  </a:lnTo>
                  <a:lnTo>
                    <a:pt x="617855" y="470281"/>
                  </a:lnTo>
                  <a:lnTo>
                    <a:pt x="636270" y="425450"/>
                  </a:lnTo>
                  <a:lnTo>
                    <a:pt x="647827" y="377571"/>
                  </a:lnTo>
                  <a:lnTo>
                    <a:pt x="651764" y="326898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6595872" y="705611"/>
              <a:ext cx="478155" cy="478155"/>
            </a:xfrm>
            <a:custGeom>
              <a:avLst/>
              <a:gdLst/>
              <a:ahLst/>
              <a:cxnLst/>
              <a:rect l="l" t="t" r="r" b="b"/>
              <a:pathLst>
                <a:path w="478154" h="478155">
                  <a:moveTo>
                    <a:pt x="477901" y="15367"/>
                  </a:moveTo>
                  <a:lnTo>
                    <a:pt x="471678" y="9271"/>
                  </a:lnTo>
                  <a:lnTo>
                    <a:pt x="468630" y="3048"/>
                  </a:lnTo>
                  <a:lnTo>
                    <a:pt x="462534" y="0"/>
                  </a:lnTo>
                  <a:lnTo>
                    <a:pt x="0" y="459613"/>
                  </a:lnTo>
                  <a:lnTo>
                    <a:pt x="18542" y="478155"/>
                  </a:lnTo>
                  <a:lnTo>
                    <a:pt x="240538" y="256032"/>
                  </a:lnTo>
                  <a:lnTo>
                    <a:pt x="231267" y="246761"/>
                  </a:lnTo>
                  <a:lnTo>
                    <a:pt x="249682" y="228219"/>
                  </a:lnTo>
                  <a:lnTo>
                    <a:pt x="255905" y="237490"/>
                  </a:lnTo>
                  <a:lnTo>
                    <a:pt x="265176" y="228219"/>
                  </a:lnTo>
                  <a:lnTo>
                    <a:pt x="477901" y="15367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27520" y="934211"/>
              <a:ext cx="245364" cy="248412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6534912" y="644651"/>
              <a:ext cx="600710" cy="600075"/>
            </a:xfrm>
            <a:custGeom>
              <a:avLst/>
              <a:gdLst/>
              <a:ahLst/>
              <a:cxnLst/>
              <a:rect l="l" t="t" r="r" b="b"/>
              <a:pathLst>
                <a:path w="600709" h="600075">
                  <a:moveTo>
                    <a:pt x="301752" y="0"/>
                  </a:moveTo>
                  <a:lnTo>
                    <a:pt x="252857" y="3810"/>
                  </a:lnTo>
                  <a:lnTo>
                    <a:pt x="206502" y="15112"/>
                  </a:lnTo>
                  <a:lnTo>
                    <a:pt x="163195" y="33020"/>
                  </a:lnTo>
                  <a:lnTo>
                    <a:pt x="123698" y="57276"/>
                  </a:lnTo>
                  <a:lnTo>
                    <a:pt x="88519" y="86995"/>
                  </a:lnTo>
                  <a:lnTo>
                    <a:pt x="58293" y="121665"/>
                  </a:lnTo>
                  <a:lnTo>
                    <a:pt x="33782" y="160782"/>
                  </a:lnTo>
                  <a:lnTo>
                    <a:pt x="15367" y="203708"/>
                  </a:lnTo>
                  <a:lnTo>
                    <a:pt x="3937" y="249809"/>
                  </a:lnTo>
                  <a:lnTo>
                    <a:pt x="0" y="298576"/>
                  </a:lnTo>
                  <a:lnTo>
                    <a:pt x="3937" y="347345"/>
                  </a:lnTo>
                  <a:lnTo>
                    <a:pt x="15367" y="393700"/>
                  </a:lnTo>
                  <a:lnTo>
                    <a:pt x="33782" y="437007"/>
                  </a:lnTo>
                  <a:lnTo>
                    <a:pt x="58293" y="476503"/>
                  </a:lnTo>
                  <a:lnTo>
                    <a:pt x="88519" y="511683"/>
                  </a:lnTo>
                  <a:lnTo>
                    <a:pt x="123698" y="541782"/>
                  </a:lnTo>
                  <a:lnTo>
                    <a:pt x="163195" y="566420"/>
                  </a:lnTo>
                  <a:lnTo>
                    <a:pt x="206502" y="584708"/>
                  </a:lnTo>
                  <a:lnTo>
                    <a:pt x="252857" y="596138"/>
                  </a:lnTo>
                  <a:lnTo>
                    <a:pt x="301752" y="600075"/>
                  </a:lnTo>
                  <a:lnTo>
                    <a:pt x="350520" y="596138"/>
                  </a:lnTo>
                  <a:lnTo>
                    <a:pt x="396621" y="584708"/>
                  </a:lnTo>
                  <a:lnTo>
                    <a:pt x="439547" y="566420"/>
                  </a:lnTo>
                  <a:lnTo>
                    <a:pt x="478663" y="541782"/>
                  </a:lnTo>
                  <a:lnTo>
                    <a:pt x="513334" y="511683"/>
                  </a:lnTo>
                  <a:lnTo>
                    <a:pt x="543052" y="476503"/>
                  </a:lnTo>
                  <a:lnTo>
                    <a:pt x="567309" y="437007"/>
                  </a:lnTo>
                  <a:lnTo>
                    <a:pt x="585216" y="393700"/>
                  </a:lnTo>
                  <a:lnTo>
                    <a:pt x="596519" y="347345"/>
                  </a:lnTo>
                  <a:lnTo>
                    <a:pt x="600329" y="298576"/>
                  </a:lnTo>
                  <a:lnTo>
                    <a:pt x="596519" y="249809"/>
                  </a:lnTo>
                  <a:lnTo>
                    <a:pt x="585216" y="203708"/>
                  </a:lnTo>
                  <a:lnTo>
                    <a:pt x="567309" y="160782"/>
                  </a:lnTo>
                  <a:lnTo>
                    <a:pt x="543052" y="121665"/>
                  </a:lnTo>
                  <a:lnTo>
                    <a:pt x="513334" y="86995"/>
                  </a:lnTo>
                  <a:lnTo>
                    <a:pt x="478663" y="57276"/>
                  </a:lnTo>
                  <a:lnTo>
                    <a:pt x="439547" y="33020"/>
                  </a:lnTo>
                  <a:lnTo>
                    <a:pt x="396621" y="15112"/>
                  </a:lnTo>
                  <a:lnTo>
                    <a:pt x="350520" y="3810"/>
                  </a:lnTo>
                  <a:lnTo>
                    <a:pt x="3017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9143" y="1089654"/>
              <a:ext cx="12157075" cy="5717540"/>
            </a:xfrm>
            <a:custGeom>
              <a:avLst/>
              <a:gdLst/>
              <a:ahLst/>
              <a:cxnLst/>
              <a:rect l="l" t="t" r="r" b="b"/>
              <a:pathLst>
                <a:path w="12157075" h="5717540">
                  <a:moveTo>
                    <a:pt x="12156694" y="0"/>
                  </a:moveTo>
                  <a:lnTo>
                    <a:pt x="0" y="0"/>
                  </a:lnTo>
                  <a:lnTo>
                    <a:pt x="0" y="5717540"/>
                  </a:lnTo>
                  <a:lnTo>
                    <a:pt x="12156694" y="5717540"/>
                  </a:lnTo>
                  <a:lnTo>
                    <a:pt x="1215669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9906" y="1090416"/>
              <a:ext cx="12157075" cy="5717540"/>
            </a:xfrm>
            <a:custGeom>
              <a:avLst/>
              <a:gdLst/>
              <a:ahLst/>
              <a:cxnLst/>
              <a:rect l="l" t="t" r="r" b="b"/>
              <a:pathLst>
                <a:path w="12157075" h="5717540">
                  <a:moveTo>
                    <a:pt x="0" y="5717540"/>
                  </a:moveTo>
                  <a:lnTo>
                    <a:pt x="12156694" y="5717540"/>
                  </a:lnTo>
                  <a:lnTo>
                    <a:pt x="12156694" y="0"/>
                  </a:lnTo>
                  <a:lnTo>
                    <a:pt x="0" y="0"/>
                  </a:lnTo>
                  <a:lnTo>
                    <a:pt x="0" y="571754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19983" y="1085086"/>
              <a:ext cx="6103620" cy="5727190"/>
            </a:xfrm>
            <a:prstGeom prst="rect">
              <a:avLst/>
            </a:prstGeom>
          </p:spPr>
        </p:pic>
      </p:grpSp>
      <p:sp>
        <p:nvSpPr>
          <p:cNvPr id="96" name="object 96"/>
          <p:cNvSpPr txBox="1">
            <a:spLocks noGrp="1"/>
          </p:cNvSpPr>
          <p:nvPr>
            <p:ph type="title"/>
          </p:nvPr>
        </p:nvSpPr>
        <p:spPr>
          <a:xfrm>
            <a:off x="3677667" y="19569"/>
            <a:ext cx="6083935" cy="12782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4695"/>
              </a:lnSpc>
              <a:spcBef>
                <a:spcPts val="95"/>
              </a:spcBef>
            </a:pPr>
            <a:r>
              <a:rPr spc="-254" dirty="0"/>
              <a:t>5</a:t>
            </a:r>
            <a:r>
              <a:rPr spc="-390" dirty="0"/>
              <a:t> </a:t>
            </a:r>
            <a:r>
              <a:rPr spc="-240" dirty="0"/>
              <a:t>Places</a:t>
            </a:r>
            <a:r>
              <a:rPr spc="-365" dirty="0"/>
              <a:t> </a:t>
            </a:r>
            <a:r>
              <a:rPr spc="-175" dirty="0"/>
              <a:t>to</a:t>
            </a:r>
            <a:r>
              <a:rPr spc="-380" dirty="0"/>
              <a:t> </a:t>
            </a:r>
            <a:r>
              <a:rPr spc="-340" dirty="0"/>
              <a:t>Show</a:t>
            </a:r>
            <a:r>
              <a:rPr spc="-375" dirty="0"/>
              <a:t> </a:t>
            </a:r>
            <a:r>
              <a:rPr spc="-204" dirty="0"/>
              <a:t>Regularly</a:t>
            </a:r>
          </a:p>
          <a:p>
            <a:pPr marR="1713230" algn="ctr">
              <a:lnSpc>
                <a:spcPts val="5175"/>
              </a:lnSpc>
            </a:pPr>
            <a:r>
              <a:rPr sz="4400" b="0" spc="110" dirty="0">
                <a:solidFill>
                  <a:srgbClr val="000000"/>
                </a:solidFill>
                <a:latin typeface="Tahoma"/>
                <a:cs typeface="Tahoma"/>
              </a:rPr>
              <a:t>t</a:t>
            </a:r>
            <a:endParaRPr sz="4400" dirty="0">
              <a:latin typeface="Tahoma"/>
              <a:cs typeface="Tahoma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3710940" y="2136648"/>
            <a:ext cx="1270000" cy="228600"/>
          </a:xfrm>
          <a:custGeom>
            <a:avLst/>
            <a:gdLst/>
            <a:ahLst/>
            <a:cxnLst/>
            <a:rect l="l" t="t" r="r" b="b"/>
            <a:pathLst>
              <a:path w="1270000" h="228600">
                <a:moveTo>
                  <a:pt x="1269491" y="0"/>
                </a:moveTo>
                <a:lnTo>
                  <a:pt x="0" y="0"/>
                </a:lnTo>
                <a:lnTo>
                  <a:pt x="0" y="228600"/>
                </a:lnTo>
                <a:lnTo>
                  <a:pt x="1269491" y="228600"/>
                </a:lnTo>
                <a:lnTo>
                  <a:pt x="1269491" y="0"/>
                </a:lnTo>
                <a:close/>
              </a:path>
            </a:pathLst>
          </a:custGeom>
          <a:solidFill>
            <a:srgbClr val="F8F8F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83291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60144" y="808914"/>
            <a:ext cx="592645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65" dirty="0"/>
              <a:t>Things</a:t>
            </a:r>
            <a:r>
              <a:rPr spc="-345" dirty="0"/>
              <a:t> </a:t>
            </a:r>
            <a:r>
              <a:rPr spc="-235" dirty="0"/>
              <a:t>that</a:t>
            </a:r>
            <a:r>
              <a:rPr spc="-350" dirty="0"/>
              <a:t> </a:t>
            </a:r>
            <a:r>
              <a:rPr spc="-254" dirty="0"/>
              <a:t>decrease</a:t>
            </a:r>
            <a:r>
              <a:rPr spc="-355" dirty="0"/>
              <a:t> </a:t>
            </a:r>
            <a:r>
              <a:rPr spc="-145" dirty="0"/>
              <a:t>trust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60144" y="1913930"/>
            <a:ext cx="8676640" cy="42365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1144905" indent="-457200">
              <a:lnSpc>
                <a:spcPct val="1217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sz="2800" spc="100" dirty="0">
                <a:solidFill>
                  <a:srgbClr val="3E4D5A"/>
                </a:solidFill>
                <a:latin typeface="Tahoma"/>
                <a:cs typeface="Tahoma"/>
              </a:rPr>
              <a:t>Very</a:t>
            </a:r>
            <a:r>
              <a:rPr sz="2800" spc="-33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-35" dirty="0">
                <a:solidFill>
                  <a:srgbClr val="3E4D5A"/>
                </a:solidFill>
                <a:latin typeface="Tahoma"/>
                <a:cs typeface="Tahoma"/>
              </a:rPr>
              <a:t>high</a:t>
            </a:r>
            <a:r>
              <a:rPr sz="2800" spc="-34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number</a:t>
            </a:r>
            <a:r>
              <a:rPr sz="2800" spc="-34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50" dirty="0">
                <a:solidFill>
                  <a:srgbClr val="3E4D5A"/>
                </a:solidFill>
                <a:latin typeface="Tahoma"/>
                <a:cs typeface="Tahoma"/>
              </a:rPr>
              <a:t>of</a:t>
            </a:r>
            <a:r>
              <a:rPr sz="2800" spc="-33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people</a:t>
            </a:r>
            <a:r>
              <a:rPr sz="2800" spc="-36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you</a:t>
            </a:r>
            <a:r>
              <a:rPr sz="2800" spc="-34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are</a:t>
            </a:r>
            <a:r>
              <a:rPr sz="2800" spc="-31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-10" dirty="0">
                <a:solidFill>
                  <a:srgbClr val="3E4D5A"/>
                </a:solidFill>
                <a:latin typeface="Tahoma"/>
                <a:cs typeface="Tahoma"/>
              </a:rPr>
              <a:t>following </a:t>
            </a:r>
            <a:r>
              <a:rPr sz="2800" spc="-50" dirty="0">
                <a:solidFill>
                  <a:srgbClr val="3E4D5A"/>
                </a:solidFill>
                <a:latin typeface="Tahoma"/>
                <a:cs typeface="Tahoma"/>
              </a:rPr>
              <a:t>It</a:t>
            </a:r>
            <a:r>
              <a:rPr sz="2800" spc="-9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indicates</a:t>
            </a:r>
            <a:r>
              <a:rPr sz="2800" spc="-12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follow/unfollow</a:t>
            </a:r>
            <a:r>
              <a:rPr sz="2800" spc="-16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-10" dirty="0">
                <a:solidFill>
                  <a:srgbClr val="3E4D5A"/>
                </a:solidFill>
                <a:latin typeface="Tahoma"/>
                <a:cs typeface="Tahoma"/>
              </a:rPr>
              <a:t>action</a:t>
            </a:r>
            <a:endParaRPr sz="28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755"/>
              </a:spcBef>
            </a:pPr>
            <a:endParaRPr sz="2800" dirty="0">
              <a:latin typeface="Tahoma"/>
              <a:cs typeface="Tahoma"/>
            </a:endParaRPr>
          </a:p>
          <a:p>
            <a:pPr marL="469900" marR="378460" indent="-457200">
              <a:lnSpc>
                <a:spcPct val="121700"/>
              </a:lnSpc>
              <a:buFont typeface="Arial" panose="020B0604020202020204" pitchFamily="34" charset="0"/>
              <a:buChar char="•"/>
            </a:pPr>
            <a:r>
              <a:rPr sz="2800" spc="-20" dirty="0">
                <a:solidFill>
                  <a:srgbClr val="3E4D5A"/>
                </a:solidFill>
                <a:latin typeface="Tahoma"/>
                <a:cs typeface="Tahoma"/>
              </a:rPr>
              <a:t>Strange</a:t>
            </a:r>
            <a:r>
              <a:rPr sz="2800" spc="-21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ratios</a:t>
            </a:r>
            <a:r>
              <a:rPr sz="2800" spc="-22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between</a:t>
            </a:r>
            <a:r>
              <a:rPr sz="2800" spc="-21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-10" dirty="0">
                <a:solidFill>
                  <a:srgbClr val="3E4D5A"/>
                </a:solidFill>
                <a:latin typeface="Tahoma"/>
                <a:cs typeface="Tahoma"/>
              </a:rPr>
              <a:t>followers/likes/comments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This</a:t>
            </a:r>
            <a:r>
              <a:rPr sz="2800" spc="-30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indicates</a:t>
            </a:r>
            <a:r>
              <a:rPr sz="2800" spc="-31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that</a:t>
            </a:r>
            <a:r>
              <a:rPr sz="2800" spc="-26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you</a:t>
            </a:r>
            <a:r>
              <a:rPr sz="2800" spc="-29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bought</a:t>
            </a:r>
            <a:r>
              <a:rPr sz="2800" spc="-30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fake</a:t>
            </a:r>
            <a:r>
              <a:rPr sz="2800" spc="-27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40" dirty="0">
                <a:solidFill>
                  <a:srgbClr val="3E4D5A"/>
                </a:solidFill>
                <a:latin typeface="Tahoma"/>
                <a:cs typeface="Tahoma"/>
              </a:rPr>
              <a:t>followers</a:t>
            </a:r>
            <a:endParaRPr sz="28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545"/>
              </a:spcBef>
            </a:pPr>
            <a:endParaRPr sz="2800" dirty="0">
              <a:latin typeface="Tahoma"/>
              <a:cs typeface="Tahoma"/>
            </a:endParaRPr>
          </a:p>
          <a:p>
            <a:pPr marL="4699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Hashtags</a:t>
            </a:r>
            <a:r>
              <a:rPr sz="2800" spc="-35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55" dirty="0">
                <a:solidFill>
                  <a:srgbClr val="3E4D5A"/>
                </a:solidFill>
                <a:latin typeface="Tahoma"/>
                <a:cs typeface="Tahoma"/>
              </a:rPr>
              <a:t>like</a:t>
            </a:r>
            <a:r>
              <a:rPr sz="2800" spc="-37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#follow4follow,</a:t>
            </a:r>
            <a:r>
              <a:rPr sz="2800" spc="-39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-10" dirty="0">
                <a:solidFill>
                  <a:srgbClr val="3E4D5A"/>
                </a:solidFill>
                <a:latin typeface="Tahoma"/>
                <a:cs typeface="Tahoma"/>
              </a:rPr>
              <a:t>#</a:t>
            </a:r>
            <a:r>
              <a:rPr sz="2800" spc="-10" dirty="0" smtClean="0">
                <a:solidFill>
                  <a:srgbClr val="3E4D5A"/>
                </a:solidFill>
                <a:latin typeface="Tahoma"/>
                <a:cs typeface="Tahoma"/>
              </a:rPr>
              <a:t>like4like</a:t>
            </a:r>
            <a:endParaRPr lang="en-US" sz="28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lang="en-US" sz="280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lang="en-US" sz="2800" dirty="0" smtClean="0">
                <a:solidFill>
                  <a:srgbClr val="3E4D5A"/>
                </a:solidFill>
                <a:latin typeface="Tahoma"/>
                <a:cs typeface="Tahoma"/>
              </a:rPr>
              <a:t>   </a:t>
            </a:r>
            <a:r>
              <a:rPr sz="2800" dirty="0" smtClean="0">
                <a:solidFill>
                  <a:srgbClr val="3E4D5A"/>
                </a:solidFill>
                <a:latin typeface="Tahoma"/>
                <a:cs typeface="Tahoma"/>
              </a:rPr>
              <a:t>Thi</a:t>
            </a:r>
            <a:r>
              <a:rPr lang="en-US" sz="2800" dirty="0" smtClean="0">
                <a:solidFill>
                  <a:srgbClr val="3E4D5A"/>
                </a:solidFill>
                <a:latin typeface="Tahoma"/>
                <a:cs typeface="Tahoma"/>
              </a:rPr>
              <a:t>s</a:t>
            </a:r>
            <a:r>
              <a:rPr sz="2800" spc="-305" dirty="0" smtClean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indicates</a:t>
            </a:r>
            <a:r>
              <a:rPr sz="2800" spc="-30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that</a:t>
            </a:r>
            <a:r>
              <a:rPr sz="2800" spc="-28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you</a:t>
            </a:r>
            <a:r>
              <a:rPr sz="2800" spc="-29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are</a:t>
            </a:r>
            <a:r>
              <a:rPr sz="2800" spc="-2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trying</a:t>
            </a:r>
            <a:r>
              <a:rPr sz="2800" spc="-27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75" dirty="0">
                <a:solidFill>
                  <a:srgbClr val="3E4D5A"/>
                </a:solidFill>
                <a:latin typeface="Tahoma"/>
                <a:cs typeface="Tahoma"/>
              </a:rPr>
              <a:t>to</a:t>
            </a:r>
            <a:r>
              <a:rPr sz="2800" spc="-2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75" dirty="0">
                <a:solidFill>
                  <a:srgbClr val="3E4D5A"/>
                </a:solidFill>
                <a:latin typeface="Tahoma"/>
                <a:cs typeface="Tahoma"/>
              </a:rPr>
              <a:t>trick</a:t>
            </a:r>
            <a:r>
              <a:rPr sz="2800" spc="-28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-10" dirty="0">
                <a:solidFill>
                  <a:srgbClr val="3E4D5A"/>
                </a:solidFill>
                <a:latin typeface="Tahoma"/>
                <a:cs typeface="Tahoma"/>
              </a:rPr>
              <a:t>Instagram</a:t>
            </a:r>
            <a:endParaRPr sz="2800" dirty="0">
              <a:latin typeface="Tahoma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3773" y="2568822"/>
            <a:ext cx="2154936" cy="215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933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62333" y="148321"/>
            <a:ext cx="207645" cy="2146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70"/>
              </a:lnSpc>
            </a:pPr>
            <a:r>
              <a:rPr sz="1400" b="1" spc="-95" dirty="0">
                <a:solidFill>
                  <a:srgbClr val="FFFFFF"/>
                </a:solidFill>
                <a:latin typeface="Tahoma"/>
                <a:cs typeface="Tahoma"/>
              </a:rPr>
              <a:t>16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337050" y="213290"/>
            <a:ext cx="3518535" cy="579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15"/>
              </a:lnSpc>
            </a:pPr>
            <a:r>
              <a:rPr sz="3800" dirty="0">
                <a:solidFill>
                  <a:srgbClr val="FFFFFF"/>
                </a:solidFill>
                <a:latin typeface="Tahoma"/>
                <a:cs typeface="Tahoma"/>
              </a:rPr>
              <a:t>Lead</a:t>
            </a:r>
            <a:r>
              <a:rPr sz="3800" spc="-4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45" dirty="0">
                <a:solidFill>
                  <a:srgbClr val="FFFFFF"/>
                </a:solidFill>
                <a:latin typeface="Tahoma"/>
                <a:cs typeface="Tahoma"/>
              </a:rPr>
              <a:t>Generation</a:t>
            </a:r>
            <a:endParaRPr sz="38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50137" y="2765593"/>
            <a:ext cx="5127625" cy="2143760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2800" spc="105" dirty="0">
                <a:solidFill>
                  <a:srgbClr val="F7494F"/>
                </a:solidFill>
                <a:latin typeface="Tahoma"/>
                <a:cs typeface="Tahoma"/>
              </a:rPr>
              <a:t>Why</a:t>
            </a:r>
            <a:r>
              <a:rPr sz="2800" spc="-305" dirty="0">
                <a:solidFill>
                  <a:srgbClr val="F7494F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F7494F"/>
                </a:solidFill>
                <a:latin typeface="Tahoma"/>
                <a:cs typeface="Tahoma"/>
              </a:rPr>
              <a:t>do</a:t>
            </a:r>
            <a:r>
              <a:rPr sz="2800" spc="-305" dirty="0">
                <a:solidFill>
                  <a:srgbClr val="F7494F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F7494F"/>
                </a:solidFill>
                <a:latin typeface="Tahoma"/>
                <a:cs typeface="Tahoma"/>
              </a:rPr>
              <a:t>you</a:t>
            </a:r>
            <a:r>
              <a:rPr sz="2800" spc="-280" dirty="0">
                <a:solidFill>
                  <a:srgbClr val="F7494F"/>
                </a:solidFill>
                <a:latin typeface="Tahoma"/>
                <a:cs typeface="Tahoma"/>
              </a:rPr>
              <a:t> </a:t>
            </a:r>
            <a:r>
              <a:rPr sz="2800" spc="-25" dirty="0">
                <a:solidFill>
                  <a:srgbClr val="F7494F"/>
                </a:solidFill>
                <a:latin typeface="Tahoma"/>
                <a:cs typeface="Tahoma"/>
              </a:rPr>
              <a:t>need</a:t>
            </a:r>
            <a:r>
              <a:rPr sz="2800" spc="-325" dirty="0">
                <a:solidFill>
                  <a:srgbClr val="F7494F"/>
                </a:solidFill>
                <a:latin typeface="Tahoma"/>
                <a:cs typeface="Tahoma"/>
              </a:rPr>
              <a:t> </a:t>
            </a:r>
            <a:r>
              <a:rPr sz="2800" spc="-65" dirty="0">
                <a:solidFill>
                  <a:srgbClr val="F7494F"/>
                </a:solidFill>
                <a:latin typeface="Tahoma"/>
                <a:cs typeface="Tahoma"/>
              </a:rPr>
              <a:t>a</a:t>
            </a:r>
            <a:r>
              <a:rPr sz="2800" spc="-300" dirty="0">
                <a:solidFill>
                  <a:srgbClr val="F7494F"/>
                </a:solidFill>
                <a:latin typeface="Tahoma"/>
                <a:cs typeface="Tahoma"/>
              </a:rPr>
              <a:t> </a:t>
            </a:r>
            <a:r>
              <a:rPr sz="2800" spc="-20" dirty="0">
                <a:solidFill>
                  <a:srgbClr val="F7494F"/>
                </a:solidFill>
                <a:latin typeface="Tahoma"/>
                <a:cs typeface="Tahoma"/>
              </a:rPr>
              <a:t>landing</a:t>
            </a:r>
            <a:r>
              <a:rPr sz="2800" spc="-300" dirty="0">
                <a:solidFill>
                  <a:srgbClr val="F7494F"/>
                </a:solidFill>
                <a:latin typeface="Tahoma"/>
                <a:cs typeface="Tahoma"/>
              </a:rPr>
              <a:t> </a:t>
            </a:r>
            <a:r>
              <a:rPr sz="2800" spc="-40" dirty="0">
                <a:solidFill>
                  <a:srgbClr val="F7494F"/>
                </a:solidFill>
                <a:latin typeface="Tahoma"/>
                <a:cs typeface="Tahoma"/>
              </a:rPr>
              <a:t>page?</a:t>
            </a:r>
            <a:endParaRPr sz="2800">
              <a:latin typeface="Tahoma"/>
              <a:cs typeface="Tahoma"/>
            </a:endParaRPr>
          </a:p>
          <a:p>
            <a:pPr marL="716915" indent="-177800">
              <a:lnSpc>
                <a:spcPct val="100000"/>
              </a:lnSpc>
              <a:spcBef>
                <a:spcPts val="515"/>
              </a:spcBef>
              <a:buChar char="•"/>
              <a:tabLst>
                <a:tab pos="716915" algn="l"/>
              </a:tabLst>
            </a:pP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You</a:t>
            </a:r>
            <a:r>
              <a:rPr sz="2200" spc="-13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20" dirty="0">
                <a:solidFill>
                  <a:srgbClr val="3E4D5A"/>
                </a:solidFill>
                <a:latin typeface="Tahoma"/>
                <a:cs typeface="Tahoma"/>
              </a:rPr>
              <a:t>have</a:t>
            </a:r>
            <a:r>
              <a:rPr sz="2200" spc="-13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control</a:t>
            </a:r>
            <a:r>
              <a:rPr sz="2200" spc="-11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over</a:t>
            </a:r>
            <a:r>
              <a:rPr sz="2200" spc="-13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3E4D5A"/>
                </a:solidFill>
                <a:latin typeface="Tahoma"/>
                <a:cs typeface="Tahoma"/>
              </a:rPr>
              <a:t>everything</a:t>
            </a:r>
            <a:endParaRPr sz="2200">
              <a:latin typeface="Tahoma"/>
              <a:cs typeface="Tahoma"/>
            </a:endParaRPr>
          </a:p>
          <a:p>
            <a:pPr marL="716915" indent="-177800">
              <a:lnSpc>
                <a:spcPct val="100000"/>
              </a:lnSpc>
              <a:spcBef>
                <a:spcPts val="535"/>
              </a:spcBef>
              <a:buChar char="•"/>
              <a:tabLst>
                <a:tab pos="716915" algn="l"/>
              </a:tabLst>
            </a:pP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You</a:t>
            </a:r>
            <a:r>
              <a:rPr sz="2200" spc="-18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20" dirty="0">
                <a:solidFill>
                  <a:srgbClr val="3E4D5A"/>
                </a:solidFill>
                <a:latin typeface="Tahoma"/>
                <a:cs typeface="Tahoma"/>
              </a:rPr>
              <a:t>can</a:t>
            </a:r>
            <a:r>
              <a:rPr sz="2200" spc="-18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sell</a:t>
            </a:r>
            <a:r>
              <a:rPr sz="2200" spc="-19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your</a:t>
            </a:r>
            <a:r>
              <a:rPr sz="2200" spc="-19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own</a:t>
            </a:r>
            <a:r>
              <a:rPr sz="2200" spc="-1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3E4D5A"/>
                </a:solidFill>
                <a:latin typeface="Tahoma"/>
                <a:cs typeface="Tahoma"/>
              </a:rPr>
              <a:t>product</a:t>
            </a:r>
            <a:endParaRPr sz="2200">
              <a:latin typeface="Tahoma"/>
              <a:cs typeface="Tahoma"/>
            </a:endParaRPr>
          </a:p>
          <a:p>
            <a:pPr marL="716915" indent="-177800">
              <a:lnSpc>
                <a:spcPct val="100000"/>
              </a:lnSpc>
              <a:spcBef>
                <a:spcPts val="525"/>
              </a:spcBef>
              <a:buChar char="•"/>
              <a:tabLst>
                <a:tab pos="716915" algn="l"/>
              </a:tabLst>
            </a:pP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You</a:t>
            </a:r>
            <a:r>
              <a:rPr sz="2200" spc="-18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20" dirty="0">
                <a:solidFill>
                  <a:srgbClr val="3E4D5A"/>
                </a:solidFill>
                <a:latin typeface="Tahoma"/>
                <a:cs typeface="Tahoma"/>
              </a:rPr>
              <a:t>can</a:t>
            </a:r>
            <a:r>
              <a:rPr sz="2200" spc="-18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create</a:t>
            </a:r>
            <a:r>
              <a:rPr sz="2200" spc="-19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3E4D5A"/>
                </a:solidFill>
                <a:latin typeface="Tahoma"/>
                <a:cs typeface="Tahoma"/>
              </a:rPr>
              <a:t>meaningful</a:t>
            </a:r>
            <a:r>
              <a:rPr sz="2200" spc="-20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3E4D5A"/>
                </a:solidFill>
                <a:latin typeface="Tahoma"/>
                <a:cs typeface="Tahoma"/>
              </a:rPr>
              <a:t>offers</a:t>
            </a:r>
            <a:endParaRPr sz="2200">
              <a:latin typeface="Tahoma"/>
              <a:cs typeface="Tahoma"/>
            </a:endParaRPr>
          </a:p>
          <a:p>
            <a:pPr marL="716915" indent="-177800">
              <a:lnSpc>
                <a:spcPct val="100000"/>
              </a:lnSpc>
              <a:spcBef>
                <a:spcPts val="530"/>
              </a:spcBef>
              <a:buChar char="•"/>
              <a:tabLst>
                <a:tab pos="716915" algn="l"/>
              </a:tabLst>
            </a:pP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You</a:t>
            </a:r>
            <a:r>
              <a:rPr sz="2200" spc="-19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20" dirty="0">
                <a:solidFill>
                  <a:srgbClr val="3E4D5A"/>
                </a:solidFill>
                <a:latin typeface="Tahoma"/>
                <a:cs typeface="Tahoma"/>
              </a:rPr>
              <a:t>can</a:t>
            </a:r>
            <a:r>
              <a:rPr sz="2200" spc="-19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create</a:t>
            </a:r>
            <a:r>
              <a:rPr sz="2200" spc="-19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55" dirty="0">
                <a:solidFill>
                  <a:srgbClr val="3E4D5A"/>
                </a:solidFill>
                <a:latin typeface="Tahoma"/>
                <a:cs typeface="Tahoma"/>
              </a:rPr>
              <a:t>a</a:t>
            </a:r>
            <a:r>
              <a:rPr sz="2200" spc="-20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3E4D5A"/>
                </a:solidFill>
                <a:latin typeface="Tahoma"/>
                <a:cs typeface="Tahoma"/>
              </a:rPr>
              <a:t>newsletter</a:t>
            </a:r>
            <a:endParaRPr sz="2200"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203692" y="220979"/>
            <a:ext cx="3741419" cy="6283453"/>
            <a:chOff x="8203692" y="220979"/>
            <a:chExt cx="3741419" cy="6283453"/>
          </a:xfrm>
        </p:grpSpPr>
        <p:pic>
          <p:nvPicPr>
            <p:cNvPr id="6" name="object 6">
              <a:hlinkClick r:id="rId2"/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03692" y="1165860"/>
              <a:ext cx="2631948" cy="53385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36480" y="220979"/>
              <a:ext cx="2008631" cy="66294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58457" y="566419"/>
            <a:ext cx="37953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65" dirty="0"/>
              <a:t>Lead</a:t>
            </a:r>
            <a:r>
              <a:rPr spc="-400" dirty="0"/>
              <a:t> </a:t>
            </a:r>
            <a:r>
              <a:rPr spc="-195" dirty="0"/>
              <a:t>Generation</a:t>
            </a:r>
          </a:p>
        </p:txBody>
      </p:sp>
    </p:spTree>
    <p:extLst>
      <p:ext uri="{BB962C8B-B14F-4D97-AF65-F5344CB8AC3E}">
        <p14:creationId xmlns:p14="http://schemas.microsoft.com/office/powerpoint/2010/main" val="21460992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92228" y="369892"/>
            <a:ext cx="691451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60" dirty="0"/>
              <a:t>Why</a:t>
            </a:r>
            <a:r>
              <a:rPr spc="-365" dirty="0"/>
              <a:t> </a:t>
            </a:r>
            <a:r>
              <a:rPr spc="-215" dirty="0"/>
              <a:t>You</a:t>
            </a:r>
            <a:r>
              <a:rPr spc="-380" dirty="0"/>
              <a:t> </a:t>
            </a:r>
            <a:r>
              <a:rPr spc="-215" dirty="0"/>
              <a:t>Need</a:t>
            </a:r>
            <a:r>
              <a:rPr spc="-385" dirty="0"/>
              <a:t> </a:t>
            </a:r>
            <a:r>
              <a:rPr spc="-315" dirty="0"/>
              <a:t>a</a:t>
            </a:r>
            <a:r>
              <a:rPr spc="-380" dirty="0"/>
              <a:t> </a:t>
            </a:r>
            <a:r>
              <a:rPr spc="-290" dirty="0"/>
              <a:t>Landing</a:t>
            </a:r>
            <a:r>
              <a:rPr spc="-355" dirty="0"/>
              <a:t> </a:t>
            </a:r>
            <a:r>
              <a:rPr spc="-315" dirty="0"/>
              <a:t>Page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18550" y="1678802"/>
            <a:ext cx="11398312" cy="4666983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sz="2800" spc="-50" dirty="0">
                <a:solidFill>
                  <a:srgbClr val="3E4D5A"/>
                </a:solidFill>
                <a:latin typeface="Tahoma"/>
                <a:cs typeface="Tahoma"/>
              </a:rPr>
              <a:t>Instagram</a:t>
            </a:r>
            <a:r>
              <a:rPr sz="2800" spc="-2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could</a:t>
            </a:r>
            <a:r>
              <a:rPr sz="2800" spc="-28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delete</a:t>
            </a:r>
            <a:r>
              <a:rPr sz="2800" spc="-26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your</a:t>
            </a:r>
            <a:r>
              <a:rPr sz="2800" spc="-27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account</a:t>
            </a:r>
            <a:r>
              <a:rPr sz="2800" spc="-30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50" dirty="0">
                <a:solidFill>
                  <a:srgbClr val="3E4D5A"/>
                </a:solidFill>
                <a:latin typeface="Tahoma"/>
                <a:cs typeface="Tahoma"/>
              </a:rPr>
              <a:t>tomorrow</a:t>
            </a:r>
            <a:r>
              <a:rPr sz="2800" spc="-30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70" dirty="0">
                <a:solidFill>
                  <a:srgbClr val="3E4D5A"/>
                </a:solidFill>
                <a:latin typeface="Tahoma"/>
                <a:cs typeface="Tahoma"/>
              </a:rPr>
              <a:t>for</a:t>
            </a:r>
            <a:r>
              <a:rPr sz="2800" spc="-28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no</a:t>
            </a:r>
            <a:r>
              <a:rPr sz="2800" spc="-26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-10" dirty="0" smtClean="0">
                <a:solidFill>
                  <a:srgbClr val="3E4D5A"/>
                </a:solidFill>
                <a:latin typeface="Tahoma"/>
                <a:cs typeface="Tahoma"/>
              </a:rPr>
              <a:t>reason</a:t>
            </a:r>
            <a:r>
              <a:rPr lang="en-US" sz="2800" spc="-10" dirty="0" smtClean="0">
                <a:solidFill>
                  <a:srgbClr val="3E4D5A"/>
                </a:solidFill>
                <a:latin typeface="Tahoma"/>
                <a:cs typeface="Tahoma"/>
              </a:rPr>
              <a:t>.</a:t>
            </a:r>
            <a:endParaRPr sz="28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785"/>
              </a:spcBef>
            </a:pP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You</a:t>
            </a:r>
            <a:r>
              <a:rPr sz="2800" spc="-21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don’t</a:t>
            </a:r>
            <a:r>
              <a:rPr sz="2800" spc="-20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own</a:t>
            </a:r>
            <a:r>
              <a:rPr sz="2800" spc="-22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your</a:t>
            </a:r>
            <a:r>
              <a:rPr sz="2800" spc="-22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followers</a:t>
            </a:r>
            <a:r>
              <a:rPr sz="2800" spc="-25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but</a:t>
            </a:r>
            <a:r>
              <a:rPr sz="2800" spc="-19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you</a:t>
            </a:r>
            <a:r>
              <a:rPr sz="2800" spc="-22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own</a:t>
            </a:r>
            <a:r>
              <a:rPr sz="2800" spc="-20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your</a:t>
            </a:r>
            <a:r>
              <a:rPr sz="2800" spc="-22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-30" dirty="0">
                <a:solidFill>
                  <a:srgbClr val="3E4D5A"/>
                </a:solidFill>
                <a:latin typeface="Tahoma"/>
                <a:cs typeface="Tahoma"/>
              </a:rPr>
              <a:t>e-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mail</a:t>
            </a:r>
            <a:r>
              <a:rPr sz="2800" spc="-22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30" dirty="0" smtClean="0">
                <a:solidFill>
                  <a:srgbClr val="3E4D5A"/>
                </a:solidFill>
                <a:latin typeface="Tahoma"/>
                <a:cs typeface="Tahoma"/>
              </a:rPr>
              <a:t>list</a:t>
            </a:r>
            <a:r>
              <a:rPr lang="en-US" sz="2800" spc="30" dirty="0" smtClean="0">
                <a:solidFill>
                  <a:srgbClr val="3E4D5A"/>
                </a:solidFill>
                <a:latin typeface="Tahoma"/>
                <a:cs typeface="Tahoma"/>
              </a:rPr>
              <a:t>.</a:t>
            </a:r>
            <a:endParaRPr sz="28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050"/>
              </a:spcBef>
            </a:pPr>
            <a:endParaRPr sz="2800" dirty="0">
              <a:latin typeface="Tahoma"/>
              <a:cs typeface="Tahoma"/>
            </a:endParaRPr>
          </a:p>
          <a:p>
            <a:pPr marL="12700" marR="553720">
              <a:lnSpc>
                <a:spcPct val="113700"/>
              </a:lnSpc>
            </a:pPr>
            <a:r>
              <a:rPr sz="2800" spc="60" dirty="0">
                <a:solidFill>
                  <a:srgbClr val="3E4D5A"/>
                </a:solidFill>
                <a:latin typeface="Tahoma"/>
                <a:cs typeface="Tahoma"/>
              </a:rPr>
              <a:t>You</a:t>
            </a:r>
            <a:r>
              <a:rPr sz="2800" spc="-27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need</a:t>
            </a:r>
            <a:r>
              <a:rPr sz="2800" spc="-27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60" dirty="0">
                <a:solidFill>
                  <a:srgbClr val="3E4D5A"/>
                </a:solidFill>
                <a:latin typeface="Tahoma"/>
                <a:cs typeface="Tahoma"/>
              </a:rPr>
              <a:t>to</a:t>
            </a:r>
            <a:r>
              <a:rPr sz="2800" spc="-2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incentivize</a:t>
            </a:r>
            <a:r>
              <a:rPr sz="2800" spc="-29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people</a:t>
            </a:r>
            <a:r>
              <a:rPr sz="2800" spc="-28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60" dirty="0">
                <a:solidFill>
                  <a:srgbClr val="3E4D5A"/>
                </a:solidFill>
                <a:latin typeface="Tahoma"/>
                <a:cs typeface="Tahoma"/>
              </a:rPr>
              <a:t>to</a:t>
            </a:r>
            <a:r>
              <a:rPr sz="2800" spc="-27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-35" dirty="0">
                <a:solidFill>
                  <a:srgbClr val="3E4D5A"/>
                </a:solidFill>
                <a:latin typeface="Tahoma"/>
                <a:cs typeface="Tahoma"/>
              </a:rPr>
              <a:t>sign-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up</a:t>
            </a:r>
            <a:r>
              <a:rPr sz="2800" spc="-28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70" dirty="0">
                <a:solidFill>
                  <a:srgbClr val="3E4D5A"/>
                </a:solidFill>
                <a:latin typeface="Tahoma"/>
                <a:cs typeface="Tahoma"/>
              </a:rPr>
              <a:t>for</a:t>
            </a:r>
            <a:r>
              <a:rPr sz="2800" spc="-29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your</a:t>
            </a:r>
            <a:r>
              <a:rPr sz="2800" spc="-29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30" dirty="0" smtClean="0">
                <a:solidFill>
                  <a:srgbClr val="3E4D5A"/>
                </a:solidFill>
                <a:latin typeface="Tahoma"/>
                <a:cs typeface="Tahoma"/>
              </a:rPr>
              <a:t>list</a:t>
            </a:r>
            <a:r>
              <a:rPr lang="en-US" sz="2800" spc="30" dirty="0" smtClean="0">
                <a:solidFill>
                  <a:srgbClr val="3E4D5A"/>
                </a:solidFill>
                <a:latin typeface="Tahoma"/>
                <a:cs typeface="Tahoma"/>
              </a:rPr>
              <a:t>.</a:t>
            </a:r>
            <a:r>
              <a:rPr sz="2800" spc="30" dirty="0" smtClean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Simply</a:t>
            </a:r>
            <a:r>
              <a:rPr sz="2800" spc="-28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-10" dirty="0">
                <a:solidFill>
                  <a:srgbClr val="3E4D5A"/>
                </a:solidFill>
                <a:latin typeface="Tahoma"/>
                <a:cs typeface="Tahoma"/>
              </a:rPr>
              <a:t>having</a:t>
            </a:r>
            <a:r>
              <a:rPr sz="2800" spc="-2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newsletter</a:t>
            </a:r>
            <a:r>
              <a:rPr sz="2800" spc="-24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doesn’t</a:t>
            </a:r>
            <a:r>
              <a:rPr sz="2800" spc="-26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cut</a:t>
            </a:r>
            <a:r>
              <a:rPr sz="2800" spc="-26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90" dirty="0">
                <a:solidFill>
                  <a:srgbClr val="3E4D5A"/>
                </a:solidFill>
                <a:latin typeface="Tahoma"/>
                <a:cs typeface="Tahoma"/>
              </a:rPr>
              <a:t>it</a:t>
            </a:r>
            <a:r>
              <a:rPr sz="2800" spc="-26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-35" dirty="0">
                <a:solidFill>
                  <a:srgbClr val="3E4D5A"/>
                </a:solidFill>
                <a:latin typeface="Tahoma"/>
                <a:cs typeface="Tahoma"/>
              </a:rPr>
              <a:t>anymore.</a:t>
            </a:r>
            <a:r>
              <a:rPr sz="2800" spc="-28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65" dirty="0">
                <a:solidFill>
                  <a:srgbClr val="3E4D5A"/>
                </a:solidFill>
                <a:latin typeface="Tahoma"/>
                <a:cs typeface="Tahoma"/>
              </a:rPr>
              <a:t>Give</a:t>
            </a:r>
            <a:r>
              <a:rPr sz="2800" spc="-2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-20" dirty="0">
                <a:solidFill>
                  <a:srgbClr val="3E4D5A"/>
                </a:solidFill>
                <a:latin typeface="Tahoma"/>
                <a:cs typeface="Tahoma"/>
              </a:rPr>
              <a:t>them something</a:t>
            </a:r>
            <a:r>
              <a:rPr sz="2800" spc="-32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free</a:t>
            </a:r>
            <a:r>
              <a:rPr sz="2800" spc="-31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65" dirty="0">
                <a:solidFill>
                  <a:srgbClr val="3E4D5A"/>
                </a:solidFill>
                <a:latin typeface="Tahoma"/>
                <a:cs typeface="Tahoma"/>
              </a:rPr>
              <a:t>for</a:t>
            </a:r>
            <a:r>
              <a:rPr sz="2800" spc="-31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-40" dirty="0">
                <a:solidFill>
                  <a:srgbClr val="3E4D5A"/>
                </a:solidFill>
                <a:latin typeface="Tahoma"/>
                <a:cs typeface="Tahoma"/>
              </a:rPr>
              <a:t>an</a:t>
            </a:r>
            <a:r>
              <a:rPr sz="2800" spc="-28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-35" dirty="0">
                <a:solidFill>
                  <a:srgbClr val="3E4D5A"/>
                </a:solidFill>
                <a:latin typeface="Tahoma"/>
                <a:cs typeface="Tahoma"/>
              </a:rPr>
              <a:t>e-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mail</a:t>
            </a:r>
            <a:r>
              <a:rPr sz="2800" spc="-31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address</a:t>
            </a:r>
            <a:r>
              <a:rPr sz="2800" spc="-29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in</a:t>
            </a:r>
            <a:r>
              <a:rPr sz="2800" spc="-28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-10" dirty="0">
                <a:solidFill>
                  <a:srgbClr val="3E4D5A"/>
                </a:solidFill>
                <a:latin typeface="Tahoma"/>
                <a:cs typeface="Tahoma"/>
              </a:rPr>
              <a:t>return.</a:t>
            </a:r>
            <a:endParaRPr sz="28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530"/>
              </a:spcBef>
            </a:pPr>
            <a:endParaRPr sz="28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2800" spc="-35" dirty="0">
                <a:solidFill>
                  <a:srgbClr val="3E4D5A"/>
                </a:solidFill>
                <a:latin typeface="Tahoma"/>
                <a:cs typeface="Tahoma"/>
              </a:rPr>
              <a:t>Sales</a:t>
            </a:r>
            <a:r>
              <a:rPr sz="2800" spc="-30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process</a:t>
            </a:r>
            <a:r>
              <a:rPr sz="2800" spc="-33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-10" dirty="0">
                <a:solidFill>
                  <a:srgbClr val="3E4D5A"/>
                </a:solidFill>
                <a:latin typeface="Tahoma"/>
                <a:cs typeface="Tahoma"/>
              </a:rPr>
              <a:t>(funnel)</a:t>
            </a:r>
            <a:endParaRPr sz="2800" dirty="0">
              <a:latin typeface="Tahoma"/>
              <a:cs typeface="Tahoma"/>
            </a:endParaRPr>
          </a:p>
          <a:p>
            <a:pPr marL="12700" marR="5080">
              <a:lnSpc>
                <a:spcPct val="105200"/>
              </a:lnSpc>
              <a:spcBef>
                <a:spcPts val="585"/>
              </a:spcBef>
            </a:pPr>
            <a:r>
              <a:rPr sz="2800" spc="95" dirty="0">
                <a:solidFill>
                  <a:srgbClr val="3E4D5A"/>
                </a:solidFill>
                <a:latin typeface="Tahoma"/>
                <a:cs typeface="Tahoma"/>
              </a:rPr>
              <a:t>For</a:t>
            </a:r>
            <a:r>
              <a:rPr sz="2800" spc="-28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low-price</a:t>
            </a:r>
            <a:r>
              <a:rPr sz="2800" spc="-30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products</a:t>
            </a:r>
            <a:r>
              <a:rPr sz="2800" spc="-29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90" dirty="0">
                <a:solidFill>
                  <a:srgbClr val="3E4D5A"/>
                </a:solidFill>
                <a:latin typeface="Tahoma"/>
                <a:cs typeface="Tahoma"/>
              </a:rPr>
              <a:t>it</a:t>
            </a:r>
            <a:r>
              <a:rPr sz="2800" spc="-26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-20" dirty="0">
                <a:solidFill>
                  <a:srgbClr val="3E4D5A"/>
                </a:solidFill>
                <a:latin typeface="Tahoma"/>
                <a:cs typeface="Tahoma"/>
              </a:rPr>
              <a:t>can</a:t>
            </a:r>
            <a:r>
              <a:rPr sz="2800" spc="-26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-10" dirty="0">
                <a:solidFill>
                  <a:srgbClr val="3E4D5A"/>
                </a:solidFill>
                <a:latin typeface="Tahoma"/>
                <a:cs typeface="Tahoma"/>
              </a:rPr>
              <a:t>be</a:t>
            </a:r>
            <a:r>
              <a:rPr sz="2800" spc="-26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-35" dirty="0">
                <a:solidFill>
                  <a:srgbClr val="3E4D5A"/>
                </a:solidFill>
                <a:latin typeface="Tahoma"/>
                <a:cs typeface="Tahoma"/>
              </a:rPr>
              <a:t>simply:</a:t>
            </a:r>
            <a:r>
              <a:rPr sz="2800" spc="-29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content</a:t>
            </a:r>
            <a:r>
              <a:rPr sz="2800" spc="-27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-50" dirty="0">
                <a:solidFill>
                  <a:srgbClr val="3E4D5A"/>
                </a:solidFill>
                <a:latin typeface="Tahoma"/>
                <a:cs typeface="Tahoma"/>
              </a:rPr>
              <a:t>-</a:t>
            </a:r>
            <a:r>
              <a:rPr sz="2800" spc="-445" dirty="0">
                <a:solidFill>
                  <a:srgbClr val="3E4D5A"/>
                </a:solidFill>
                <a:latin typeface="Tahoma"/>
                <a:cs typeface="Tahoma"/>
              </a:rPr>
              <a:t>&gt;</a:t>
            </a:r>
            <a:r>
              <a:rPr sz="2800" spc="-25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50" dirty="0">
                <a:solidFill>
                  <a:srgbClr val="3E4D5A"/>
                </a:solidFill>
                <a:latin typeface="Tahoma"/>
                <a:cs typeface="Tahoma"/>
              </a:rPr>
              <a:t>link</a:t>
            </a:r>
            <a:r>
              <a:rPr sz="2800" spc="-26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in</a:t>
            </a:r>
            <a:r>
              <a:rPr sz="2800" spc="-29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3E4D5A"/>
                </a:solidFill>
                <a:latin typeface="Tahoma"/>
                <a:cs typeface="Tahoma"/>
              </a:rPr>
              <a:t>bio</a:t>
            </a:r>
            <a:r>
              <a:rPr sz="2800" spc="-27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-55" dirty="0">
                <a:solidFill>
                  <a:srgbClr val="3E4D5A"/>
                </a:solidFill>
                <a:latin typeface="Tahoma"/>
                <a:cs typeface="Tahoma"/>
              </a:rPr>
              <a:t>-</a:t>
            </a:r>
            <a:r>
              <a:rPr sz="2800" spc="-560" dirty="0">
                <a:solidFill>
                  <a:srgbClr val="3E4D5A"/>
                </a:solidFill>
                <a:latin typeface="Tahoma"/>
                <a:cs typeface="Tahoma"/>
              </a:rPr>
              <a:t>&gt; </a:t>
            </a:r>
            <a:r>
              <a:rPr lang="en-US" sz="2800" spc="-560" dirty="0" smtClean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800" spc="-10" dirty="0" smtClean="0">
                <a:solidFill>
                  <a:srgbClr val="3E4D5A"/>
                </a:solidFill>
                <a:latin typeface="Tahoma"/>
                <a:cs typeface="Tahoma"/>
              </a:rPr>
              <a:t>checkout</a:t>
            </a:r>
            <a:endParaRPr sz="28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717900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62333" y="148321"/>
            <a:ext cx="207645" cy="2146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70"/>
              </a:lnSpc>
            </a:pPr>
            <a:r>
              <a:rPr sz="1400" b="1" spc="-95" dirty="0">
                <a:solidFill>
                  <a:srgbClr val="FFFFFF"/>
                </a:solidFill>
                <a:latin typeface="Tahoma"/>
                <a:cs typeface="Tahoma"/>
              </a:rPr>
              <a:t>18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75507" y="2017684"/>
            <a:ext cx="4678045" cy="36997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0180" indent="-165100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Font typeface="Calibri"/>
              <a:buChar char="•"/>
              <a:tabLst>
                <a:tab pos="170180" algn="l"/>
              </a:tabLst>
            </a:pPr>
            <a:r>
              <a:rPr lang="en-US" dirty="0"/>
              <a:t>Affiliate marketing is a marketing model in which third-party publishers promote a merchant's goods or services and receive a percentage of the sales or web traffic generated as a result. It is typically considered a key part of modern digital marketing</a:t>
            </a:r>
            <a:r>
              <a:rPr lang="en-US" dirty="0" smtClean="0"/>
              <a:t>.</a:t>
            </a:r>
          </a:p>
          <a:p>
            <a:pPr marL="5080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tabLst>
                <a:tab pos="170180" algn="l"/>
              </a:tabLst>
            </a:pPr>
            <a:endParaRPr lang="en-US" spc="-40" dirty="0" smtClean="0">
              <a:cs typeface="Tahoma"/>
            </a:endParaRPr>
          </a:p>
          <a:p>
            <a:pPr marL="170180" indent="-165100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Font typeface="Calibri"/>
              <a:buChar char="•"/>
              <a:tabLst>
                <a:tab pos="170180" algn="l"/>
              </a:tabLst>
            </a:pPr>
            <a:r>
              <a:rPr spc="-40" dirty="0" smtClean="0">
                <a:cs typeface="Tahoma"/>
              </a:rPr>
              <a:t>Sign</a:t>
            </a:r>
            <a:r>
              <a:rPr spc="-280" dirty="0" smtClean="0">
                <a:cs typeface="Tahoma"/>
              </a:rPr>
              <a:t> </a:t>
            </a:r>
            <a:r>
              <a:rPr spc="-20" dirty="0">
                <a:cs typeface="Tahoma"/>
              </a:rPr>
              <a:t>up</a:t>
            </a:r>
            <a:r>
              <a:rPr spc="-254" dirty="0">
                <a:cs typeface="Tahoma"/>
              </a:rPr>
              <a:t> </a:t>
            </a:r>
            <a:r>
              <a:rPr spc="-55" dirty="0">
                <a:cs typeface="Tahoma"/>
              </a:rPr>
              <a:t>as</a:t>
            </a:r>
            <a:r>
              <a:rPr spc="-285" dirty="0">
                <a:cs typeface="Tahoma"/>
              </a:rPr>
              <a:t> </a:t>
            </a:r>
            <a:r>
              <a:rPr lang="en-US" spc="-285" dirty="0" smtClean="0">
                <a:cs typeface="Tahoma"/>
              </a:rPr>
              <a:t> </a:t>
            </a:r>
            <a:r>
              <a:rPr spc="-35" dirty="0" smtClean="0">
                <a:cs typeface="Tahoma"/>
              </a:rPr>
              <a:t>an</a:t>
            </a:r>
            <a:r>
              <a:rPr spc="-275" dirty="0" smtClean="0">
                <a:cs typeface="Tahoma"/>
              </a:rPr>
              <a:t> </a:t>
            </a:r>
            <a:r>
              <a:rPr spc="-10" dirty="0" smtClean="0">
                <a:cs typeface="Tahoma"/>
              </a:rPr>
              <a:t>affiliate</a:t>
            </a:r>
            <a:r>
              <a:rPr lang="en-US" spc="-10" dirty="0" smtClean="0">
                <a:cs typeface="Tahoma"/>
              </a:rPr>
              <a:t>.</a:t>
            </a:r>
            <a:endParaRPr dirty="0">
              <a:cs typeface="Tahoma"/>
            </a:endParaRPr>
          </a:p>
          <a:p>
            <a:pPr marL="169545" marR="74930" indent="-165100">
              <a:lnSpc>
                <a:spcPct val="152900"/>
              </a:lnSpc>
              <a:spcBef>
                <a:spcPts val="495"/>
              </a:spcBef>
              <a:buClr>
                <a:srgbClr val="000000"/>
              </a:buClr>
              <a:buFont typeface="Calibri"/>
              <a:buChar char="•"/>
              <a:tabLst>
                <a:tab pos="170815" algn="l"/>
              </a:tabLst>
            </a:pPr>
            <a:r>
              <a:rPr dirty="0">
                <a:cs typeface="Tahoma"/>
              </a:rPr>
              <a:t>Use</a:t>
            </a:r>
            <a:r>
              <a:rPr spc="-210" dirty="0">
                <a:cs typeface="Tahoma"/>
              </a:rPr>
              <a:t> </a:t>
            </a:r>
            <a:r>
              <a:rPr dirty="0">
                <a:cs typeface="Tahoma"/>
              </a:rPr>
              <a:t>the</a:t>
            </a:r>
            <a:r>
              <a:rPr spc="-200" dirty="0">
                <a:cs typeface="Tahoma"/>
              </a:rPr>
              <a:t> </a:t>
            </a:r>
            <a:r>
              <a:rPr dirty="0">
                <a:cs typeface="Tahoma"/>
              </a:rPr>
              <a:t>provided</a:t>
            </a:r>
            <a:r>
              <a:rPr spc="-210" dirty="0">
                <a:cs typeface="Tahoma"/>
              </a:rPr>
              <a:t> </a:t>
            </a:r>
            <a:r>
              <a:rPr dirty="0">
                <a:cs typeface="Tahoma"/>
              </a:rPr>
              <a:t>unique</a:t>
            </a:r>
            <a:r>
              <a:rPr spc="-190" dirty="0">
                <a:cs typeface="Tahoma"/>
              </a:rPr>
              <a:t> </a:t>
            </a:r>
            <a:r>
              <a:rPr spc="85" dirty="0">
                <a:cs typeface="Tahoma"/>
              </a:rPr>
              <a:t>URL</a:t>
            </a:r>
            <a:r>
              <a:rPr spc="-210" dirty="0">
                <a:cs typeface="Tahoma"/>
              </a:rPr>
              <a:t> </a:t>
            </a:r>
            <a:r>
              <a:rPr spc="-20" dirty="0">
                <a:cs typeface="Tahoma"/>
              </a:rPr>
              <a:t>link </a:t>
            </a:r>
            <a:r>
              <a:rPr spc="60" dirty="0" smtClean="0">
                <a:cs typeface="Tahoma"/>
              </a:rPr>
              <a:t>or</a:t>
            </a:r>
            <a:r>
              <a:rPr spc="-235" dirty="0" smtClean="0">
                <a:cs typeface="Tahoma"/>
              </a:rPr>
              <a:t> </a:t>
            </a:r>
            <a:r>
              <a:rPr dirty="0">
                <a:cs typeface="Tahoma"/>
              </a:rPr>
              <a:t>code</a:t>
            </a:r>
            <a:r>
              <a:rPr spc="-215" dirty="0">
                <a:cs typeface="Tahoma"/>
              </a:rPr>
              <a:t> </a:t>
            </a:r>
            <a:r>
              <a:rPr dirty="0">
                <a:cs typeface="Tahoma"/>
              </a:rPr>
              <a:t>in</a:t>
            </a:r>
            <a:r>
              <a:rPr spc="-235" dirty="0">
                <a:cs typeface="Tahoma"/>
              </a:rPr>
              <a:t> </a:t>
            </a:r>
            <a:r>
              <a:rPr dirty="0">
                <a:cs typeface="Tahoma"/>
              </a:rPr>
              <a:t>your</a:t>
            </a:r>
            <a:r>
              <a:rPr spc="-235" dirty="0">
                <a:cs typeface="Tahoma"/>
              </a:rPr>
              <a:t> </a:t>
            </a:r>
            <a:r>
              <a:rPr spc="-10" dirty="0">
                <a:cs typeface="Tahoma"/>
              </a:rPr>
              <a:t>post(s</a:t>
            </a:r>
            <a:r>
              <a:rPr spc="-10" dirty="0" smtClean="0">
                <a:cs typeface="Tahoma"/>
              </a:rPr>
              <a:t>)</a:t>
            </a:r>
            <a:r>
              <a:rPr lang="en-US" spc="-10" dirty="0" smtClean="0">
                <a:cs typeface="Tahoma"/>
              </a:rPr>
              <a:t>.</a:t>
            </a:r>
            <a:endParaRPr dirty="0">
              <a:cs typeface="Tahoma"/>
            </a:endParaRPr>
          </a:p>
          <a:p>
            <a:pPr marL="170180" indent="-165100">
              <a:lnSpc>
                <a:spcPct val="100000"/>
              </a:lnSpc>
              <a:spcBef>
                <a:spcPts val="2014"/>
              </a:spcBef>
              <a:buClr>
                <a:srgbClr val="000000"/>
              </a:buClr>
              <a:buFont typeface="Calibri"/>
              <a:buChar char="•"/>
              <a:tabLst>
                <a:tab pos="170180" algn="l"/>
              </a:tabLst>
            </a:pPr>
            <a:r>
              <a:rPr dirty="0">
                <a:cs typeface="Tahoma"/>
              </a:rPr>
              <a:t>You</a:t>
            </a:r>
            <a:r>
              <a:rPr spc="-204" dirty="0">
                <a:cs typeface="Tahoma"/>
              </a:rPr>
              <a:t> </a:t>
            </a:r>
            <a:r>
              <a:rPr dirty="0">
                <a:cs typeface="Tahoma"/>
              </a:rPr>
              <a:t>receive</a:t>
            </a:r>
            <a:r>
              <a:rPr spc="-185" dirty="0">
                <a:cs typeface="Tahoma"/>
              </a:rPr>
              <a:t> </a:t>
            </a:r>
            <a:r>
              <a:rPr spc="-60" dirty="0">
                <a:cs typeface="Tahoma"/>
              </a:rPr>
              <a:t>a</a:t>
            </a:r>
            <a:r>
              <a:rPr spc="-220" dirty="0">
                <a:cs typeface="Tahoma"/>
              </a:rPr>
              <a:t> </a:t>
            </a:r>
            <a:r>
              <a:rPr spc="-10" dirty="0">
                <a:cs typeface="Tahoma"/>
              </a:rPr>
              <a:t>percentage</a:t>
            </a:r>
            <a:r>
              <a:rPr spc="-190" dirty="0">
                <a:cs typeface="Tahoma"/>
              </a:rPr>
              <a:t> </a:t>
            </a:r>
            <a:r>
              <a:rPr dirty="0">
                <a:cs typeface="Tahoma"/>
              </a:rPr>
              <a:t>of</a:t>
            </a:r>
            <a:r>
              <a:rPr spc="-195" dirty="0">
                <a:cs typeface="Tahoma"/>
              </a:rPr>
              <a:t> </a:t>
            </a:r>
            <a:r>
              <a:rPr spc="-10" dirty="0" smtClean="0">
                <a:cs typeface="Tahoma"/>
              </a:rPr>
              <a:t>every</a:t>
            </a:r>
            <a:r>
              <a:rPr lang="en-US" spc="-10" dirty="0" smtClean="0">
                <a:cs typeface="Tahoma"/>
              </a:rPr>
              <a:t> </a:t>
            </a:r>
            <a:r>
              <a:rPr spc="-10" dirty="0" smtClean="0">
                <a:cs typeface="Tahoma"/>
              </a:rPr>
              <a:t>purchase</a:t>
            </a:r>
            <a:r>
              <a:rPr spc="-240" dirty="0" smtClean="0">
                <a:cs typeface="Tahoma"/>
              </a:rPr>
              <a:t> </a:t>
            </a:r>
            <a:r>
              <a:rPr spc="-20" dirty="0" smtClean="0">
                <a:cs typeface="Tahoma"/>
              </a:rPr>
              <a:t>made</a:t>
            </a:r>
            <a:r>
              <a:rPr lang="en-US" spc="-20" dirty="0" smtClean="0">
                <a:cs typeface="Tahoma"/>
              </a:rPr>
              <a:t>.</a:t>
            </a:r>
            <a:endParaRPr dirty="0"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197390" y="837854"/>
            <a:ext cx="9994610" cy="5878068"/>
            <a:chOff x="1304544" y="220979"/>
            <a:chExt cx="10640567" cy="5878068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0015" y="5446521"/>
              <a:ext cx="2677286" cy="47879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33697" y="4681346"/>
              <a:ext cx="1471845" cy="70230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66647" y="5107068"/>
              <a:ext cx="706052" cy="2765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25868" y="3674998"/>
              <a:ext cx="560324" cy="22147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52232" y="2571495"/>
              <a:ext cx="3487126" cy="19938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25868" y="3384296"/>
              <a:ext cx="1231010" cy="2285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11441" y="2571495"/>
              <a:ext cx="849883" cy="8509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44411" y="2037460"/>
              <a:ext cx="1905291" cy="42252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63839" y="1605305"/>
              <a:ext cx="2868014" cy="94742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44411" y="1605305"/>
              <a:ext cx="2479929" cy="40894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981950" y="1304544"/>
              <a:ext cx="1998218" cy="19253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04544" y="5516879"/>
              <a:ext cx="4837176" cy="58216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936480" y="220979"/>
              <a:ext cx="2008631" cy="662940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pc="-155" dirty="0"/>
              <a:t>Affiliate</a:t>
            </a:r>
            <a:r>
              <a:rPr spc="-290" dirty="0"/>
              <a:t> </a:t>
            </a:r>
            <a:r>
              <a:rPr spc="-175" dirty="0"/>
              <a:t>Marketing</a:t>
            </a:r>
          </a:p>
        </p:txBody>
      </p:sp>
    </p:spTree>
    <p:extLst>
      <p:ext uri="{BB962C8B-B14F-4D97-AF65-F5344CB8AC3E}">
        <p14:creationId xmlns:p14="http://schemas.microsoft.com/office/powerpoint/2010/main" val="20875624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13133" y="148321"/>
            <a:ext cx="104139" cy="2146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70"/>
              </a:lnSpc>
            </a:pPr>
            <a:r>
              <a:rPr sz="1400" b="1" spc="-125" dirty="0">
                <a:solidFill>
                  <a:srgbClr val="FFFFFF"/>
                </a:solidFill>
                <a:latin typeface="Tahoma"/>
                <a:cs typeface="Tahoma"/>
              </a:rPr>
              <a:t>6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7625" y="1112900"/>
            <a:ext cx="36988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F7494F"/>
                </a:solidFill>
                <a:latin typeface="Tahoma"/>
                <a:cs typeface="Tahoma"/>
              </a:rPr>
              <a:t>Identify</a:t>
            </a:r>
            <a:r>
              <a:rPr sz="2800" spc="-340" dirty="0">
                <a:solidFill>
                  <a:srgbClr val="F7494F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F7494F"/>
                </a:solidFill>
                <a:latin typeface="Tahoma"/>
                <a:cs typeface="Tahoma"/>
              </a:rPr>
              <a:t>what’s</a:t>
            </a:r>
            <a:r>
              <a:rPr sz="2800" spc="-320" dirty="0">
                <a:solidFill>
                  <a:srgbClr val="F7494F"/>
                </a:solidFill>
                <a:latin typeface="Tahoma"/>
                <a:cs typeface="Tahoma"/>
              </a:rPr>
              <a:t> </a:t>
            </a:r>
            <a:r>
              <a:rPr sz="2800" spc="-10" dirty="0">
                <a:solidFill>
                  <a:srgbClr val="F7494F"/>
                </a:solidFill>
                <a:latin typeface="Tahoma"/>
                <a:cs typeface="Tahoma"/>
              </a:rPr>
              <a:t>valuable</a:t>
            </a:r>
            <a:endParaRPr sz="2800" dirty="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99916" y="1856446"/>
            <a:ext cx="5652933" cy="4176363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ctrTitle"/>
          </p:nvPr>
        </p:nvSpPr>
        <p:spPr>
          <a:xfrm>
            <a:off x="984985" y="-375168"/>
            <a:ext cx="10058400" cy="14507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50" dirty="0"/>
              <a:t>How</a:t>
            </a:r>
            <a:r>
              <a:rPr spc="-380" dirty="0"/>
              <a:t> </a:t>
            </a:r>
            <a:r>
              <a:rPr spc="-175" dirty="0"/>
              <a:t>to</a:t>
            </a:r>
            <a:r>
              <a:rPr spc="-385" dirty="0"/>
              <a:t> </a:t>
            </a:r>
            <a:r>
              <a:rPr spc="-254" dirty="0"/>
              <a:t>give</a:t>
            </a:r>
            <a:r>
              <a:rPr spc="-355" dirty="0"/>
              <a:t> </a:t>
            </a:r>
            <a:r>
              <a:rPr spc="-204" dirty="0"/>
              <a:t>value</a:t>
            </a:r>
          </a:p>
        </p:txBody>
      </p:sp>
    </p:spTree>
    <p:extLst>
      <p:ext uri="{BB962C8B-B14F-4D97-AF65-F5344CB8AC3E}">
        <p14:creationId xmlns:p14="http://schemas.microsoft.com/office/powerpoint/2010/main" val="20816311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13133" y="148321"/>
            <a:ext cx="104139" cy="2146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70"/>
              </a:lnSpc>
            </a:pPr>
            <a:r>
              <a:rPr sz="1400" b="1" spc="-125" dirty="0">
                <a:solidFill>
                  <a:srgbClr val="FFFFFF"/>
                </a:solidFill>
                <a:latin typeface="Tahoma"/>
                <a:cs typeface="Tahoma"/>
              </a:rPr>
              <a:t>7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57625" y="1112900"/>
            <a:ext cx="36988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F7494F"/>
                </a:solidFill>
                <a:latin typeface="Tahoma"/>
                <a:cs typeface="Tahoma"/>
              </a:rPr>
              <a:t>Identify</a:t>
            </a:r>
            <a:r>
              <a:rPr sz="2800" spc="-340" dirty="0">
                <a:solidFill>
                  <a:srgbClr val="F7494F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F7494F"/>
                </a:solidFill>
                <a:latin typeface="Tahoma"/>
                <a:cs typeface="Tahoma"/>
              </a:rPr>
              <a:t>what’s</a:t>
            </a:r>
            <a:r>
              <a:rPr sz="2800" spc="-320" dirty="0">
                <a:solidFill>
                  <a:srgbClr val="F7494F"/>
                </a:solidFill>
                <a:latin typeface="Tahoma"/>
                <a:cs typeface="Tahoma"/>
              </a:rPr>
              <a:t> </a:t>
            </a:r>
            <a:r>
              <a:rPr sz="2800" spc="-10" dirty="0">
                <a:solidFill>
                  <a:srgbClr val="F7494F"/>
                </a:solidFill>
                <a:latin typeface="Tahoma"/>
                <a:cs typeface="Tahoma"/>
              </a:rPr>
              <a:t>valuable</a:t>
            </a:r>
            <a:endParaRPr sz="28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40963" y="1776983"/>
            <a:ext cx="4464281" cy="417786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ctrTitle"/>
          </p:nvPr>
        </p:nvSpPr>
        <p:spPr>
          <a:xfrm>
            <a:off x="856648" y="-443839"/>
            <a:ext cx="10058400" cy="14507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50" dirty="0"/>
              <a:t>How</a:t>
            </a:r>
            <a:r>
              <a:rPr spc="-380" dirty="0"/>
              <a:t> </a:t>
            </a:r>
            <a:r>
              <a:rPr spc="-175" dirty="0"/>
              <a:t>to</a:t>
            </a:r>
            <a:r>
              <a:rPr spc="-385" dirty="0"/>
              <a:t> </a:t>
            </a:r>
            <a:r>
              <a:rPr spc="-254" dirty="0"/>
              <a:t>give</a:t>
            </a:r>
            <a:r>
              <a:rPr spc="-355" dirty="0"/>
              <a:t> </a:t>
            </a:r>
            <a:r>
              <a:rPr spc="-204" dirty="0"/>
              <a:t>value</a:t>
            </a:r>
          </a:p>
        </p:txBody>
      </p:sp>
    </p:spTree>
    <p:extLst>
      <p:ext uri="{BB962C8B-B14F-4D97-AF65-F5344CB8AC3E}">
        <p14:creationId xmlns:p14="http://schemas.microsoft.com/office/powerpoint/2010/main" val="13962474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13133" y="148321"/>
            <a:ext cx="104139" cy="2146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70"/>
              </a:lnSpc>
            </a:pPr>
            <a:r>
              <a:rPr sz="1400" b="1" spc="-125" dirty="0">
                <a:solidFill>
                  <a:srgbClr val="FFFFFF"/>
                </a:solidFill>
                <a:latin typeface="Tahoma"/>
                <a:cs typeface="Tahoma"/>
              </a:rPr>
              <a:t>8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5451" y="1586483"/>
            <a:ext cx="5827776" cy="4971288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62839" y="215646"/>
            <a:ext cx="405892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50" dirty="0">
                <a:solidFill>
                  <a:schemeClr val="accent4">
                    <a:lumMod val="75000"/>
                  </a:schemeClr>
                </a:solidFill>
              </a:rPr>
              <a:t>How</a:t>
            </a:r>
            <a:r>
              <a:rPr spc="-38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175" dirty="0">
                <a:solidFill>
                  <a:schemeClr val="accent4">
                    <a:lumMod val="75000"/>
                  </a:schemeClr>
                </a:solidFill>
              </a:rPr>
              <a:t>to</a:t>
            </a:r>
            <a:r>
              <a:rPr spc="-385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254" dirty="0">
                <a:solidFill>
                  <a:schemeClr val="accent4">
                    <a:lumMod val="75000"/>
                  </a:schemeClr>
                </a:solidFill>
              </a:rPr>
              <a:t>give</a:t>
            </a:r>
            <a:r>
              <a:rPr spc="-355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204" dirty="0">
                <a:solidFill>
                  <a:schemeClr val="accent4">
                    <a:lumMod val="75000"/>
                  </a:schemeClr>
                </a:solidFill>
              </a:rPr>
              <a:t>value</a:t>
            </a:r>
          </a:p>
        </p:txBody>
      </p:sp>
    </p:spTree>
    <p:extLst>
      <p:ext uri="{BB962C8B-B14F-4D97-AF65-F5344CB8AC3E}">
        <p14:creationId xmlns:p14="http://schemas.microsoft.com/office/powerpoint/2010/main" val="23715653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13133" y="148321"/>
            <a:ext cx="104139" cy="2146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70"/>
              </a:lnSpc>
            </a:pPr>
            <a:r>
              <a:rPr sz="1400" b="1" spc="-125" dirty="0">
                <a:solidFill>
                  <a:srgbClr val="FFFFFF"/>
                </a:solidFill>
                <a:latin typeface="Tahoma"/>
                <a:cs typeface="Tahoma"/>
              </a:rPr>
              <a:t>9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34790" y="1082116"/>
            <a:ext cx="29159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0" dirty="0">
                <a:solidFill>
                  <a:srgbClr val="F7494F"/>
                </a:solidFill>
                <a:latin typeface="Tahoma"/>
                <a:cs typeface="Tahoma"/>
              </a:rPr>
              <a:t>Share</a:t>
            </a:r>
            <a:r>
              <a:rPr sz="2800" spc="-250" dirty="0">
                <a:solidFill>
                  <a:srgbClr val="F7494F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F7494F"/>
                </a:solidFill>
                <a:latin typeface="Tahoma"/>
                <a:cs typeface="Tahoma"/>
              </a:rPr>
              <a:t>that</a:t>
            </a:r>
            <a:r>
              <a:rPr sz="2800" spc="-220" dirty="0">
                <a:solidFill>
                  <a:srgbClr val="F7494F"/>
                </a:solidFill>
                <a:latin typeface="Tahoma"/>
                <a:cs typeface="Tahoma"/>
              </a:rPr>
              <a:t> </a:t>
            </a:r>
            <a:r>
              <a:rPr sz="2800" spc="-10" dirty="0">
                <a:solidFill>
                  <a:srgbClr val="F7494F"/>
                </a:solidFill>
                <a:latin typeface="Tahoma"/>
                <a:cs typeface="Tahoma"/>
              </a:rPr>
              <a:t>content</a:t>
            </a:r>
            <a:endParaRPr sz="28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11423" y="1491996"/>
            <a:ext cx="6275832" cy="5071872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ctrTitle"/>
          </p:nvPr>
        </p:nvSpPr>
        <p:spPr>
          <a:xfrm>
            <a:off x="1120139" y="-368641"/>
            <a:ext cx="10058400" cy="14507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50" dirty="0"/>
              <a:t>How</a:t>
            </a:r>
            <a:r>
              <a:rPr spc="-380" dirty="0"/>
              <a:t> </a:t>
            </a:r>
            <a:r>
              <a:rPr spc="-175" dirty="0"/>
              <a:t>to</a:t>
            </a:r>
            <a:r>
              <a:rPr spc="-385" dirty="0"/>
              <a:t> </a:t>
            </a:r>
            <a:r>
              <a:rPr spc="-254" dirty="0"/>
              <a:t>give</a:t>
            </a:r>
            <a:r>
              <a:rPr spc="-355" dirty="0"/>
              <a:t> </a:t>
            </a:r>
            <a:r>
              <a:rPr spc="-204" dirty="0"/>
              <a:t>value</a:t>
            </a:r>
          </a:p>
        </p:txBody>
      </p:sp>
    </p:spTree>
    <p:extLst>
      <p:ext uri="{BB962C8B-B14F-4D97-AF65-F5344CB8AC3E}">
        <p14:creationId xmlns:p14="http://schemas.microsoft.com/office/powerpoint/2010/main" val="10901886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62333" y="148321"/>
            <a:ext cx="207645" cy="2146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70"/>
              </a:lnSpc>
            </a:pPr>
            <a:r>
              <a:rPr sz="1400" b="1" spc="-95" dirty="0">
                <a:solidFill>
                  <a:srgbClr val="FFFFFF"/>
                </a:solidFill>
                <a:latin typeface="Tahoma"/>
                <a:cs typeface="Tahoma"/>
              </a:rPr>
              <a:t>10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2592" y="2130679"/>
            <a:ext cx="5797550" cy="37496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9192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Creating</a:t>
            </a:r>
            <a:endParaRPr sz="2800" dirty="0">
              <a:solidFill>
                <a:schemeClr val="accent4">
                  <a:lumMod val="75000"/>
                </a:schemeClr>
              </a:solidFill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800" dirty="0">
              <a:solidFill>
                <a:schemeClr val="accent4">
                  <a:lumMod val="75000"/>
                </a:schemeClr>
              </a:solidFill>
              <a:latin typeface="Tahoma"/>
              <a:cs typeface="Tahoma"/>
            </a:endParaRPr>
          </a:p>
          <a:p>
            <a:pPr marL="354965" indent="-342265">
              <a:lnSpc>
                <a:spcPct val="100000"/>
              </a:lnSpc>
              <a:buFont typeface="Wingdings"/>
              <a:buChar char=""/>
              <a:tabLst>
                <a:tab pos="354965" algn="l"/>
              </a:tabLst>
            </a:pP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Making</a:t>
            </a:r>
            <a:r>
              <a:rPr sz="2000" spc="-16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something</a:t>
            </a:r>
            <a:r>
              <a:rPr sz="2000" spc="-145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from</a:t>
            </a:r>
            <a:r>
              <a:rPr sz="2000" spc="-14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scratch</a:t>
            </a:r>
            <a:endParaRPr sz="2000" dirty="0">
              <a:solidFill>
                <a:schemeClr val="accent4">
                  <a:lumMod val="75000"/>
                </a:schemeClr>
              </a:solidFill>
              <a:latin typeface="Tahoma"/>
              <a:cs typeface="Tahoma"/>
            </a:endParaRPr>
          </a:p>
          <a:p>
            <a:pPr marL="354965" indent="-342265">
              <a:lnSpc>
                <a:spcPct val="100000"/>
              </a:lnSpc>
              <a:spcBef>
                <a:spcPts val="480"/>
              </a:spcBef>
              <a:buFont typeface="Wingdings"/>
              <a:buChar char=""/>
              <a:tabLst>
                <a:tab pos="354965" algn="l"/>
              </a:tabLst>
            </a:pP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Takes</a:t>
            </a:r>
            <a:r>
              <a:rPr sz="2000" spc="-254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more</a:t>
            </a:r>
            <a:r>
              <a:rPr sz="2000" spc="-225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time</a:t>
            </a:r>
            <a:r>
              <a:rPr sz="2000" spc="-204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and</a:t>
            </a:r>
            <a:r>
              <a:rPr sz="2000" spc="-225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effort</a:t>
            </a:r>
            <a:endParaRPr sz="2000" dirty="0">
              <a:solidFill>
                <a:schemeClr val="accent4">
                  <a:lumMod val="75000"/>
                </a:schemeClr>
              </a:solidFill>
              <a:latin typeface="Tahoma"/>
              <a:cs typeface="Tahoma"/>
            </a:endParaRPr>
          </a:p>
          <a:p>
            <a:pPr marL="354965" indent="-342265">
              <a:lnSpc>
                <a:spcPct val="100000"/>
              </a:lnSpc>
              <a:spcBef>
                <a:spcPts val="480"/>
              </a:spcBef>
              <a:buFont typeface="Wingdings"/>
              <a:buChar char=""/>
              <a:tabLst>
                <a:tab pos="354965" algn="l"/>
              </a:tabLst>
            </a:pP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You</a:t>
            </a:r>
            <a:r>
              <a:rPr sz="2000" spc="-125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have</a:t>
            </a:r>
            <a:r>
              <a:rPr sz="2000" spc="-145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full</a:t>
            </a:r>
            <a:r>
              <a:rPr sz="2000" spc="-12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control</a:t>
            </a:r>
            <a:r>
              <a:rPr sz="2000" spc="-14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of</a:t>
            </a:r>
            <a:r>
              <a:rPr sz="2000" spc="-12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everything</a:t>
            </a:r>
            <a:r>
              <a:rPr sz="2000" spc="-18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13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(e.g.</a:t>
            </a:r>
            <a:r>
              <a:rPr sz="2000" spc="-12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branding)</a:t>
            </a:r>
            <a:endParaRPr sz="2000" dirty="0">
              <a:solidFill>
                <a:schemeClr val="accent4">
                  <a:lumMod val="75000"/>
                </a:schemeClr>
              </a:solidFill>
              <a:latin typeface="Tahoma"/>
              <a:cs typeface="Tahoma"/>
            </a:endParaRPr>
          </a:p>
          <a:p>
            <a:pPr marL="354965" indent="-342265">
              <a:lnSpc>
                <a:spcPct val="100000"/>
              </a:lnSpc>
              <a:spcBef>
                <a:spcPts val="480"/>
              </a:spcBef>
              <a:buFont typeface="Wingdings"/>
              <a:buChar char=""/>
              <a:tabLst>
                <a:tab pos="354965" algn="l"/>
              </a:tabLst>
            </a:pP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Requires</a:t>
            </a:r>
            <a:r>
              <a:rPr sz="2000" spc="-125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tools</a:t>
            </a:r>
            <a:endParaRPr sz="2000" dirty="0">
              <a:solidFill>
                <a:schemeClr val="accent4">
                  <a:lumMod val="75000"/>
                </a:schemeClr>
              </a:solidFill>
              <a:latin typeface="Tahoma"/>
              <a:cs typeface="Tahoma"/>
            </a:endParaRPr>
          </a:p>
          <a:p>
            <a:pPr marL="354965" indent="-342265">
              <a:lnSpc>
                <a:spcPct val="100000"/>
              </a:lnSpc>
              <a:spcBef>
                <a:spcPts val="480"/>
              </a:spcBef>
              <a:buFont typeface="Wingdings"/>
              <a:buChar char=""/>
              <a:tabLst>
                <a:tab pos="354965" algn="l"/>
              </a:tabLst>
            </a:pPr>
            <a:r>
              <a:rPr sz="2000" spc="1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Opportunity</a:t>
            </a:r>
            <a:r>
              <a:rPr sz="2000" spc="-125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1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to</a:t>
            </a:r>
            <a:r>
              <a:rPr sz="2000" spc="-105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be</a:t>
            </a:r>
            <a:r>
              <a:rPr sz="2000" spc="-105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creative</a:t>
            </a:r>
            <a:endParaRPr sz="2000" dirty="0">
              <a:solidFill>
                <a:schemeClr val="accent4">
                  <a:lumMod val="75000"/>
                </a:schemeClr>
              </a:solidFill>
              <a:latin typeface="Tahoma"/>
              <a:cs typeface="Tahoma"/>
            </a:endParaRPr>
          </a:p>
          <a:p>
            <a:pPr marL="354965" indent="-342265">
              <a:lnSpc>
                <a:spcPct val="100000"/>
              </a:lnSpc>
              <a:spcBef>
                <a:spcPts val="480"/>
              </a:spcBef>
              <a:buFont typeface="Wingdings"/>
              <a:buChar char=""/>
              <a:tabLst>
                <a:tab pos="354965" algn="l"/>
              </a:tabLst>
            </a:pP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You</a:t>
            </a:r>
            <a:r>
              <a:rPr sz="2000" spc="-165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need</a:t>
            </a:r>
            <a:r>
              <a:rPr sz="2000" spc="-18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to</a:t>
            </a:r>
            <a:r>
              <a:rPr sz="2000" spc="-16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figure</a:t>
            </a:r>
            <a:r>
              <a:rPr sz="2000" spc="-165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out</a:t>
            </a:r>
            <a:r>
              <a:rPr sz="2000" spc="-16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what</a:t>
            </a:r>
            <a:r>
              <a:rPr sz="2000" spc="-16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works</a:t>
            </a:r>
            <a:endParaRPr sz="2000" dirty="0">
              <a:solidFill>
                <a:schemeClr val="accent4">
                  <a:lumMod val="75000"/>
                </a:schemeClr>
              </a:solidFill>
              <a:latin typeface="Tahoma"/>
              <a:cs typeface="Tahoma"/>
            </a:endParaRPr>
          </a:p>
          <a:p>
            <a:pPr marL="354965" indent="-342265">
              <a:lnSpc>
                <a:spcPct val="100000"/>
              </a:lnSpc>
              <a:spcBef>
                <a:spcPts val="480"/>
              </a:spcBef>
              <a:buFont typeface="Wingdings"/>
              <a:buChar char=""/>
              <a:tabLst>
                <a:tab pos="354965" algn="l"/>
              </a:tabLst>
            </a:pP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Novelty.</a:t>
            </a:r>
            <a:r>
              <a:rPr sz="2000" spc="-17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You</a:t>
            </a:r>
            <a:r>
              <a:rPr sz="2000" spc="-145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are</a:t>
            </a:r>
            <a:r>
              <a:rPr sz="2000" spc="-155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the</a:t>
            </a:r>
            <a:r>
              <a:rPr sz="2000" spc="-145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25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1st</a:t>
            </a:r>
            <a:endParaRPr sz="2000" dirty="0">
              <a:solidFill>
                <a:schemeClr val="accent4">
                  <a:lumMod val="75000"/>
                </a:schemeClr>
              </a:solidFill>
              <a:latin typeface="Tahoma"/>
              <a:cs typeface="Tahoma"/>
            </a:endParaRPr>
          </a:p>
          <a:p>
            <a:pPr marL="354965" indent="-342265">
              <a:lnSpc>
                <a:spcPct val="100000"/>
              </a:lnSpc>
              <a:spcBef>
                <a:spcPts val="484"/>
              </a:spcBef>
              <a:buFont typeface="Wingdings"/>
              <a:buChar char=""/>
              <a:tabLst>
                <a:tab pos="354965" algn="l"/>
              </a:tabLst>
            </a:pP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Adds</a:t>
            </a:r>
            <a:r>
              <a:rPr sz="2000" spc="-2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value</a:t>
            </a:r>
            <a:r>
              <a:rPr sz="2000" spc="-195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if</a:t>
            </a:r>
            <a:r>
              <a:rPr sz="2000" spc="-17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done</a:t>
            </a:r>
            <a:r>
              <a:rPr sz="2000" spc="-175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well</a:t>
            </a:r>
            <a:endParaRPr sz="2000" dirty="0">
              <a:solidFill>
                <a:schemeClr val="accent4">
                  <a:lumMod val="75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78904" y="2130679"/>
            <a:ext cx="5597525" cy="37496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66545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Curating</a:t>
            </a:r>
            <a:endParaRPr sz="2800" dirty="0">
              <a:solidFill>
                <a:schemeClr val="accent4">
                  <a:lumMod val="75000"/>
                </a:schemeClr>
              </a:solidFill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800" dirty="0">
              <a:solidFill>
                <a:schemeClr val="accent4">
                  <a:lumMod val="75000"/>
                </a:schemeClr>
              </a:solidFill>
              <a:latin typeface="Tahoma"/>
              <a:cs typeface="Tahoma"/>
            </a:endParaRPr>
          </a:p>
          <a:p>
            <a:pPr marL="354965" indent="-342265">
              <a:lnSpc>
                <a:spcPct val="100000"/>
              </a:lnSpc>
              <a:buFont typeface="Wingdings"/>
              <a:buChar char=""/>
              <a:tabLst>
                <a:tab pos="354965" algn="l"/>
              </a:tabLst>
            </a:pPr>
            <a:r>
              <a:rPr sz="2000" spc="-1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Sharing</a:t>
            </a:r>
            <a:r>
              <a:rPr sz="2000" spc="-204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something</a:t>
            </a:r>
            <a:r>
              <a:rPr sz="2000" spc="-195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created</a:t>
            </a:r>
            <a:r>
              <a:rPr sz="2000" spc="-19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by</a:t>
            </a:r>
            <a:r>
              <a:rPr sz="2000" spc="-185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someone</a:t>
            </a:r>
            <a:r>
              <a:rPr sz="2000" spc="-2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else</a:t>
            </a:r>
            <a:endParaRPr sz="2000" dirty="0">
              <a:solidFill>
                <a:schemeClr val="accent4">
                  <a:lumMod val="75000"/>
                </a:schemeClr>
              </a:solidFill>
              <a:latin typeface="Tahoma"/>
              <a:cs typeface="Tahoma"/>
            </a:endParaRPr>
          </a:p>
          <a:p>
            <a:pPr marL="354965" indent="-342265">
              <a:lnSpc>
                <a:spcPct val="100000"/>
              </a:lnSpc>
              <a:spcBef>
                <a:spcPts val="480"/>
              </a:spcBef>
              <a:buFont typeface="Wingdings"/>
              <a:buChar char=""/>
              <a:tabLst>
                <a:tab pos="354965" algn="l"/>
              </a:tabLst>
            </a:pP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Efficient</a:t>
            </a:r>
            <a:r>
              <a:rPr sz="2000" spc="-135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way</a:t>
            </a:r>
            <a:r>
              <a:rPr sz="2000" spc="-145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to</a:t>
            </a:r>
            <a:r>
              <a:rPr sz="2000" spc="-12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make</a:t>
            </a:r>
            <a:r>
              <a:rPr sz="2000" spc="-155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content</a:t>
            </a:r>
            <a:endParaRPr sz="2000" dirty="0">
              <a:solidFill>
                <a:schemeClr val="accent4">
                  <a:lumMod val="75000"/>
                </a:schemeClr>
              </a:solidFill>
              <a:latin typeface="Tahoma"/>
              <a:cs typeface="Tahoma"/>
            </a:endParaRPr>
          </a:p>
          <a:p>
            <a:pPr marL="354965" indent="-342265">
              <a:lnSpc>
                <a:spcPct val="100000"/>
              </a:lnSpc>
              <a:spcBef>
                <a:spcPts val="480"/>
              </a:spcBef>
              <a:buFont typeface="Wingdings"/>
              <a:buChar char=""/>
              <a:tabLst>
                <a:tab pos="354965" algn="l"/>
              </a:tabLst>
            </a:pP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Limited</a:t>
            </a:r>
            <a:r>
              <a:rPr sz="2000" spc="-15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control</a:t>
            </a:r>
            <a:r>
              <a:rPr sz="2000" spc="-12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with</a:t>
            </a:r>
            <a:r>
              <a:rPr sz="2000" spc="-114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5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a</a:t>
            </a:r>
            <a:r>
              <a:rPr sz="2000" spc="-114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need</a:t>
            </a:r>
            <a:r>
              <a:rPr sz="2000" spc="-155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to</a:t>
            </a:r>
            <a:r>
              <a:rPr sz="2000" spc="-105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credit</a:t>
            </a:r>
            <a:r>
              <a:rPr sz="2000" spc="-14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the</a:t>
            </a:r>
            <a:r>
              <a:rPr sz="2000" spc="-11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source</a:t>
            </a:r>
            <a:endParaRPr sz="2000" dirty="0">
              <a:solidFill>
                <a:schemeClr val="accent4">
                  <a:lumMod val="75000"/>
                </a:schemeClr>
              </a:solidFill>
              <a:latin typeface="Tahoma"/>
              <a:cs typeface="Tahoma"/>
            </a:endParaRPr>
          </a:p>
          <a:p>
            <a:pPr marL="354965" indent="-342265">
              <a:lnSpc>
                <a:spcPct val="100000"/>
              </a:lnSpc>
              <a:spcBef>
                <a:spcPts val="480"/>
              </a:spcBef>
              <a:buFont typeface="Wingdings"/>
              <a:buChar char=""/>
              <a:tabLst>
                <a:tab pos="354965" algn="l"/>
              </a:tabLst>
            </a:pP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Can</a:t>
            </a:r>
            <a:r>
              <a:rPr sz="2000" spc="-18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be</a:t>
            </a:r>
            <a:r>
              <a:rPr sz="2000" spc="-2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done</a:t>
            </a:r>
            <a:r>
              <a:rPr sz="2000" spc="-195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with</a:t>
            </a:r>
            <a:r>
              <a:rPr sz="2000" spc="-175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5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a</a:t>
            </a:r>
            <a:r>
              <a:rPr sz="2000" spc="-195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phone</a:t>
            </a:r>
            <a:r>
              <a:rPr sz="2000" spc="-19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5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or</a:t>
            </a:r>
            <a:r>
              <a:rPr sz="2000" spc="-18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computer</a:t>
            </a:r>
            <a:endParaRPr sz="2000" dirty="0">
              <a:solidFill>
                <a:schemeClr val="accent4">
                  <a:lumMod val="75000"/>
                </a:schemeClr>
              </a:solidFill>
              <a:latin typeface="Tahoma"/>
              <a:cs typeface="Tahoma"/>
            </a:endParaRPr>
          </a:p>
          <a:p>
            <a:pPr marL="354965" indent="-342265">
              <a:lnSpc>
                <a:spcPct val="100000"/>
              </a:lnSpc>
              <a:spcBef>
                <a:spcPts val="480"/>
              </a:spcBef>
              <a:buFont typeface="Wingdings"/>
              <a:buChar char=""/>
              <a:tabLst>
                <a:tab pos="354965" algn="l"/>
              </a:tabLst>
            </a:pP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Doesn’t</a:t>
            </a:r>
            <a:r>
              <a:rPr sz="2000" spc="-135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sharpen</a:t>
            </a:r>
            <a:r>
              <a:rPr sz="2000" spc="-14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your</a:t>
            </a:r>
            <a:r>
              <a:rPr sz="2000" spc="-13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creativity</a:t>
            </a:r>
            <a:endParaRPr sz="2000" dirty="0">
              <a:solidFill>
                <a:schemeClr val="accent4">
                  <a:lumMod val="75000"/>
                </a:schemeClr>
              </a:solidFill>
              <a:latin typeface="Tahoma"/>
              <a:cs typeface="Tahoma"/>
            </a:endParaRPr>
          </a:p>
          <a:p>
            <a:pPr marL="354965" indent="-342265">
              <a:lnSpc>
                <a:spcPct val="100000"/>
              </a:lnSpc>
              <a:spcBef>
                <a:spcPts val="480"/>
              </a:spcBef>
              <a:buFont typeface="Wingdings"/>
              <a:buChar char=""/>
              <a:tabLst>
                <a:tab pos="354965" algn="l"/>
              </a:tabLst>
            </a:pP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Using</a:t>
            </a:r>
            <a:r>
              <a:rPr sz="2000" spc="-14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content</a:t>
            </a:r>
            <a:r>
              <a:rPr sz="2000" spc="-14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that’s</a:t>
            </a:r>
            <a:r>
              <a:rPr sz="2000" spc="-145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already</a:t>
            </a:r>
            <a:r>
              <a:rPr sz="2000" spc="-15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working</a:t>
            </a:r>
            <a:endParaRPr sz="2000" dirty="0">
              <a:solidFill>
                <a:schemeClr val="accent4">
                  <a:lumMod val="75000"/>
                </a:schemeClr>
              </a:solidFill>
              <a:latin typeface="Tahoma"/>
              <a:cs typeface="Tahoma"/>
            </a:endParaRPr>
          </a:p>
          <a:p>
            <a:pPr marL="354965" indent="-342265">
              <a:lnSpc>
                <a:spcPct val="100000"/>
              </a:lnSpc>
              <a:spcBef>
                <a:spcPts val="480"/>
              </a:spcBef>
              <a:buFont typeface="Wingdings"/>
              <a:buChar char=""/>
              <a:tabLst>
                <a:tab pos="354965" algn="l"/>
              </a:tabLst>
            </a:pP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You</a:t>
            </a:r>
            <a:r>
              <a:rPr sz="2000" spc="-175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can</a:t>
            </a:r>
            <a:r>
              <a:rPr sz="2000" spc="-185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only</a:t>
            </a:r>
            <a:r>
              <a:rPr sz="2000" spc="-19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be</a:t>
            </a:r>
            <a:r>
              <a:rPr sz="2000" spc="-175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the</a:t>
            </a:r>
            <a:r>
              <a:rPr sz="2000" spc="-17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25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2nd.</a:t>
            </a:r>
            <a:r>
              <a:rPr sz="2000" spc="-18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Like</a:t>
            </a:r>
            <a:r>
              <a:rPr sz="2000" spc="-2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5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a</a:t>
            </a:r>
            <a:r>
              <a:rPr sz="2000" spc="-18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remix.</a:t>
            </a:r>
            <a:endParaRPr sz="2000" dirty="0">
              <a:solidFill>
                <a:schemeClr val="accent4">
                  <a:lumMod val="75000"/>
                </a:schemeClr>
              </a:solidFill>
              <a:latin typeface="Tahoma"/>
              <a:cs typeface="Tahoma"/>
            </a:endParaRPr>
          </a:p>
          <a:p>
            <a:pPr marL="354965" indent="-342265">
              <a:lnSpc>
                <a:spcPct val="100000"/>
              </a:lnSpc>
              <a:spcBef>
                <a:spcPts val="484"/>
              </a:spcBef>
              <a:buFont typeface="Wingdings"/>
              <a:buChar char=""/>
              <a:tabLst>
                <a:tab pos="354965" algn="l"/>
              </a:tabLst>
            </a:pP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Adds</a:t>
            </a:r>
            <a:r>
              <a:rPr sz="2000" spc="-18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value</a:t>
            </a:r>
            <a:r>
              <a:rPr sz="2000" spc="-18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if</a:t>
            </a:r>
            <a:r>
              <a:rPr sz="2000" spc="-16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done</a:t>
            </a:r>
            <a:r>
              <a:rPr sz="2000" spc="-16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well</a:t>
            </a:r>
            <a:endParaRPr sz="2000" dirty="0">
              <a:solidFill>
                <a:schemeClr val="accent4">
                  <a:lumMod val="75000"/>
                </a:schemeClr>
              </a:solidFill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599688" y="220979"/>
            <a:ext cx="8345423" cy="1711452"/>
            <a:chOff x="3599688" y="220979"/>
            <a:chExt cx="8345423" cy="1711452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99688" y="1353311"/>
              <a:ext cx="4735068" cy="5791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36480" y="220979"/>
              <a:ext cx="2008631" cy="66294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62839" y="215646"/>
            <a:ext cx="665035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29" dirty="0">
                <a:solidFill>
                  <a:schemeClr val="accent4">
                    <a:lumMod val="75000"/>
                  </a:schemeClr>
                </a:solidFill>
              </a:rPr>
              <a:t>Creating</a:t>
            </a:r>
            <a:r>
              <a:rPr spc="-325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265" dirty="0">
                <a:solidFill>
                  <a:schemeClr val="accent4">
                    <a:lumMod val="75000"/>
                  </a:schemeClr>
                </a:solidFill>
              </a:rPr>
              <a:t>vs</a:t>
            </a:r>
            <a:r>
              <a:rPr spc="-355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225" dirty="0">
                <a:solidFill>
                  <a:schemeClr val="accent4">
                    <a:lumMod val="75000"/>
                  </a:schemeClr>
                </a:solidFill>
              </a:rPr>
              <a:t>Curating</a:t>
            </a:r>
            <a:r>
              <a:rPr spc="-305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145" dirty="0">
                <a:solidFill>
                  <a:schemeClr val="accent4">
                    <a:lumMod val="75000"/>
                  </a:schemeClr>
                </a:solidFill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11232358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62333" y="148321"/>
            <a:ext cx="207645" cy="2146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70"/>
              </a:lnSpc>
            </a:pPr>
            <a:r>
              <a:rPr sz="1400" b="1" spc="-95" dirty="0">
                <a:solidFill>
                  <a:srgbClr val="FFFFFF"/>
                </a:solidFill>
                <a:latin typeface="Tahoma"/>
                <a:cs typeface="Tahoma"/>
              </a:rPr>
              <a:t>12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3" name="object 3">
            <a:hlinkClick r:id="rId2"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1500" y="1187196"/>
            <a:ext cx="5282184" cy="5273040"/>
          </a:xfrm>
          <a:prstGeom prst="rect">
            <a:avLst/>
          </a:prstGeom>
        </p:spPr>
      </p:pic>
      <p:pic>
        <p:nvPicPr>
          <p:cNvPr id="4" name="object 4">
            <a:hlinkClick r:id="rId4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36791" y="1220724"/>
            <a:ext cx="5283708" cy="528218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177490" y="353277"/>
            <a:ext cx="1005840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0" spc="13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How</a:t>
            </a:r>
            <a:r>
              <a:rPr b="0" spc="-475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b="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brands</a:t>
            </a:r>
            <a:r>
              <a:rPr b="0" spc="-44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b="0" spc="-5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use</a:t>
            </a:r>
            <a:r>
              <a:rPr b="0" spc="-455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b="0" spc="-1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carousel</a:t>
            </a:r>
          </a:p>
        </p:txBody>
      </p:sp>
    </p:spTree>
    <p:extLst>
      <p:ext uri="{BB962C8B-B14F-4D97-AF65-F5344CB8AC3E}">
        <p14:creationId xmlns:p14="http://schemas.microsoft.com/office/powerpoint/2010/main" val="1002340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1407140" y="-38"/>
            <a:ext cx="514984" cy="558165"/>
            <a:chOff x="11407140" y="-38"/>
            <a:chExt cx="514984" cy="558165"/>
          </a:xfrm>
        </p:grpSpPr>
        <p:sp>
          <p:nvSpPr>
            <p:cNvPr id="4" name="object 4"/>
            <p:cNvSpPr/>
            <p:nvPr/>
          </p:nvSpPr>
          <p:spPr>
            <a:xfrm>
              <a:off x="11407140" y="515117"/>
              <a:ext cx="514984" cy="43180"/>
            </a:xfrm>
            <a:custGeom>
              <a:avLst/>
              <a:gdLst/>
              <a:ahLst/>
              <a:cxnLst/>
              <a:rect l="l" t="t" r="r" b="b"/>
              <a:pathLst>
                <a:path w="514984" h="43179">
                  <a:moveTo>
                    <a:pt x="514642" y="0"/>
                  </a:moveTo>
                  <a:lnTo>
                    <a:pt x="0" y="0"/>
                  </a:lnTo>
                  <a:lnTo>
                    <a:pt x="0" y="42666"/>
                  </a:lnTo>
                  <a:lnTo>
                    <a:pt x="514642" y="42666"/>
                  </a:lnTo>
                  <a:lnTo>
                    <a:pt x="514642" y="0"/>
                  </a:lnTo>
                  <a:close/>
                </a:path>
              </a:pathLst>
            </a:custGeom>
            <a:solidFill>
              <a:srgbClr val="1E5D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407140" y="-38"/>
              <a:ext cx="514984" cy="514984"/>
            </a:xfrm>
            <a:custGeom>
              <a:avLst/>
              <a:gdLst/>
              <a:ahLst/>
              <a:cxnLst/>
              <a:rect l="l" t="t" r="r" b="b"/>
              <a:pathLst>
                <a:path w="514984" h="514984">
                  <a:moveTo>
                    <a:pt x="514642" y="0"/>
                  </a:moveTo>
                  <a:lnTo>
                    <a:pt x="0" y="0"/>
                  </a:lnTo>
                  <a:lnTo>
                    <a:pt x="0" y="514642"/>
                  </a:lnTo>
                  <a:lnTo>
                    <a:pt x="514642" y="514642"/>
                  </a:lnTo>
                  <a:lnTo>
                    <a:pt x="514642" y="0"/>
                  </a:lnTo>
                  <a:close/>
                </a:path>
              </a:pathLst>
            </a:custGeom>
            <a:solidFill>
              <a:srgbClr val="287B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/>
          <p:cNvSpPr/>
          <p:nvPr/>
        </p:nvSpPr>
        <p:spPr>
          <a:xfrm>
            <a:off x="7058279" y="120142"/>
            <a:ext cx="600075" cy="601345"/>
          </a:xfrm>
          <a:custGeom>
            <a:avLst/>
            <a:gdLst/>
            <a:ahLst/>
            <a:cxnLst/>
            <a:rect l="l" t="t" r="r" b="b"/>
            <a:pathLst>
              <a:path w="600075" h="601345">
                <a:moveTo>
                  <a:pt x="581405" y="0"/>
                </a:moveTo>
                <a:lnTo>
                  <a:pt x="0" y="585723"/>
                </a:lnTo>
                <a:lnTo>
                  <a:pt x="6096" y="588771"/>
                </a:lnTo>
                <a:lnTo>
                  <a:pt x="9271" y="594867"/>
                </a:lnTo>
                <a:lnTo>
                  <a:pt x="15367" y="601090"/>
                </a:lnTo>
                <a:lnTo>
                  <a:pt x="599821" y="18541"/>
                </a:lnTo>
                <a:lnTo>
                  <a:pt x="581405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6" name="object 56"/>
          <p:cNvGrpSpPr/>
          <p:nvPr/>
        </p:nvGrpSpPr>
        <p:grpSpPr>
          <a:xfrm>
            <a:off x="10058400" y="4166615"/>
            <a:ext cx="624840" cy="654050"/>
            <a:chOff x="10058400" y="4166615"/>
            <a:chExt cx="624840" cy="654050"/>
          </a:xfrm>
        </p:grpSpPr>
        <p:sp>
          <p:nvSpPr>
            <p:cNvPr id="57" name="object 57"/>
            <p:cNvSpPr/>
            <p:nvPr/>
          </p:nvSpPr>
          <p:spPr>
            <a:xfrm>
              <a:off x="10159872" y="4169663"/>
              <a:ext cx="212725" cy="295910"/>
            </a:xfrm>
            <a:custGeom>
              <a:avLst/>
              <a:gdLst/>
              <a:ahLst/>
              <a:cxnLst/>
              <a:rect l="l" t="t" r="r" b="b"/>
              <a:pathLst>
                <a:path w="212725" h="295910">
                  <a:moveTo>
                    <a:pt x="212217" y="0"/>
                  </a:moveTo>
                  <a:lnTo>
                    <a:pt x="163575" y="5080"/>
                  </a:lnTo>
                  <a:lnTo>
                    <a:pt x="117601" y="16637"/>
                  </a:lnTo>
                  <a:lnTo>
                    <a:pt x="74675" y="34162"/>
                  </a:lnTo>
                  <a:lnTo>
                    <a:pt x="35305" y="57531"/>
                  </a:lnTo>
                  <a:lnTo>
                    <a:pt x="0" y="86233"/>
                  </a:lnTo>
                  <a:lnTo>
                    <a:pt x="212217" y="295783"/>
                  </a:lnTo>
                  <a:lnTo>
                    <a:pt x="212217" y="0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43743" y="4256023"/>
              <a:ext cx="228219" cy="228219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10371963" y="4166615"/>
              <a:ext cx="24765" cy="654050"/>
            </a:xfrm>
            <a:custGeom>
              <a:avLst/>
              <a:gdLst/>
              <a:ahLst/>
              <a:cxnLst/>
              <a:rect l="l" t="t" r="r" b="b"/>
              <a:pathLst>
                <a:path w="24765" h="654050">
                  <a:moveTo>
                    <a:pt x="24638" y="360807"/>
                  </a:moveTo>
                  <a:lnTo>
                    <a:pt x="6096" y="342265"/>
                  </a:lnTo>
                  <a:lnTo>
                    <a:pt x="0" y="342265"/>
                  </a:lnTo>
                  <a:lnTo>
                    <a:pt x="0" y="653796"/>
                  </a:lnTo>
                  <a:lnTo>
                    <a:pt x="24638" y="653796"/>
                  </a:lnTo>
                  <a:lnTo>
                    <a:pt x="24638" y="360807"/>
                  </a:lnTo>
                  <a:close/>
                </a:path>
                <a:path w="24765" h="654050">
                  <a:moveTo>
                    <a:pt x="24638" y="3048"/>
                  </a:moveTo>
                  <a:lnTo>
                    <a:pt x="18415" y="0"/>
                  </a:lnTo>
                  <a:lnTo>
                    <a:pt x="3048" y="0"/>
                  </a:lnTo>
                  <a:lnTo>
                    <a:pt x="0" y="3048"/>
                  </a:lnTo>
                  <a:lnTo>
                    <a:pt x="0" y="299085"/>
                  </a:lnTo>
                  <a:lnTo>
                    <a:pt x="24638" y="323850"/>
                  </a:lnTo>
                  <a:lnTo>
                    <a:pt x="24638" y="3048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72343" y="4465319"/>
              <a:ext cx="249300" cy="268731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10058400" y="4483607"/>
              <a:ext cx="313690" cy="26034"/>
            </a:xfrm>
            <a:custGeom>
              <a:avLst/>
              <a:gdLst/>
              <a:ahLst/>
              <a:cxnLst/>
              <a:rect l="l" t="t" r="r" b="b"/>
              <a:pathLst>
                <a:path w="313690" h="26035">
                  <a:moveTo>
                    <a:pt x="295021" y="0"/>
                  </a:moveTo>
                  <a:lnTo>
                    <a:pt x="0" y="0"/>
                  </a:lnTo>
                  <a:lnTo>
                    <a:pt x="0" y="25781"/>
                  </a:lnTo>
                  <a:lnTo>
                    <a:pt x="313435" y="25781"/>
                  </a:lnTo>
                  <a:lnTo>
                    <a:pt x="313435" y="19304"/>
                  </a:lnTo>
                  <a:lnTo>
                    <a:pt x="295021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0352532" y="4483607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19304" y="0"/>
                  </a:moveTo>
                  <a:lnTo>
                    <a:pt x="0" y="0"/>
                  </a:lnTo>
                  <a:lnTo>
                    <a:pt x="19304" y="19304"/>
                  </a:lnTo>
                  <a:lnTo>
                    <a:pt x="19304" y="0"/>
                  </a:lnTo>
                  <a:close/>
                </a:path>
                <a:path w="26034" h="26035">
                  <a:moveTo>
                    <a:pt x="25781" y="25781"/>
                  </a:moveTo>
                  <a:lnTo>
                    <a:pt x="19304" y="19304"/>
                  </a:lnTo>
                  <a:lnTo>
                    <a:pt x="19304" y="25781"/>
                  </a:lnTo>
                  <a:lnTo>
                    <a:pt x="25781" y="25781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0372343" y="4483607"/>
              <a:ext cx="12065" cy="26034"/>
            </a:xfrm>
            <a:custGeom>
              <a:avLst/>
              <a:gdLst/>
              <a:ahLst/>
              <a:cxnLst/>
              <a:rect l="l" t="t" r="r" b="b"/>
              <a:pathLst>
                <a:path w="12065" h="26035">
                  <a:moveTo>
                    <a:pt x="11810" y="0"/>
                  </a:moveTo>
                  <a:lnTo>
                    <a:pt x="0" y="0"/>
                  </a:lnTo>
                  <a:lnTo>
                    <a:pt x="0" y="19304"/>
                  </a:lnTo>
                  <a:lnTo>
                    <a:pt x="5969" y="25781"/>
                  </a:lnTo>
                  <a:lnTo>
                    <a:pt x="11810" y="25781"/>
                  </a:lnTo>
                  <a:lnTo>
                    <a:pt x="11810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0082783" y="4194047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09" h="601979">
                  <a:moveTo>
                    <a:pt x="301751" y="0"/>
                  </a:moveTo>
                  <a:lnTo>
                    <a:pt x="252857" y="3937"/>
                  </a:lnTo>
                  <a:lnTo>
                    <a:pt x="206501" y="15112"/>
                  </a:lnTo>
                  <a:lnTo>
                    <a:pt x="163195" y="33146"/>
                  </a:lnTo>
                  <a:lnTo>
                    <a:pt x="123698" y="57403"/>
                  </a:lnTo>
                  <a:lnTo>
                    <a:pt x="88519" y="87121"/>
                  </a:lnTo>
                  <a:lnTo>
                    <a:pt x="58293" y="121919"/>
                  </a:lnTo>
                  <a:lnTo>
                    <a:pt x="33782" y="161162"/>
                  </a:lnTo>
                  <a:lnTo>
                    <a:pt x="15367" y="204215"/>
                  </a:lnTo>
                  <a:lnTo>
                    <a:pt x="3937" y="250444"/>
                  </a:lnTo>
                  <a:lnTo>
                    <a:pt x="0" y="299212"/>
                  </a:lnTo>
                  <a:lnTo>
                    <a:pt x="3937" y="348233"/>
                  </a:lnTo>
                  <a:lnTo>
                    <a:pt x="15367" y="394715"/>
                  </a:lnTo>
                  <a:lnTo>
                    <a:pt x="33782" y="438022"/>
                  </a:lnTo>
                  <a:lnTo>
                    <a:pt x="58293" y="477646"/>
                  </a:lnTo>
                  <a:lnTo>
                    <a:pt x="88519" y="512952"/>
                  </a:lnTo>
                  <a:lnTo>
                    <a:pt x="123698" y="543178"/>
                  </a:lnTo>
                  <a:lnTo>
                    <a:pt x="163195" y="567816"/>
                  </a:lnTo>
                  <a:lnTo>
                    <a:pt x="206501" y="586232"/>
                  </a:lnTo>
                  <a:lnTo>
                    <a:pt x="252857" y="597662"/>
                  </a:lnTo>
                  <a:lnTo>
                    <a:pt x="301751" y="601599"/>
                  </a:lnTo>
                  <a:lnTo>
                    <a:pt x="350520" y="597662"/>
                  </a:lnTo>
                  <a:lnTo>
                    <a:pt x="396621" y="586232"/>
                  </a:lnTo>
                  <a:lnTo>
                    <a:pt x="439547" y="567816"/>
                  </a:lnTo>
                  <a:lnTo>
                    <a:pt x="478663" y="543178"/>
                  </a:lnTo>
                  <a:lnTo>
                    <a:pt x="513334" y="512952"/>
                  </a:lnTo>
                  <a:lnTo>
                    <a:pt x="543051" y="477646"/>
                  </a:lnTo>
                  <a:lnTo>
                    <a:pt x="567309" y="438022"/>
                  </a:lnTo>
                  <a:lnTo>
                    <a:pt x="585216" y="394715"/>
                  </a:lnTo>
                  <a:lnTo>
                    <a:pt x="596519" y="348233"/>
                  </a:lnTo>
                  <a:lnTo>
                    <a:pt x="600329" y="299212"/>
                  </a:lnTo>
                  <a:lnTo>
                    <a:pt x="596519" y="250444"/>
                  </a:lnTo>
                  <a:lnTo>
                    <a:pt x="585216" y="204215"/>
                  </a:lnTo>
                  <a:lnTo>
                    <a:pt x="567309" y="161162"/>
                  </a:lnTo>
                  <a:lnTo>
                    <a:pt x="543051" y="121919"/>
                  </a:lnTo>
                  <a:lnTo>
                    <a:pt x="513334" y="87121"/>
                  </a:lnTo>
                  <a:lnTo>
                    <a:pt x="478663" y="57403"/>
                  </a:lnTo>
                  <a:lnTo>
                    <a:pt x="439547" y="33146"/>
                  </a:lnTo>
                  <a:lnTo>
                    <a:pt x="396621" y="15112"/>
                  </a:lnTo>
                  <a:lnTo>
                    <a:pt x="350520" y="3937"/>
                  </a:lnTo>
                  <a:lnTo>
                    <a:pt x="301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5" name="object 65"/>
          <p:cNvGrpSpPr/>
          <p:nvPr/>
        </p:nvGrpSpPr>
        <p:grpSpPr>
          <a:xfrm>
            <a:off x="2385060" y="2215895"/>
            <a:ext cx="652145" cy="650240"/>
            <a:chOff x="2385060" y="2215895"/>
            <a:chExt cx="652145" cy="650240"/>
          </a:xfrm>
        </p:grpSpPr>
        <p:sp>
          <p:nvSpPr>
            <p:cNvPr id="66" name="object 66"/>
            <p:cNvSpPr/>
            <p:nvPr/>
          </p:nvSpPr>
          <p:spPr>
            <a:xfrm>
              <a:off x="2385060" y="2215895"/>
              <a:ext cx="652145" cy="650240"/>
            </a:xfrm>
            <a:custGeom>
              <a:avLst/>
              <a:gdLst/>
              <a:ahLst/>
              <a:cxnLst/>
              <a:rect l="l" t="t" r="r" b="b"/>
              <a:pathLst>
                <a:path w="652144" h="650239">
                  <a:moveTo>
                    <a:pt x="313563" y="354330"/>
                  </a:moveTo>
                  <a:lnTo>
                    <a:pt x="104521" y="563880"/>
                  </a:lnTo>
                  <a:lnTo>
                    <a:pt x="139827" y="592709"/>
                  </a:lnTo>
                  <a:lnTo>
                    <a:pt x="178943" y="616077"/>
                  </a:lnTo>
                  <a:lnTo>
                    <a:pt x="221361" y="633603"/>
                  </a:lnTo>
                  <a:lnTo>
                    <a:pt x="266446" y="645033"/>
                  </a:lnTo>
                  <a:lnTo>
                    <a:pt x="313563" y="650240"/>
                  </a:lnTo>
                  <a:lnTo>
                    <a:pt x="313563" y="354330"/>
                  </a:lnTo>
                  <a:close/>
                </a:path>
                <a:path w="652144" h="650239">
                  <a:moveTo>
                    <a:pt x="313563" y="0"/>
                  </a:moveTo>
                  <a:lnTo>
                    <a:pt x="267462" y="5080"/>
                  </a:lnTo>
                  <a:lnTo>
                    <a:pt x="223393" y="16510"/>
                  </a:lnTo>
                  <a:lnTo>
                    <a:pt x="181864" y="33782"/>
                  </a:lnTo>
                  <a:lnTo>
                    <a:pt x="143256" y="56515"/>
                  </a:lnTo>
                  <a:lnTo>
                    <a:pt x="108204" y="84201"/>
                  </a:lnTo>
                  <a:lnTo>
                    <a:pt x="77216" y="116332"/>
                  </a:lnTo>
                  <a:lnTo>
                    <a:pt x="50800" y="152400"/>
                  </a:lnTo>
                  <a:lnTo>
                    <a:pt x="29337" y="192024"/>
                  </a:lnTo>
                  <a:lnTo>
                    <a:pt x="13335" y="234569"/>
                  </a:lnTo>
                  <a:lnTo>
                    <a:pt x="3429" y="279527"/>
                  </a:lnTo>
                  <a:lnTo>
                    <a:pt x="0" y="326644"/>
                  </a:lnTo>
                  <a:lnTo>
                    <a:pt x="3937" y="376047"/>
                  </a:lnTo>
                  <a:lnTo>
                    <a:pt x="15494" y="423672"/>
                  </a:lnTo>
                  <a:lnTo>
                    <a:pt x="33909" y="468376"/>
                  </a:lnTo>
                  <a:lnTo>
                    <a:pt x="58674" y="509397"/>
                  </a:lnTo>
                  <a:lnTo>
                    <a:pt x="89154" y="545465"/>
                  </a:lnTo>
                  <a:lnTo>
                    <a:pt x="313563" y="320421"/>
                  </a:lnTo>
                  <a:lnTo>
                    <a:pt x="313563" y="0"/>
                  </a:lnTo>
                  <a:close/>
                </a:path>
                <a:path w="652144" h="650239">
                  <a:moveTo>
                    <a:pt x="651764" y="338963"/>
                  </a:moveTo>
                  <a:lnTo>
                    <a:pt x="338201" y="338963"/>
                  </a:lnTo>
                  <a:lnTo>
                    <a:pt x="338201" y="650240"/>
                  </a:lnTo>
                  <a:lnTo>
                    <a:pt x="387858" y="644525"/>
                  </a:lnTo>
                  <a:lnTo>
                    <a:pt x="435102" y="631698"/>
                  </a:lnTo>
                  <a:lnTo>
                    <a:pt x="479298" y="612267"/>
                  </a:lnTo>
                  <a:lnTo>
                    <a:pt x="519811" y="586740"/>
                  </a:lnTo>
                  <a:lnTo>
                    <a:pt x="556133" y="555879"/>
                  </a:lnTo>
                  <a:lnTo>
                    <a:pt x="587375" y="519938"/>
                  </a:lnTo>
                  <a:lnTo>
                    <a:pt x="613283" y="479806"/>
                  </a:lnTo>
                  <a:lnTo>
                    <a:pt x="632968" y="435864"/>
                  </a:lnTo>
                  <a:lnTo>
                    <a:pt x="646049" y="388747"/>
                  </a:lnTo>
                  <a:lnTo>
                    <a:pt x="651764" y="338963"/>
                  </a:lnTo>
                  <a:close/>
                </a:path>
                <a:path w="652144" h="650239">
                  <a:moveTo>
                    <a:pt x="651764" y="314325"/>
                  </a:moveTo>
                  <a:lnTo>
                    <a:pt x="646938" y="268986"/>
                  </a:lnTo>
                  <a:lnTo>
                    <a:pt x="635889" y="225552"/>
                  </a:lnTo>
                  <a:lnTo>
                    <a:pt x="619252" y="184531"/>
                  </a:lnTo>
                  <a:lnTo>
                    <a:pt x="597535" y="146558"/>
                  </a:lnTo>
                  <a:lnTo>
                    <a:pt x="570992" y="111887"/>
                  </a:lnTo>
                  <a:lnTo>
                    <a:pt x="540131" y="81026"/>
                  </a:lnTo>
                  <a:lnTo>
                    <a:pt x="505587" y="54356"/>
                  </a:lnTo>
                  <a:lnTo>
                    <a:pt x="467614" y="32512"/>
                  </a:lnTo>
                  <a:lnTo>
                    <a:pt x="426720" y="15875"/>
                  </a:lnTo>
                  <a:lnTo>
                    <a:pt x="383413" y="4826"/>
                  </a:lnTo>
                  <a:lnTo>
                    <a:pt x="338201" y="0"/>
                  </a:lnTo>
                  <a:lnTo>
                    <a:pt x="338201" y="314325"/>
                  </a:lnTo>
                  <a:lnTo>
                    <a:pt x="651764" y="314325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2699004" y="2215895"/>
              <a:ext cx="24765" cy="650240"/>
            </a:xfrm>
            <a:custGeom>
              <a:avLst/>
              <a:gdLst/>
              <a:ahLst/>
              <a:cxnLst/>
              <a:rect l="l" t="t" r="r" b="b"/>
              <a:pathLst>
                <a:path w="24764" h="650239">
                  <a:moveTo>
                    <a:pt x="24257" y="338963"/>
                  </a:moveTo>
                  <a:lnTo>
                    <a:pt x="18161" y="338963"/>
                  </a:lnTo>
                  <a:lnTo>
                    <a:pt x="0" y="354330"/>
                  </a:lnTo>
                  <a:lnTo>
                    <a:pt x="0" y="650240"/>
                  </a:lnTo>
                  <a:lnTo>
                    <a:pt x="24257" y="650240"/>
                  </a:lnTo>
                  <a:lnTo>
                    <a:pt x="24257" y="338963"/>
                  </a:lnTo>
                  <a:close/>
                </a:path>
                <a:path w="24764" h="650239">
                  <a:moveTo>
                    <a:pt x="24257" y="0"/>
                  </a:moveTo>
                  <a:lnTo>
                    <a:pt x="0" y="0"/>
                  </a:lnTo>
                  <a:lnTo>
                    <a:pt x="0" y="320421"/>
                  </a:lnTo>
                  <a:lnTo>
                    <a:pt x="3048" y="317373"/>
                  </a:lnTo>
                  <a:lnTo>
                    <a:pt x="12065" y="326644"/>
                  </a:lnTo>
                  <a:lnTo>
                    <a:pt x="12065" y="317373"/>
                  </a:lnTo>
                  <a:lnTo>
                    <a:pt x="12065" y="314325"/>
                  </a:lnTo>
                  <a:lnTo>
                    <a:pt x="24257" y="314325"/>
                  </a:lnTo>
                  <a:lnTo>
                    <a:pt x="24257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73452" y="2532887"/>
              <a:ext cx="243839" cy="246887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2723388" y="2529824"/>
              <a:ext cx="313690" cy="26034"/>
            </a:xfrm>
            <a:custGeom>
              <a:avLst/>
              <a:gdLst/>
              <a:ahLst/>
              <a:cxnLst/>
              <a:rect l="l" t="t" r="r" b="b"/>
              <a:pathLst>
                <a:path w="313689" h="26035">
                  <a:moveTo>
                    <a:pt x="313448" y="0"/>
                  </a:moveTo>
                  <a:lnTo>
                    <a:pt x="0" y="0"/>
                  </a:lnTo>
                  <a:lnTo>
                    <a:pt x="0" y="25796"/>
                  </a:lnTo>
                  <a:lnTo>
                    <a:pt x="313448" y="25796"/>
                  </a:lnTo>
                  <a:lnTo>
                    <a:pt x="313448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2711196" y="2529839"/>
              <a:ext cx="12065" cy="26034"/>
            </a:xfrm>
            <a:custGeom>
              <a:avLst/>
              <a:gdLst/>
              <a:ahLst/>
              <a:cxnLst/>
              <a:rect l="l" t="t" r="r" b="b"/>
              <a:pathLst>
                <a:path w="12064" h="26035">
                  <a:moveTo>
                    <a:pt x="11811" y="0"/>
                  </a:moveTo>
                  <a:lnTo>
                    <a:pt x="0" y="0"/>
                  </a:lnTo>
                  <a:lnTo>
                    <a:pt x="0" y="12954"/>
                  </a:lnTo>
                  <a:lnTo>
                    <a:pt x="8890" y="19304"/>
                  </a:lnTo>
                  <a:lnTo>
                    <a:pt x="5968" y="25781"/>
                  </a:lnTo>
                  <a:lnTo>
                    <a:pt x="11811" y="25781"/>
                  </a:lnTo>
                  <a:lnTo>
                    <a:pt x="11811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2711196" y="2542031"/>
              <a:ext cx="8890" cy="13335"/>
            </a:xfrm>
            <a:custGeom>
              <a:avLst/>
              <a:gdLst/>
              <a:ahLst/>
              <a:cxnLst/>
              <a:rect l="l" t="t" r="r" b="b"/>
              <a:pathLst>
                <a:path w="8889" h="13335">
                  <a:moveTo>
                    <a:pt x="0" y="0"/>
                  </a:moveTo>
                  <a:lnTo>
                    <a:pt x="0" y="13334"/>
                  </a:lnTo>
                  <a:lnTo>
                    <a:pt x="5968" y="13334"/>
                  </a:lnTo>
                  <a:lnTo>
                    <a:pt x="8890" y="66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2412492" y="2240279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10" h="601980">
                  <a:moveTo>
                    <a:pt x="298576" y="0"/>
                  </a:moveTo>
                  <a:lnTo>
                    <a:pt x="249808" y="3937"/>
                  </a:lnTo>
                  <a:lnTo>
                    <a:pt x="203707" y="15494"/>
                  </a:lnTo>
                  <a:lnTo>
                    <a:pt x="160781" y="33782"/>
                  </a:lnTo>
                  <a:lnTo>
                    <a:pt x="121665" y="58420"/>
                  </a:lnTo>
                  <a:lnTo>
                    <a:pt x="86994" y="88646"/>
                  </a:lnTo>
                  <a:lnTo>
                    <a:pt x="57276" y="123952"/>
                  </a:lnTo>
                  <a:lnTo>
                    <a:pt x="33019" y="163575"/>
                  </a:lnTo>
                  <a:lnTo>
                    <a:pt x="15112" y="206883"/>
                  </a:lnTo>
                  <a:lnTo>
                    <a:pt x="3809" y="253365"/>
                  </a:lnTo>
                  <a:lnTo>
                    <a:pt x="0" y="302387"/>
                  </a:lnTo>
                  <a:lnTo>
                    <a:pt x="3809" y="350520"/>
                  </a:lnTo>
                  <a:lnTo>
                    <a:pt x="15112" y="396240"/>
                  </a:lnTo>
                  <a:lnTo>
                    <a:pt x="33019" y="439166"/>
                  </a:lnTo>
                  <a:lnTo>
                    <a:pt x="57276" y="478409"/>
                  </a:lnTo>
                  <a:lnTo>
                    <a:pt x="86994" y="513334"/>
                  </a:lnTo>
                  <a:lnTo>
                    <a:pt x="121665" y="543433"/>
                  </a:lnTo>
                  <a:lnTo>
                    <a:pt x="160781" y="567944"/>
                  </a:lnTo>
                  <a:lnTo>
                    <a:pt x="203707" y="586232"/>
                  </a:lnTo>
                  <a:lnTo>
                    <a:pt x="249808" y="597662"/>
                  </a:lnTo>
                  <a:lnTo>
                    <a:pt x="298576" y="601599"/>
                  </a:lnTo>
                  <a:lnTo>
                    <a:pt x="347471" y="597662"/>
                  </a:lnTo>
                  <a:lnTo>
                    <a:pt x="393826" y="586232"/>
                  </a:lnTo>
                  <a:lnTo>
                    <a:pt x="437133" y="567944"/>
                  </a:lnTo>
                  <a:lnTo>
                    <a:pt x="476631" y="543433"/>
                  </a:lnTo>
                  <a:lnTo>
                    <a:pt x="511809" y="513334"/>
                  </a:lnTo>
                  <a:lnTo>
                    <a:pt x="542035" y="478409"/>
                  </a:lnTo>
                  <a:lnTo>
                    <a:pt x="566546" y="439166"/>
                  </a:lnTo>
                  <a:lnTo>
                    <a:pt x="584962" y="396240"/>
                  </a:lnTo>
                  <a:lnTo>
                    <a:pt x="596391" y="350520"/>
                  </a:lnTo>
                  <a:lnTo>
                    <a:pt x="600328" y="302387"/>
                  </a:lnTo>
                  <a:lnTo>
                    <a:pt x="596391" y="253365"/>
                  </a:lnTo>
                  <a:lnTo>
                    <a:pt x="584962" y="206883"/>
                  </a:lnTo>
                  <a:lnTo>
                    <a:pt x="566546" y="163575"/>
                  </a:lnTo>
                  <a:lnTo>
                    <a:pt x="542035" y="123952"/>
                  </a:lnTo>
                  <a:lnTo>
                    <a:pt x="511809" y="88646"/>
                  </a:lnTo>
                  <a:lnTo>
                    <a:pt x="476631" y="58420"/>
                  </a:lnTo>
                  <a:lnTo>
                    <a:pt x="437133" y="33782"/>
                  </a:lnTo>
                  <a:lnTo>
                    <a:pt x="393826" y="15494"/>
                  </a:lnTo>
                  <a:lnTo>
                    <a:pt x="347471" y="3937"/>
                  </a:lnTo>
                  <a:lnTo>
                    <a:pt x="298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3" name="object 73"/>
          <p:cNvGrpSpPr/>
          <p:nvPr/>
        </p:nvGrpSpPr>
        <p:grpSpPr>
          <a:xfrm>
            <a:off x="8107680" y="2215895"/>
            <a:ext cx="648970" cy="650240"/>
            <a:chOff x="8107680" y="2215895"/>
            <a:chExt cx="648970" cy="650240"/>
          </a:xfrm>
        </p:grpSpPr>
        <p:sp>
          <p:nvSpPr>
            <p:cNvPr id="74" name="object 74"/>
            <p:cNvSpPr/>
            <p:nvPr/>
          </p:nvSpPr>
          <p:spPr>
            <a:xfrm>
              <a:off x="8107680" y="2215895"/>
              <a:ext cx="648970" cy="650240"/>
            </a:xfrm>
            <a:custGeom>
              <a:avLst/>
              <a:gdLst/>
              <a:ahLst/>
              <a:cxnLst/>
              <a:rect l="l" t="t" r="r" b="b"/>
              <a:pathLst>
                <a:path w="648970" h="650239">
                  <a:moveTo>
                    <a:pt x="295148" y="314325"/>
                  </a:moveTo>
                  <a:lnTo>
                    <a:pt x="86106" y="104775"/>
                  </a:lnTo>
                  <a:lnTo>
                    <a:pt x="57404" y="139827"/>
                  </a:lnTo>
                  <a:lnTo>
                    <a:pt x="34036" y="178562"/>
                  </a:lnTo>
                  <a:lnTo>
                    <a:pt x="16637" y="220599"/>
                  </a:lnTo>
                  <a:lnTo>
                    <a:pt x="5080" y="265938"/>
                  </a:lnTo>
                  <a:lnTo>
                    <a:pt x="0" y="314325"/>
                  </a:lnTo>
                  <a:lnTo>
                    <a:pt x="295148" y="314325"/>
                  </a:lnTo>
                  <a:close/>
                </a:path>
                <a:path w="648970" h="650239">
                  <a:moveTo>
                    <a:pt x="544322" y="563880"/>
                  </a:moveTo>
                  <a:lnTo>
                    <a:pt x="319786" y="338963"/>
                  </a:lnTo>
                  <a:lnTo>
                    <a:pt x="0" y="338963"/>
                  </a:lnTo>
                  <a:lnTo>
                    <a:pt x="4953" y="385064"/>
                  </a:lnTo>
                  <a:lnTo>
                    <a:pt x="16129" y="429133"/>
                  </a:lnTo>
                  <a:lnTo>
                    <a:pt x="33147" y="470408"/>
                  </a:lnTo>
                  <a:lnTo>
                    <a:pt x="55499" y="508762"/>
                  </a:lnTo>
                  <a:lnTo>
                    <a:pt x="82677" y="543433"/>
                  </a:lnTo>
                  <a:lnTo>
                    <a:pt x="114300" y="574040"/>
                  </a:lnTo>
                  <a:lnTo>
                    <a:pt x="149987" y="600202"/>
                  </a:lnTo>
                  <a:lnTo>
                    <a:pt x="189103" y="621411"/>
                  </a:lnTo>
                  <a:lnTo>
                    <a:pt x="231267" y="637032"/>
                  </a:lnTo>
                  <a:lnTo>
                    <a:pt x="275971" y="646811"/>
                  </a:lnTo>
                  <a:lnTo>
                    <a:pt x="322834" y="650240"/>
                  </a:lnTo>
                  <a:lnTo>
                    <a:pt x="373380" y="646557"/>
                  </a:lnTo>
                  <a:lnTo>
                    <a:pt x="421132" y="635762"/>
                  </a:lnTo>
                  <a:lnTo>
                    <a:pt x="465836" y="618236"/>
                  </a:lnTo>
                  <a:lnTo>
                    <a:pt x="507111" y="594233"/>
                  </a:lnTo>
                  <a:lnTo>
                    <a:pt x="544322" y="563880"/>
                  </a:lnTo>
                  <a:close/>
                </a:path>
                <a:path w="648970" h="650239">
                  <a:moveTo>
                    <a:pt x="648843" y="338963"/>
                  </a:moveTo>
                  <a:lnTo>
                    <a:pt x="353568" y="338963"/>
                  </a:lnTo>
                  <a:lnTo>
                    <a:pt x="562737" y="545465"/>
                  </a:lnTo>
                  <a:lnTo>
                    <a:pt x="590296" y="510286"/>
                  </a:lnTo>
                  <a:lnTo>
                    <a:pt x="613410" y="471805"/>
                  </a:lnTo>
                  <a:lnTo>
                    <a:pt x="631317" y="430276"/>
                  </a:lnTo>
                  <a:lnTo>
                    <a:pt x="643382" y="385826"/>
                  </a:lnTo>
                  <a:lnTo>
                    <a:pt x="648843" y="338963"/>
                  </a:lnTo>
                  <a:close/>
                </a:path>
                <a:path w="648970" h="650239">
                  <a:moveTo>
                    <a:pt x="648843" y="314325"/>
                  </a:moveTo>
                  <a:lnTo>
                    <a:pt x="643763" y="267462"/>
                  </a:lnTo>
                  <a:lnTo>
                    <a:pt x="632333" y="222758"/>
                  </a:lnTo>
                  <a:lnTo>
                    <a:pt x="615061" y="180975"/>
                  </a:lnTo>
                  <a:lnTo>
                    <a:pt x="592328" y="142240"/>
                  </a:lnTo>
                  <a:lnTo>
                    <a:pt x="564769" y="107315"/>
                  </a:lnTo>
                  <a:lnTo>
                    <a:pt x="532765" y="76454"/>
                  </a:lnTo>
                  <a:lnTo>
                    <a:pt x="496697" y="50165"/>
                  </a:lnTo>
                  <a:lnTo>
                    <a:pt x="457200" y="28829"/>
                  </a:lnTo>
                  <a:lnTo>
                    <a:pt x="414782" y="13081"/>
                  </a:lnTo>
                  <a:lnTo>
                    <a:pt x="369824" y="3302"/>
                  </a:lnTo>
                  <a:lnTo>
                    <a:pt x="322834" y="0"/>
                  </a:lnTo>
                  <a:lnTo>
                    <a:pt x="273558" y="3937"/>
                  </a:lnTo>
                  <a:lnTo>
                    <a:pt x="225933" y="15240"/>
                  </a:lnTo>
                  <a:lnTo>
                    <a:pt x="180721" y="33274"/>
                  </a:lnTo>
                  <a:lnTo>
                    <a:pt x="138938" y="57150"/>
                  </a:lnTo>
                  <a:lnTo>
                    <a:pt x="101473" y="86233"/>
                  </a:lnTo>
                  <a:lnTo>
                    <a:pt x="329057" y="314325"/>
                  </a:lnTo>
                  <a:lnTo>
                    <a:pt x="648843" y="314325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8107680" y="2530347"/>
              <a:ext cx="320040" cy="24765"/>
            </a:xfrm>
            <a:custGeom>
              <a:avLst/>
              <a:gdLst/>
              <a:ahLst/>
              <a:cxnLst/>
              <a:rect l="l" t="t" r="r" b="b"/>
              <a:pathLst>
                <a:path w="320040" h="24764">
                  <a:moveTo>
                    <a:pt x="295148" y="0"/>
                  </a:moveTo>
                  <a:lnTo>
                    <a:pt x="0" y="0"/>
                  </a:lnTo>
                  <a:lnTo>
                    <a:pt x="0" y="24511"/>
                  </a:lnTo>
                  <a:lnTo>
                    <a:pt x="319786" y="24511"/>
                  </a:lnTo>
                  <a:lnTo>
                    <a:pt x="295148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93786" y="2302763"/>
              <a:ext cx="242950" cy="227584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8427466" y="2530347"/>
              <a:ext cx="329565" cy="249554"/>
            </a:xfrm>
            <a:custGeom>
              <a:avLst/>
              <a:gdLst/>
              <a:ahLst/>
              <a:cxnLst/>
              <a:rect l="l" t="t" r="r" b="b"/>
              <a:pathLst>
                <a:path w="329565" h="249555">
                  <a:moveTo>
                    <a:pt x="242951" y="230505"/>
                  </a:moveTo>
                  <a:lnTo>
                    <a:pt x="33782" y="24511"/>
                  </a:lnTo>
                  <a:lnTo>
                    <a:pt x="0" y="24511"/>
                  </a:lnTo>
                  <a:lnTo>
                    <a:pt x="224409" y="249047"/>
                  </a:lnTo>
                  <a:lnTo>
                    <a:pt x="242951" y="230505"/>
                  </a:lnTo>
                  <a:close/>
                </a:path>
                <a:path w="329565" h="249555">
                  <a:moveTo>
                    <a:pt x="329057" y="0"/>
                  </a:moveTo>
                  <a:lnTo>
                    <a:pt x="9271" y="0"/>
                  </a:lnTo>
                  <a:lnTo>
                    <a:pt x="33782" y="24511"/>
                  </a:lnTo>
                  <a:lnTo>
                    <a:pt x="329057" y="24511"/>
                  </a:lnTo>
                  <a:lnTo>
                    <a:pt x="329057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8403336" y="2529839"/>
              <a:ext cx="57785" cy="26034"/>
            </a:xfrm>
            <a:custGeom>
              <a:avLst/>
              <a:gdLst/>
              <a:ahLst/>
              <a:cxnLst/>
              <a:rect l="l" t="t" r="r" b="b"/>
              <a:pathLst>
                <a:path w="57784" h="26035">
                  <a:moveTo>
                    <a:pt x="33147" y="0"/>
                  </a:moveTo>
                  <a:lnTo>
                    <a:pt x="0" y="0"/>
                  </a:lnTo>
                  <a:lnTo>
                    <a:pt x="24130" y="25781"/>
                  </a:lnTo>
                  <a:lnTo>
                    <a:pt x="57277" y="25781"/>
                  </a:lnTo>
                  <a:lnTo>
                    <a:pt x="33147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8132064" y="2240279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09" h="601980">
                  <a:moveTo>
                    <a:pt x="298576" y="0"/>
                  </a:moveTo>
                  <a:lnTo>
                    <a:pt x="249808" y="3937"/>
                  </a:lnTo>
                  <a:lnTo>
                    <a:pt x="203707" y="15494"/>
                  </a:lnTo>
                  <a:lnTo>
                    <a:pt x="160781" y="33782"/>
                  </a:lnTo>
                  <a:lnTo>
                    <a:pt x="121665" y="58420"/>
                  </a:lnTo>
                  <a:lnTo>
                    <a:pt x="86994" y="88646"/>
                  </a:lnTo>
                  <a:lnTo>
                    <a:pt x="57276" y="123952"/>
                  </a:lnTo>
                  <a:lnTo>
                    <a:pt x="33019" y="163575"/>
                  </a:lnTo>
                  <a:lnTo>
                    <a:pt x="15112" y="206883"/>
                  </a:lnTo>
                  <a:lnTo>
                    <a:pt x="3809" y="253365"/>
                  </a:lnTo>
                  <a:lnTo>
                    <a:pt x="0" y="302387"/>
                  </a:lnTo>
                  <a:lnTo>
                    <a:pt x="3809" y="350520"/>
                  </a:lnTo>
                  <a:lnTo>
                    <a:pt x="15112" y="396240"/>
                  </a:lnTo>
                  <a:lnTo>
                    <a:pt x="33019" y="439166"/>
                  </a:lnTo>
                  <a:lnTo>
                    <a:pt x="57276" y="478409"/>
                  </a:lnTo>
                  <a:lnTo>
                    <a:pt x="86994" y="513334"/>
                  </a:lnTo>
                  <a:lnTo>
                    <a:pt x="121665" y="543433"/>
                  </a:lnTo>
                  <a:lnTo>
                    <a:pt x="160781" y="567944"/>
                  </a:lnTo>
                  <a:lnTo>
                    <a:pt x="203707" y="586232"/>
                  </a:lnTo>
                  <a:lnTo>
                    <a:pt x="249808" y="597662"/>
                  </a:lnTo>
                  <a:lnTo>
                    <a:pt x="298576" y="601599"/>
                  </a:lnTo>
                  <a:lnTo>
                    <a:pt x="347471" y="597662"/>
                  </a:lnTo>
                  <a:lnTo>
                    <a:pt x="393826" y="586232"/>
                  </a:lnTo>
                  <a:lnTo>
                    <a:pt x="437133" y="567944"/>
                  </a:lnTo>
                  <a:lnTo>
                    <a:pt x="476630" y="543433"/>
                  </a:lnTo>
                  <a:lnTo>
                    <a:pt x="511809" y="513334"/>
                  </a:lnTo>
                  <a:lnTo>
                    <a:pt x="542035" y="478409"/>
                  </a:lnTo>
                  <a:lnTo>
                    <a:pt x="566546" y="439166"/>
                  </a:lnTo>
                  <a:lnTo>
                    <a:pt x="584961" y="396240"/>
                  </a:lnTo>
                  <a:lnTo>
                    <a:pt x="596391" y="350520"/>
                  </a:lnTo>
                  <a:lnTo>
                    <a:pt x="600328" y="302387"/>
                  </a:lnTo>
                  <a:lnTo>
                    <a:pt x="596391" y="253365"/>
                  </a:lnTo>
                  <a:lnTo>
                    <a:pt x="584961" y="206883"/>
                  </a:lnTo>
                  <a:lnTo>
                    <a:pt x="566546" y="163575"/>
                  </a:lnTo>
                  <a:lnTo>
                    <a:pt x="542035" y="123952"/>
                  </a:lnTo>
                  <a:lnTo>
                    <a:pt x="511809" y="88646"/>
                  </a:lnTo>
                  <a:lnTo>
                    <a:pt x="476630" y="58420"/>
                  </a:lnTo>
                  <a:lnTo>
                    <a:pt x="437133" y="33782"/>
                  </a:lnTo>
                  <a:lnTo>
                    <a:pt x="393826" y="15494"/>
                  </a:lnTo>
                  <a:lnTo>
                    <a:pt x="347471" y="3937"/>
                  </a:lnTo>
                  <a:lnTo>
                    <a:pt x="298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4" name="object 84"/>
          <p:cNvGrpSpPr/>
          <p:nvPr/>
        </p:nvGrpSpPr>
        <p:grpSpPr>
          <a:xfrm>
            <a:off x="-64655" y="592523"/>
            <a:ext cx="12157838" cy="6222489"/>
            <a:chOff x="9143" y="615695"/>
            <a:chExt cx="12157838" cy="6222489"/>
          </a:xfrm>
        </p:grpSpPr>
        <p:sp>
          <p:nvSpPr>
            <p:cNvPr id="85" name="object 85"/>
            <p:cNvSpPr/>
            <p:nvPr/>
          </p:nvSpPr>
          <p:spPr>
            <a:xfrm>
              <a:off x="6510528" y="615695"/>
              <a:ext cx="652145" cy="654050"/>
            </a:xfrm>
            <a:custGeom>
              <a:avLst/>
              <a:gdLst/>
              <a:ahLst/>
              <a:cxnLst/>
              <a:rect l="l" t="t" r="r" b="b"/>
              <a:pathLst>
                <a:path w="652145" h="654050">
                  <a:moveTo>
                    <a:pt x="547243" y="567436"/>
                  </a:moveTo>
                  <a:lnTo>
                    <a:pt x="325882" y="345440"/>
                  </a:lnTo>
                  <a:lnTo>
                    <a:pt x="104521" y="567436"/>
                  </a:lnTo>
                  <a:lnTo>
                    <a:pt x="141719" y="596519"/>
                  </a:lnTo>
                  <a:lnTo>
                    <a:pt x="182880" y="620522"/>
                  </a:lnTo>
                  <a:lnTo>
                    <a:pt x="227584" y="638429"/>
                  </a:lnTo>
                  <a:lnTo>
                    <a:pt x="275463" y="649859"/>
                  </a:lnTo>
                  <a:lnTo>
                    <a:pt x="325882" y="653796"/>
                  </a:lnTo>
                  <a:lnTo>
                    <a:pt x="376301" y="649859"/>
                  </a:lnTo>
                  <a:lnTo>
                    <a:pt x="424180" y="638429"/>
                  </a:lnTo>
                  <a:lnTo>
                    <a:pt x="468884" y="620522"/>
                  </a:lnTo>
                  <a:lnTo>
                    <a:pt x="510032" y="596519"/>
                  </a:lnTo>
                  <a:lnTo>
                    <a:pt x="547243" y="567436"/>
                  </a:lnTo>
                  <a:close/>
                </a:path>
                <a:path w="652145" h="654050">
                  <a:moveTo>
                    <a:pt x="547243" y="89408"/>
                  </a:moveTo>
                  <a:lnTo>
                    <a:pt x="510032" y="58801"/>
                  </a:lnTo>
                  <a:lnTo>
                    <a:pt x="468884" y="33909"/>
                  </a:lnTo>
                  <a:lnTo>
                    <a:pt x="424180" y="15494"/>
                  </a:lnTo>
                  <a:lnTo>
                    <a:pt x="376301" y="3937"/>
                  </a:lnTo>
                  <a:lnTo>
                    <a:pt x="325882" y="0"/>
                  </a:lnTo>
                  <a:lnTo>
                    <a:pt x="278130" y="3556"/>
                  </a:lnTo>
                  <a:lnTo>
                    <a:pt x="232410" y="13970"/>
                  </a:lnTo>
                  <a:lnTo>
                    <a:pt x="189230" y="30607"/>
                  </a:lnTo>
                  <a:lnTo>
                    <a:pt x="149225" y="53086"/>
                  </a:lnTo>
                  <a:lnTo>
                    <a:pt x="112776" y="80772"/>
                  </a:lnTo>
                  <a:lnTo>
                    <a:pt x="80518" y="113157"/>
                  </a:lnTo>
                  <a:lnTo>
                    <a:pt x="52946" y="149606"/>
                  </a:lnTo>
                  <a:lnTo>
                    <a:pt x="30594" y="189865"/>
                  </a:lnTo>
                  <a:lnTo>
                    <a:pt x="13970" y="233045"/>
                  </a:lnTo>
                  <a:lnTo>
                    <a:pt x="3543" y="279019"/>
                  </a:lnTo>
                  <a:lnTo>
                    <a:pt x="0" y="326898"/>
                  </a:lnTo>
                  <a:lnTo>
                    <a:pt x="3937" y="377571"/>
                  </a:lnTo>
                  <a:lnTo>
                    <a:pt x="15240" y="425450"/>
                  </a:lnTo>
                  <a:lnTo>
                    <a:pt x="33147" y="470281"/>
                  </a:lnTo>
                  <a:lnTo>
                    <a:pt x="57023" y="511683"/>
                  </a:lnTo>
                  <a:lnTo>
                    <a:pt x="86093" y="548894"/>
                  </a:lnTo>
                  <a:lnTo>
                    <a:pt x="547243" y="89408"/>
                  </a:lnTo>
                  <a:close/>
                </a:path>
                <a:path w="652145" h="654050">
                  <a:moveTo>
                    <a:pt x="651764" y="326898"/>
                  </a:moveTo>
                  <a:lnTo>
                    <a:pt x="647827" y="276225"/>
                  </a:lnTo>
                  <a:lnTo>
                    <a:pt x="636270" y="228346"/>
                  </a:lnTo>
                  <a:lnTo>
                    <a:pt x="617855" y="183515"/>
                  </a:lnTo>
                  <a:lnTo>
                    <a:pt x="593090" y="142113"/>
                  </a:lnTo>
                  <a:lnTo>
                    <a:pt x="562610" y="104902"/>
                  </a:lnTo>
                  <a:lnTo>
                    <a:pt x="341249" y="326898"/>
                  </a:lnTo>
                  <a:lnTo>
                    <a:pt x="562610" y="548894"/>
                  </a:lnTo>
                  <a:lnTo>
                    <a:pt x="593090" y="511683"/>
                  </a:lnTo>
                  <a:lnTo>
                    <a:pt x="617855" y="470281"/>
                  </a:lnTo>
                  <a:lnTo>
                    <a:pt x="636270" y="425450"/>
                  </a:lnTo>
                  <a:lnTo>
                    <a:pt x="647827" y="377571"/>
                  </a:lnTo>
                  <a:lnTo>
                    <a:pt x="651764" y="326898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6595872" y="705611"/>
              <a:ext cx="478155" cy="478155"/>
            </a:xfrm>
            <a:custGeom>
              <a:avLst/>
              <a:gdLst/>
              <a:ahLst/>
              <a:cxnLst/>
              <a:rect l="l" t="t" r="r" b="b"/>
              <a:pathLst>
                <a:path w="478154" h="478155">
                  <a:moveTo>
                    <a:pt x="477901" y="15367"/>
                  </a:moveTo>
                  <a:lnTo>
                    <a:pt x="471678" y="9271"/>
                  </a:lnTo>
                  <a:lnTo>
                    <a:pt x="468630" y="3048"/>
                  </a:lnTo>
                  <a:lnTo>
                    <a:pt x="462534" y="0"/>
                  </a:lnTo>
                  <a:lnTo>
                    <a:pt x="0" y="459613"/>
                  </a:lnTo>
                  <a:lnTo>
                    <a:pt x="18542" y="478155"/>
                  </a:lnTo>
                  <a:lnTo>
                    <a:pt x="240538" y="256032"/>
                  </a:lnTo>
                  <a:lnTo>
                    <a:pt x="231267" y="246761"/>
                  </a:lnTo>
                  <a:lnTo>
                    <a:pt x="249682" y="228219"/>
                  </a:lnTo>
                  <a:lnTo>
                    <a:pt x="255905" y="237490"/>
                  </a:lnTo>
                  <a:lnTo>
                    <a:pt x="265176" y="228219"/>
                  </a:lnTo>
                  <a:lnTo>
                    <a:pt x="477901" y="15367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27520" y="934211"/>
              <a:ext cx="245364" cy="248412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6534912" y="644651"/>
              <a:ext cx="600710" cy="600075"/>
            </a:xfrm>
            <a:custGeom>
              <a:avLst/>
              <a:gdLst/>
              <a:ahLst/>
              <a:cxnLst/>
              <a:rect l="l" t="t" r="r" b="b"/>
              <a:pathLst>
                <a:path w="600709" h="600075">
                  <a:moveTo>
                    <a:pt x="301752" y="0"/>
                  </a:moveTo>
                  <a:lnTo>
                    <a:pt x="252857" y="3810"/>
                  </a:lnTo>
                  <a:lnTo>
                    <a:pt x="206502" y="15112"/>
                  </a:lnTo>
                  <a:lnTo>
                    <a:pt x="163195" y="33020"/>
                  </a:lnTo>
                  <a:lnTo>
                    <a:pt x="123698" y="57276"/>
                  </a:lnTo>
                  <a:lnTo>
                    <a:pt x="88519" y="86995"/>
                  </a:lnTo>
                  <a:lnTo>
                    <a:pt x="58293" y="121665"/>
                  </a:lnTo>
                  <a:lnTo>
                    <a:pt x="33782" y="160782"/>
                  </a:lnTo>
                  <a:lnTo>
                    <a:pt x="15367" y="203708"/>
                  </a:lnTo>
                  <a:lnTo>
                    <a:pt x="3937" y="249809"/>
                  </a:lnTo>
                  <a:lnTo>
                    <a:pt x="0" y="298576"/>
                  </a:lnTo>
                  <a:lnTo>
                    <a:pt x="3937" y="347345"/>
                  </a:lnTo>
                  <a:lnTo>
                    <a:pt x="15367" y="393700"/>
                  </a:lnTo>
                  <a:lnTo>
                    <a:pt x="33782" y="437007"/>
                  </a:lnTo>
                  <a:lnTo>
                    <a:pt x="58293" y="476503"/>
                  </a:lnTo>
                  <a:lnTo>
                    <a:pt x="88519" y="511683"/>
                  </a:lnTo>
                  <a:lnTo>
                    <a:pt x="123698" y="541782"/>
                  </a:lnTo>
                  <a:lnTo>
                    <a:pt x="163195" y="566420"/>
                  </a:lnTo>
                  <a:lnTo>
                    <a:pt x="206502" y="584708"/>
                  </a:lnTo>
                  <a:lnTo>
                    <a:pt x="252857" y="596138"/>
                  </a:lnTo>
                  <a:lnTo>
                    <a:pt x="301752" y="600075"/>
                  </a:lnTo>
                  <a:lnTo>
                    <a:pt x="350520" y="596138"/>
                  </a:lnTo>
                  <a:lnTo>
                    <a:pt x="396621" y="584708"/>
                  </a:lnTo>
                  <a:lnTo>
                    <a:pt x="439547" y="566420"/>
                  </a:lnTo>
                  <a:lnTo>
                    <a:pt x="478663" y="541782"/>
                  </a:lnTo>
                  <a:lnTo>
                    <a:pt x="513334" y="511683"/>
                  </a:lnTo>
                  <a:lnTo>
                    <a:pt x="543052" y="476503"/>
                  </a:lnTo>
                  <a:lnTo>
                    <a:pt x="567309" y="437007"/>
                  </a:lnTo>
                  <a:lnTo>
                    <a:pt x="585216" y="393700"/>
                  </a:lnTo>
                  <a:lnTo>
                    <a:pt x="596519" y="347345"/>
                  </a:lnTo>
                  <a:lnTo>
                    <a:pt x="600329" y="298576"/>
                  </a:lnTo>
                  <a:lnTo>
                    <a:pt x="596519" y="249809"/>
                  </a:lnTo>
                  <a:lnTo>
                    <a:pt x="585216" y="203708"/>
                  </a:lnTo>
                  <a:lnTo>
                    <a:pt x="567309" y="160782"/>
                  </a:lnTo>
                  <a:lnTo>
                    <a:pt x="543052" y="121665"/>
                  </a:lnTo>
                  <a:lnTo>
                    <a:pt x="513334" y="86995"/>
                  </a:lnTo>
                  <a:lnTo>
                    <a:pt x="478663" y="57276"/>
                  </a:lnTo>
                  <a:lnTo>
                    <a:pt x="439547" y="33020"/>
                  </a:lnTo>
                  <a:lnTo>
                    <a:pt x="396621" y="15112"/>
                  </a:lnTo>
                  <a:lnTo>
                    <a:pt x="350520" y="3810"/>
                  </a:lnTo>
                  <a:lnTo>
                    <a:pt x="3017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9143" y="1089654"/>
              <a:ext cx="12157075" cy="5717540"/>
            </a:xfrm>
            <a:custGeom>
              <a:avLst/>
              <a:gdLst/>
              <a:ahLst/>
              <a:cxnLst/>
              <a:rect l="l" t="t" r="r" b="b"/>
              <a:pathLst>
                <a:path w="12157075" h="5717540">
                  <a:moveTo>
                    <a:pt x="12156694" y="0"/>
                  </a:moveTo>
                  <a:lnTo>
                    <a:pt x="0" y="0"/>
                  </a:lnTo>
                  <a:lnTo>
                    <a:pt x="0" y="5717540"/>
                  </a:lnTo>
                  <a:lnTo>
                    <a:pt x="12156694" y="5717540"/>
                  </a:lnTo>
                  <a:lnTo>
                    <a:pt x="1215669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9906" y="1090416"/>
              <a:ext cx="12157075" cy="5717540"/>
            </a:xfrm>
            <a:custGeom>
              <a:avLst/>
              <a:gdLst/>
              <a:ahLst/>
              <a:cxnLst/>
              <a:rect l="l" t="t" r="r" b="b"/>
              <a:pathLst>
                <a:path w="12157075" h="5717540">
                  <a:moveTo>
                    <a:pt x="0" y="5717540"/>
                  </a:moveTo>
                  <a:lnTo>
                    <a:pt x="12156694" y="5717540"/>
                  </a:lnTo>
                  <a:lnTo>
                    <a:pt x="12156694" y="0"/>
                  </a:lnTo>
                  <a:lnTo>
                    <a:pt x="0" y="0"/>
                  </a:lnTo>
                  <a:lnTo>
                    <a:pt x="0" y="571754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92551" y="1059178"/>
              <a:ext cx="6158484" cy="5779006"/>
            </a:xfrm>
            <a:prstGeom prst="rect">
              <a:avLst/>
            </a:prstGeom>
          </p:spPr>
        </p:pic>
      </p:grpSp>
      <p:sp>
        <p:nvSpPr>
          <p:cNvPr id="94" name="object 94"/>
          <p:cNvSpPr txBox="1">
            <a:spLocks noGrp="1"/>
          </p:cNvSpPr>
          <p:nvPr>
            <p:ph type="title"/>
          </p:nvPr>
        </p:nvSpPr>
        <p:spPr>
          <a:xfrm>
            <a:off x="2772860" y="-788037"/>
            <a:ext cx="10058400" cy="14507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5570">
              <a:lnSpc>
                <a:spcPct val="100000"/>
              </a:lnSpc>
              <a:spcBef>
                <a:spcPts val="95"/>
              </a:spcBef>
            </a:pPr>
            <a:r>
              <a:rPr spc="-254" dirty="0"/>
              <a:t>5</a:t>
            </a:r>
            <a:r>
              <a:rPr spc="-390" dirty="0"/>
              <a:t> </a:t>
            </a:r>
            <a:r>
              <a:rPr spc="-240" dirty="0"/>
              <a:t>Places</a:t>
            </a:r>
            <a:r>
              <a:rPr spc="-365" dirty="0"/>
              <a:t> </a:t>
            </a:r>
            <a:r>
              <a:rPr spc="-175" dirty="0"/>
              <a:t>to</a:t>
            </a:r>
            <a:r>
              <a:rPr spc="-380" dirty="0"/>
              <a:t> </a:t>
            </a:r>
            <a:r>
              <a:rPr spc="-340" dirty="0"/>
              <a:t>Show</a:t>
            </a:r>
            <a:r>
              <a:rPr spc="-375" dirty="0"/>
              <a:t> </a:t>
            </a:r>
            <a:r>
              <a:rPr spc="-215" dirty="0"/>
              <a:t>Regularly</a:t>
            </a:r>
          </a:p>
        </p:txBody>
      </p:sp>
    </p:spTree>
    <p:extLst>
      <p:ext uri="{BB962C8B-B14F-4D97-AF65-F5344CB8AC3E}">
        <p14:creationId xmlns:p14="http://schemas.microsoft.com/office/powerpoint/2010/main" val="33505615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62333" y="148321"/>
            <a:ext cx="207645" cy="2146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70"/>
              </a:lnSpc>
            </a:pPr>
            <a:r>
              <a:rPr sz="1400" b="1" spc="-95" dirty="0">
                <a:solidFill>
                  <a:srgbClr val="FFFFFF"/>
                </a:solidFill>
                <a:latin typeface="Tahoma"/>
                <a:cs typeface="Tahoma"/>
              </a:rPr>
              <a:t>13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3" name="object 3">
            <a:hlinkClick r:id="rId2"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3900" y="1220724"/>
            <a:ext cx="5282184" cy="5273040"/>
          </a:xfrm>
          <a:prstGeom prst="rect">
            <a:avLst/>
          </a:prstGeom>
        </p:spPr>
      </p:pic>
      <p:pic>
        <p:nvPicPr>
          <p:cNvPr id="4" name="object 4">
            <a:hlinkClick r:id="rId4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45935" y="1220724"/>
            <a:ext cx="5265420" cy="527304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97280" y="353277"/>
            <a:ext cx="1005840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50" dirty="0">
                <a:solidFill>
                  <a:schemeClr val="accent4">
                    <a:lumMod val="75000"/>
                  </a:schemeClr>
                </a:solidFill>
              </a:rPr>
              <a:t>How</a:t>
            </a:r>
            <a:r>
              <a:rPr spc="-385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254" dirty="0">
                <a:solidFill>
                  <a:schemeClr val="accent4">
                    <a:lumMod val="75000"/>
                  </a:schemeClr>
                </a:solidFill>
              </a:rPr>
              <a:t>brands</a:t>
            </a:r>
            <a:r>
              <a:rPr spc="-39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305" dirty="0">
                <a:solidFill>
                  <a:schemeClr val="accent4">
                    <a:lumMod val="75000"/>
                  </a:schemeClr>
                </a:solidFill>
              </a:rPr>
              <a:t>use</a:t>
            </a:r>
            <a:r>
              <a:rPr spc="-37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204" dirty="0">
                <a:solidFill>
                  <a:schemeClr val="accent4">
                    <a:lumMod val="75000"/>
                  </a:schemeClr>
                </a:solidFill>
              </a:rPr>
              <a:t>carousel</a:t>
            </a:r>
          </a:p>
        </p:txBody>
      </p:sp>
    </p:spTree>
    <p:extLst>
      <p:ext uri="{BB962C8B-B14F-4D97-AF65-F5344CB8AC3E}">
        <p14:creationId xmlns:p14="http://schemas.microsoft.com/office/powerpoint/2010/main" val="37383975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62333" y="148321"/>
            <a:ext cx="207645" cy="2146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70"/>
              </a:lnSpc>
            </a:pPr>
            <a:r>
              <a:rPr sz="1400" b="1" spc="-95" dirty="0">
                <a:solidFill>
                  <a:srgbClr val="FFFFFF"/>
                </a:solidFill>
                <a:latin typeface="Tahoma"/>
                <a:cs typeface="Tahoma"/>
              </a:rPr>
              <a:t>15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2910" y="134238"/>
            <a:ext cx="46964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10" dirty="0">
                <a:solidFill>
                  <a:schemeClr val="accent4">
                    <a:lumMod val="75000"/>
                  </a:schemeClr>
                </a:solidFill>
              </a:rPr>
              <a:t>More</a:t>
            </a:r>
            <a:r>
              <a:rPr spc="-34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229" dirty="0">
                <a:solidFill>
                  <a:schemeClr val="accent4">
                    <a:lumMod val="75000"/>
                  </a:schemeClr>
                </a:solidFill>
              </a:rPr>
              <a:t>Carousel</a:t>
            </a:r>
            <a:r>
              <a:rPr spc="-31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375" dirty="0">
                <a:solidFill>
                  <a:schemeClr val="accent4">
                    <a:lumMod val="75000"/>
                  </a:schemeClr>
                </a:solidFill>
              </a:rPr>
              <a:t>Ideas</a:t>
            </a: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2608" y="1220724"/>
            <a:ext cx="5873496" cy="530656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56020" y="993647"/>
            <a:ext cx="5658612" cy="530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068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62333" y="148321"/>
            <a:ext cx="207645" cy="2146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70"/>
              </a:lnSpc>
            </a:pPr>
            <a:r>
              <a:rPr sz="1400" b="1" spc="-95" dirty="0">
                <a:solidFill>
                  <a:srgbClr val="FFFFFF"/>
                </a:solidFill>
                <a:latin typeface="Tahoma"/>
                <a:cs typeface="Tahoma"/>
              </a:rPr>
              <a:t>16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09143" y="140588"/>
            <a:ext cx="46964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10" dirty="0">
                <a:solidFill>
                  <a:schemeClr val="accent4">
                    <a:lumMod val="75000"/>
                  </a:schemeClr>
                </a:solidFill>
              </a:rPr>
              <a:t>More</a:t>
            </a:r>
            <a:r>
              <a:rPr spc="-34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229" dirty="0">
                <a:solidFill>
                  <a:schemeClr val="accent4">
                    <a:lumMod val="75000"/>
                  </a:schemeClr>
                </a:solidFill>
              </a:rPr>
              <a:t>Carousel</a:t>
            </a:r>
            <a:r>
              <a:rPr spc="-31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375" dirty="0">
                <a:solidFill>
                  <a:schemeClr val="accent4">
                    <a:lumMod val="75000"/>
                  </a:schemeClr>
                </a:solidFill>
              </a:rPr>
              <a:t>Ideas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11836" y="1043939"/>
            <a:ext cx="11567160" cy="5434965"/>
            <a:chOff x="211836" y="1043939"/>
            <a:chExt cx="11567160" cy="543496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1836" y="1043939"/>
              <a:ext cx="5839967" cy="54345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8295" y="1167383"/>
              <a:ext cx="5600700" cy="51876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05936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1071372"/>
            <a:ext cx="12192000" cy="5786627"/>
            <a:chOff x="0" y="1071372"/>
            <a:chExt cx="12192000" cy="5786627"/>
          </a:xfrm>
        </p:grpSpPr>
        <p:sp>
          <p:nvSpPr>
            <p:cNvPr id="4" name="object 4"/>
            <p:cNvSpPr/>
            <p:nvPr/>
          </p:nvSpPr>
          <p:spPr>
            <a:xfrm>
              <a:off x="0" y="1082039"/>
              <a:ext cx="12192000" cy="5775960"/>
            </a:xfrm>
            <a:custGeom>
              <a:avLst/>
              <a:gdLst/>
              <a:ahLst/>
              <a:cxnLst/>
              <a:rect l="l" t="t" r="r" b="b"/>
              <a:pathLst>
                <a:path w="12192000" h="5775959">
                  <a:moveTo>
                    <a:pt x="0" y="5775959"/>
                  </a:moveTo>
                  <a:lnTo>
                    <a:pt x="12192000" y="5775959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57759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4568" y="1071372"/>
              <a:ext cx="5253228" cy="44470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61888" y="1071372"/>
              <a:ext cx="4445508" cy="5445252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87429" y="260674"/>
            <a:ext cx="651700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50" dirty="0">
                <a:solidFill>
                  <a:schemeClr val="accent4">
                    <a:lumMod val="75000"/>
                  </a:schemeClr>
                </a:solidFill>
              </a:rPr>
              <a:t>How</a:t>
            </a:r>
            <a:r>
              <a:rPr spc="-355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175" dirty="0">
                <a:solidFill>
                  <a:schemeClr val="accent4">
                    <a:lumMod val="75000"/>
                  </a:schemeClr>
                </a:solidFill>
              </a:rPr>
              <a:t>to</a:t>
            </a:r>
            <a:r>
              <a:rPr spc="-36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220" dirty="0">
                <a:solidFill>
                  <a:schemeClr val="accent4">
                    <a:lumMod val="75000"/>
                  </a:schemeClr>
                </a:solidFill>
              </a:rPr>
              <a:t>create</a:t>
            </a:r>
            <a:r>
              <a:rPr spc="-335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225" dirty="0">
                <a:solidFill>
                  <a:schemeClr val="accent4">
                    <a:lumMod val="75000"/>
                  </a:schemeClr>
                </a:solidFill>
              </a:rPr>
              <a:t>content</a:t>
            </a:r>
            <a:r>
              <a:rPr spc="-33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180" dirty="0">
                <a:solidFill>
                  <a:schemeClr val="accent4">
                    <a:lumMod val="75000"/>
                  </a:schemeClr>
                </a:solidFill>
              </a:rPr>
              <a:t>easily</a:t>
            </a:r>
          </a:p>
        </p:txBody>
      </p:sp>
    </p:spTree>
    <p:extLst>
      <p:ext uri="{BB962C8B-B14F-4D97-AF65-F5344CB8AC3E}">
        <p14:creationId xmlns:p14="http://schemas.microsoft.com/office/powerpoint/2010/main" val="34623926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1082039"/>
            <a:ext cx="12192000" cy="5775960"/>
            <a:chOff x="0" y="1082039"/>
            <a:chExt cx="12192000" cy="5775960"/>
          </a:xfrm>
        </p:grpSpPr>
        <p:sp>
          <p:nvSpPr>
            <p:cNvPr id="4" name="object 4"/>
            <p:cNvSpPr/>
            <p:nvPr/>
          </p:nvSpPr>
          <p:spPr>
            <a:xfrm>
              <a:off x="0" y="1082039"/>
              <a:ext cx="12192000" cy="5775960"/>
            </a:xfrm>
            <a:custGeom>
              <a:avLst/>
              <a:gdLst/>
              <a:ahLst/>
              <a:cxnLst/>
              <a:rect l="l" t="t" r="r" b="b"/>
              <a:pathLst>
                <a:path w="12192000" h="5775959">
                  <a:moveTo>
                    <a:pt x="0" y="5775959"/>
                  </a:moveTo>
                  <a:lnTo>
                    <a:pt x="12192000" y="5775959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5775959"/>
                  </a:lnTo>
                  <a:close/>
                </a:path>
              </a:pathLst>
            </a:custGeom>
            <a:solidFill>
              <a:srgbClr val="1B1C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1123" y="1321308"/>
              <a:ext cx="5486400" cy="511606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10071" y="1757172"/>
              <a:ext cx="6137147" cy="4674108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514091" y="229107"/>
            <a:ext cx="6791959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50" dirty="0">
                <a:solidFill>
                  <a:schemeClr val="accent4">
                    <a:lumMod val="75000"/>
                  </a:schemeClr>
                </a:solidFill>
              </a:rPr>
              <a:t>How</a:t>
            </a:r>
            <a:r>
              <a:rPr spc="-365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175" dirty="0">
                <a:solidFill>
                  <a:schemeClr val="accent4">
                    <a:lumMod val="75000"/>
                  </a:schemeClr>
                </a:solidFill>
              </a:rPr>
              <a:t>to</a:t>
            </a:r>
            <a:r>
              <a:rPr spc="-37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204" dirty="0">
                <a:solidFill>
                  <a:schemeClr val="accent4">
                    <a:lumMod val="75000"/>
                  </a:schemeClr>
                </a:solidFill>
              </a:rPr>
              <a:t>find</a:t>
            </a:r>
            <a:r>
              <a:rPr spc="-375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229" dirty="0">
                <a:solidFill>
                  <a:schemeClr val="accent4">
                    <a:lumMod val="75000"/>
                  </a:schemeClr>
                </a:solidFill>
              </a:rPr>
              <a:t>topics</a:t>
            </a:r>
            <a:r>
              <a:rPr spc="-335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160" dirty="0">
                <a:solidFill>
                  <a:schemeClr val="accent4">
                    <a:lumMod val="75000"/>
                  </a:schemeClr>
                </a:solidFill>
              </a:rPr>
              <a:t>for</a:t>
            </a:r>
            <a:r>
              <a:rPr spc="-37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175" dirty="0">
                <a:solidFill>
                  <a:schemeClr val="accent4">
                    <a:lumMod val="75000"/>
                  </a:schemeClr>
                </a:solidFill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37266311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5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1082039"/>
              <a:ext cx="12192000" cy="5775960"/>
            </a:xfrm>
            <a:custGeom>
              <a:avLst/>
              <a:gdLst/>
              <a:ahLst/>
              <a:cxnLst/>
              <a:rect l="l" t="t" r="r" b="b"/>
              <a:pathLst>
                <a:path w="12192000" h="5775959">
                  <a:moveTo>
                    <a:pt x="0" y="5775959"/>
                  </a:moveTo>
                  <a:lnTo>
                    <a:pt x="12192000" y="5775959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5775959"/>
                  </a:lnTo>
                  <a:close/>
                </a:path>
              </a:pathLst>
            </a:custGeom>
            <a:solidFill>
              <a:srgbClr val="1B1C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0"/>
              <a:ext cx="11943587" cy="671766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1562333" y="148321"/>
            <a:ext cx="207645" cy="2146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70"/>
              </a:lnSpc>
            </a:pPr>
            <a:r>
              <a:rPr sz="1400" b="1" spc="-95" dirty="0">
                <a:solidFill>
                  <a:srgbClr val="FFFFFF"/>
                </a:solidFill>
                <a:latin typeface="Tahoma"/>
                <a:cs typeface="Tahoma"/>
              </a:rPr>
              <a:t>26</a:t>
            </a:r>
            <a:endParaRPr sz="140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45819" y="220979"/>
            <a:ext cx="11099292" cy="6312409"/>
            <a:chOff x="845819" y="220979"/>
            <a:chExt cx="11099292" cy="6312409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34684" y="1664207"/>
              <a:ext cx="5486400" cy="48432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5819" y="1402080"/>
              <a:ext cx="5486400" cy="513130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36480" y="220979"/>
              <a:ext cx="2008631" cy="662940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066800" y="270878"/>
            <a:ext cx="1005840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50" dirty="0">
                <a:solidFill>
                  <a:schemeClr val="accent4">
                    <a:lumMod val="75000"/>
                  </a:schemeClr>
                </a:solidFill>
              </a:rPr>
              <a:t>How</a:t>
            </a:r>
            <a:r>
              <a:rPr spc="-365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175" dirty="0">
                <a:solidFill>
                  <a:schemeClr val="accent4">
                    <a:lumMod val="75000"/>
                  </a:schemeClr>
                </a:solidFill>
              </a:rPr>
              <a:t>to</a:t>
            </a:r>
            <a:r>
              <a:rPr spc="-37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204" dirty="0">
                <a:solidFill>
                  <a:schemeClr val="accent4">
                    <a:lumMod val="75000"/>
                  </a:schemeClr>
                </a:solidFill>
              </a:rPr>
              <a:t>find</a:t>
            </a:r>
            <a:r>
              <a:rPr spc="-375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229" dirty="0">
                <a:solidFill>
                  <a:schemeClr val="accent4">
                    <a:lumMod val="75000"/>
                  </a:schemeClr>
                </a:solidFill>
              </a:rPr>
              <a:t>topics</a:t>
            </a:r>
            <a:r>
              <a:rPr spc="-335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160" dirty="0">
                <a:solidFill>
                  <a:schemeClr val="accent4">
                    <a:lumMod val="75000"/>
                  </a:schemeClr>
                </a:solidFill>
              </a:rPr>
              <a:t>for</a:t>
            </a:r>
            <a:r>
              <a:rPr spc="-37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175" dirty="0">
                <a:solidFill>
                  <a:schemeClr val="accent4">
                    <a:lumMod val="75000"/>
                  </a:schemeClr>
                </a:solidFill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4497073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0"/>
            <a:ext cx="12192000" cy="6858000"/>
            <a:chOff x="0" y="5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1082039"/>
              <a:ext cx="12192000" cy="5775960"/>
            </a:xfrm>
            <a:custGeom>
              <a:avLst/>
              <a:gdLst/>
              <a:ahLst/>
              <a:cxnLst/>
              <a:rect l="l" t="t" r="r" b="b"/>
              <a:pathLst>
                <a:path w="12192000" h="5775959">
                  <a:moveTo>
                    <a:pt x="0" y="5775959"/>
                  </a:moveTo>
                  <a:lnTo>
                    <a:pt x="12192000" y="5775959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5775959"/>
                  </a:lnTo>
                  <a:close/>
                </a:path>
              </a:pathLst>
            </a:custGeom>
            <a:solidFill>
              <a:srgbClr val="1B1C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0"/>
              <a:ext cx="11943587" cy="671766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1562333" y="148321"/>
            <a:ext cx="207645" cy="2146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70"/>
              </a:lnSpc>
            </a:pPr>
            <a:r>
              <a:rPr sz="1400" b="1" spc="-95" dirty="0">
                <a:solidFill>
                  <a:srgbClr val="FFFFFF"/>
                </a:solidFill>
                <a:latin typeface="Tahoma"/>
                <a:cs typeface="Tahoma"/>
              </a:rPr>
              <a:t>27</a:t>
            </a:r>
            <a:endParaRPr sz="140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47344" y="220979"/>
            <a:ext cx="11097767" cy="5963412"/>
            <a:chOff x="847344" y="220979"/>
            <a:chExt cx="11097767" cy="5963412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36480" y="220979"/>
              <a:ext cx="2008631" cy="66294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7344" y="1403603"/>
              <a:ext cx="10725912" cy="4780788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66800" y="208157"/>
            <a:ext cx="1005840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50" dirty="0">
                <a:solidFill>
                  <a:schemeClr val="accent4">
                    <a:lumMod val="75000"/>
                  </a:schemeClr>
                </a:solidFill>
              </a:rPr>
              <a:t>How</a:t>
            </a:r>
            <a:r>
              <a:rPr spc="-365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175" dirty="0">
                <a:solidFill>
                  <a:schemeClr val="accent4">
                    <a:lumMod val="75000"/>
                  </a:schemeClr>
                </a:solidFill>
              </a:rPr>
              <a:t>to</a:t>
            </a:r>
            <a:r>
              <a:rPr spc="-37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204" dirty="0">
                <a:solidFill>
                  <a:schemeClr val="accent4">
                    <a:lumMod val="75000"/>
                  </a:schemeClr>
                </a:solidFill>
              </a:rPr>
              <a:t>find</a:t>
            </a:r>
            <a:r>
              <a:rPr spc="-375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229" dirty="0">
                <a:solidFill>
                  <a:schemeClr val="accent4">
                    <a:lumMod val="75000"/>
                  </a:schemeClr>
                </a:solidFill>
              </a:rPr>
              <a:t>topics</a:t>
            </a:r>
            <a:r>
              <a:rPr spc="-335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160" dirty="0">
                <a:solidFill>
                  <a:schemeClr val="accent4">
                    <a:lumMod val="75000"/>
                  </a:schemeClr>
                </a:solidFill>
              </a:rPr>
              <a:t>for</a:t>
            </a:r>
            <a:r>
              <a:rPr spc="-37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175" dirty="0">
                <a:solidFill>
                  <a:schemeClr val="accent4">
                    <a:lumMod val="75000"/>
                  </a:schemeClr>
                </a:solidFill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16596165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0"/>
            <a:ext cx="12192000" cy="6858000"/>
            <a:chOff x="0" y="5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1082039"/>
              <a:ext cx="12192000" cy="5775960"/>
            </a:xfrm>
            <a:custGeom>
              <a:avLst/>
              <a:gdLst/>
              <a:ahLst/>
              <a:cxnLst/>
              <a:rect l="l" t="t" r="r" b="b"/>
              <a:pathLst>
                <a:path w="12192000" h="5775959">
                  <a:moveTo>
                    <a:pt x="0" y="5775959"/>
                  </a:moveTo>
                  <a:lnTo>
                    <a:pt x="12192000" y="5775959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57759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0"/>
              <a:ext cx="11943587" cy="671766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1562333" y="148321"/>
            <a:ext cx="207645" cy="2146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70"/>
              </a:lnSpc>
            </a:pPr>
            <a:r>
              <a:rPr sz="1400" b="1" spc="-95" dirty="0">
                <a:solidFill>
                  <a:srgbClr val="FFFFFF"/>
                </a:solidFill>
                <a:latin typeface="Tahoma"/>
                <a:cs typeface="Tahoma"/>
              </a:rPr>
              <a:t>29</a:t>
            </a:r>
            <a:endParaRPr sz="140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126236" y="220979"/>
            <a:ext cx="10818875" cy="6310885"/>
            <a:chOff x="1126236" y="220979"/>
            <a:chExt cx="10818875" cy="631088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6236" y="1143000"/>
              <a:ext cx="4646676" cy="538886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69235" y="1676400"/>
              <a:ext cx="2115312" cy="211378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36480" y="220979"/>
              <a:ext cx="2008631" cy="66294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6046470" y="3266008"/>
            <a:ext cx="772160" cy="9715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200" spc="-25" dirty="0">
                <a:solidFill>
                  <a:srgbClr val="FFFFFF"/>
                </a:solidFill>
                <a:latin typeface="Tahoma"/>
                <a:cs typeface="Tahoma"/>
              </a:rPr>
              <a:t>vs</a:t>
            </a:r>
            <a:endParaRPr sz="62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2839" y="215646"/>
            <a:ext cx="455104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25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How</a:t>
            </a:r>
            <a:r>
              <a:rPr sz="4000" b="1" spc="-375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4000" b="1" spc="-175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to</a:t>
            </a:r>
            <a:r>
              <a:rPr sz="4000" b="1" spc="-38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4000" b="1" spc="-22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write</a:t>
            </a:r>
            <a:r>
              <a:rPr sz="4000" b="1" spc="-35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4000" b="1" spc="-315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a</a:t>
            </a:r>
            <a:r>
              <a:rPr sz="4000" b="1" spc="-38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 </a:t>
            </a:r>
            <a:r>
              <a:rPr sz="4000" b="1" spc="-160" dirty="0">
                <a:solidFill>
                  <a:schemeClr val="accent4">
                    <a:lumMod val="75000"/>
                  </a:schemeClr>
                </a:solidFill>
                <a:latin typeface="Tahoma"/>
                <a:cs typeface="Tahoma"/>
              </a:rPr>
              <a:t>copy</a:t>
            </a:r>
            <a:endParaRPr sz="4000" dirty="0">
              <a:solidFill>
                <a:schemeClr val="accent4">
                  <a:lumMod val="75000"/>
                </a:schemeClr>
              </a:solidFill>
              <a:latin typeface="Tahoma"/>
              <a:cs typeface="Tahom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399019" y="1146047"/>
            <a:ext cx="3848100" cy="5712460"/>
            <a:chOff x="7399019" y="1146047"/>
            <a:chExt cx="3848100" cy="5712460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09331" y="1438655"/>
              <a:ext cx="3425952" cy="541934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99019" y="1146047"/>
              <a:ext cx="3848100" cy="571194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616951" y="1418843"/>
              <a:ext cx="3406140" cy="2901950"/>
            </a:xfrm>
            <a:custGeom>
              <a:avLst/>
              <a:gdLst/>
              <a:ahLst/>
              <a:cxnLst/>
              <a:rect l="l" t="t" r="r" b="b"/>
              <a:pathLst>
                <a:path w="3406140" h="2901950">
                  <a:moveTo>
                    <a:pt x="3406140" y="0"/>
                  </a:moveTo>
                  <a:lnTo>
                    <a:pt x="0" y="0"/>
                  </a:lnTo>
                  <a:lnTo>
                    <a:pt x="0" y="2901695"/>
                  </a:lnTo>
                  <a:lnTo>
                    <a:pt x="3406140" y="2901695"/>
                  </a:lnTo>
                  <a:lnTo>
                    <a:pt x="3406140" y="0"/>
                  </a:lnTo>
                  <a:close/>
                </a:path>
              </a:pathLst>
            </a:custGeom>
            <a:solidFill>
              <a:srgbClr val="000000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66175" y="1676399"/>
              <a:ext cx="2113787" cy="21137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7592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13133" y="148321"/>
            <a:ext cx="104139" cy="2146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70"/>
              </a:lnSpc>
            </a:pPr>
            <a:r>
              <a:rPr sz="1400" b="1" spc="-125" dirty="0">
                <a:solidFill>
                  <a:srgbClr val="FFFFFF"/>
                </a:solidFill>
                <a:latin typeface="Tahoma"/>
                <a:cs typeface="Tahoma"/>
              </a:rPr>
              <a:t>8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4507" y="1718817"/>
            <a:ext cx="6754495" cy="38900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10" dirty="0">
                <a:solidFill>
                  <a:srgbClr val="F7494F"/>
                </a:solidFill>
                <a:latin typeface="Tahoma"/>
                <a:cs typeface="Tahoma"/>
              </a:rPr>
              <a:t>In</a:t>
            </a:r>
            <a:r>
              <a:rPr sz="2800" spc="-265" dirty="0">
                <a:solidFill>
                  <a:srgbClr val="F7494F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F7494F"/>
                </a:solidFill>
                <a:latin typeface="Tahoma"/>
                <a:cs typeface="Tahoma"/>
              </a:rPr>
              <a:t>order</a:t>
            </a:r>
            <a:r>
              <a:rPr sz="2800" spc="-275" dirty="0">
                <a:solidFill>
                  <a:srgbClr val="F7494F"/>
                </a:solidFill>
                <a:latin typeface="Tahoma"/>
                <a:cs typeface="Tahoma"/>
              </a:rPr>
              <a:t> </a:t>
            </a:r>
            <a:r>
              <a:rPr sz="2800" spc="60" dirty="0">
                <a:solidFill>
                  <a:srgbClr val="F7494F"/>
                </a:solidFill>
                <a:latin typeface="Tahoma"/>
                <a:cs typeface="Tahoma"/>
              </a:rPr>
              <a:t>to</a:t>
            </a:r>
            <a:r>
              <a:rPr sz="2800" spc="-260" dirty="0">
                <a:solidFill>
                  <a:srgbClr val="F7494F"/>
                </a:solidFill>
                <a:latin typeface="Tahoma"/>
                <a:cs typeface="Tahoma"/>
              </a:rPr>
              <a:t> </a:t>
            </a:r>
            <a:r>
              <a:rPr sz="2800" spc="-35" dirty="0">
                <a:solidFill>
                  <a:srgbClr val="F7494F"/>
                </a:solidFill>
                <a:latin typeface="Tahoma"/>
                <a:cs typeface="Tahoma"/>
              </a:rPr>
              <a:t>access</a:t>
            </a:r>
            <a:r>
              <a:rPr sz="2800" spc="-265" dirty="0">
                <a:solidFill>
                  <a:srgbClr val="F7494F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F7494F"/>
                </a:solidFill>
                <a:latin typeface="Tahoma"/>
                <a:cs typeface="Tahoma"/>
              </a:rPr>
              <a:t>this</a:t>
            </a:r>
            <a:r>
              <a:rPr sz="2800" spc="-275" dirty="0">
                <a:solidFill>
                  <a:srgbClr val="F7494F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F7494F"/>
                </a:solidFill>
                <a:latin typeface="Tahoma"/>
                <a:cs typeface="Tahoma"/>
              </a:rPr>
              <a:t>you</a:t>
            </a:r>
            <a:r>
              <a:rPr sz="2800" spc="-250" dirty="0">
                <a:solidFill>
                  <a:srgbClr val="F7494F"/>
                </a:solidFill>
                <a:latin typeface="Tahoma"/>
                <a:cs typeface="Tahoma"/>
              </a:rPr>
              <a:t> </a:t>
            </a:r>
            <a:r>
              <a:rPr sz="2800" spc="-25" dirty="0">
                <a:solidFill>
                  <a:srgbClr val="F7494F"/>
                </a:solidFill>
                <a:latin typeface="Tahoma"/>
                <a:cs typeface="Tahoma"/>
              </a:rPr>
              <a:t>need</a:t>
            </a:r>
            <a:r>
              <a:rPr sz="2800" spc="-275" dirty="0">
                <a:solidFill>
                  <a:srgbClr val="F7494F"/>
                </a:solidFill>
                <a:latin typeface="Tahoma"/>
                <a:cs typeface="Tahoma"/>
              </a:rPr>
              <a:t> </a:t>
            </a:r>
            <a:r>
              <a:rPr sz="2800" spc="-25" dirty="0">
                <a:solidFill>
                  <a:srgbClr val="F7494F"/>
                </a:solidFill>
                <a:latin typeface="Tahoma"/>
                <a:cs typeface="Tahoma"/>
              </a:rPr>
              <a:t>to:</a:t>
            </a:r>
            <a:endParaRPr sz="2800">
              <a:latin typeface="Tahoma"/>
              <a:cs typeface="Tahoma"/>
            </a:endParaRPr>
          </a:p>
          <a:p>
            <a:pPr marL="445770" indent="-239395">
              <a:lnSpc>
                <a:spcPct val="100000"/>
              </a:lnSpc>
              <a:spcBef>
                <a:spcPts val="2250"/>
              </a:spcBef>
              <a:buSzPct val="95454"/>
              <a:buAutoNum type="arabicPeriod"/>
              <a:tabLst>
                <a:tab pos="445770" algn="l"/>
              </a:tabLst>
            </a:pP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Switch</a:t>
            </a:r>
            <a:r>
              <a:rPr sz="2200" spc="-18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to</a:t>
            </a:r>
            <a:r>
              <a:rPr sz="2200" spc="-19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Business</a:t>
            </a:r>
            <a:r>
              <a:rPr sz="2200" spc="-19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3E4D5A"/>
                </a:solidFill>
                <a:latin typeface="Tahoma"/>
                <a:cs typeface="Tahoma"/>
              </a:rPr>
              <a:t>Profile.</a:t>
            </a:r>
            <a:endParaRPr sz="2200">
              <a:latin typeface="Tahoma"/>
              <a:cs typeface="Tahoma"/>
            </a:endParaRPr>
          </a:p>
          <a:p>
            <a:pPr marL="446405" indent="-240029">
              <a:lnSpc>
                <a:spcPct val="100000"/>
              </a:lnSpc>
              <a:spcBef>
                <a:spcPts val="525"/>
              </a:spcBef>
              <a:buSzPct val="95454"/>
              <a:buAutoNum type="arabicPeriod"/>
              <a:tabLst>
                <a:tab pos="446405" algn="l"/>
              </a:tabLst>
            </a:pPr>
            <a:r>
              <a:rPr sz="2200" spc="80" dirty="0">
                <a:solidFill>
                  <a:srgbClr val="3E4D5A"/>
                </a:solidFill>
                <a:latin typeface="Tahoma"/>
                <a:cs typeface="Tahoma"/>
              </a:rPr>
              <a:t>On</a:t>
            </a:r>
            <a:r>
              <a:rPr sz="2200" spc="-21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the</a:t>
            </a:r>
            <a:r>
              <a:rPr sz="2200" spc="-20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Connect</a:t>
            </a:r>
            <a:r>
              <a:rPr sz="2200" spc="-17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3E4D5A"/>
                </a:solidFill>
                <a:latin typeface="Tahoma"/>
                <a:cs typeface="Tahoma"/>
              </a:rPr>
              <a:t>Your</a:t>
            </a:r>
            <a:r>
              <a:rPr sz="2200" spc="-19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Facebook</a:t>
            </a:r>
            <a:r>
              <a:rPr sz="2200" spc="-20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3E4D5A"/>
                </a:solidFill>
                <a:latin typeface="Tahoma"/>
                <a:cs typeface="Tahoma"/>
              </a:rPr>
              <a:t>Page</a:t>
            </a:r>
            <a:r>
              <a:rPr sz="2200" spc="-20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35" dirty="0">
                <a:solidFill>
                  <a:srgbClr val="3E4D5A"/>
                </a:solidFill>
                <a:latin typeface="Tahoma"/>
                <a:cs typeface="Tahoma"/>
              </a:rPr>
              <a:t>screen,</a:t>
            </a:r>
            <a:r>
              <a:rPr sz="2200" spc="-20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3E4D5A"/>
                </a:solidFill>
                <a:latin typeface="Tahoma"/>
                <a:cs typeface="Tahoma"/>
              </a:rPr>
              <a:t>you’ll</a:t>
            </a:r>
            <a:endParaRPr sz="2200">
              <a:latin typeface="Tahoma"/>
              <a:cs typeface="Tahoma"/>
            </a:endParaRPr>
          </a:p>
          <a:p>
            <a:pPr marL="340360" marR="5080">
              <a:lnSpc>
                <a:spcPct val="120000"/>
              </a:lnSpc>
              <a:spcBef>
                <a:spcPts val="5"/>
              </a:spcBef>
            </a:pPr>
            <a:r>
              <a:rPr sz="2200" spc="-30" dirty="0">
                <a:solidFill>
                  <a:srgbClr val="3E4D5A"/>
                </a:solidFill>
                <a:latin typeface="Tahoma"/>
                <a:cs typeface="Tahoma"/>
              </a:rPr>
              <a:t>see</a:t>
            </a:r>
            <a:r>
              <a:rPr sz="2200" spc="-17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all</a:t>
            </a:r>
            <a:r>
              <a:rPr sz="2200" spc="-17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of</a:t>
            </a:r>
            <a:r>
              <a:rPr sz="2200" spc="-17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the</a:t>
            </a:r>
            <a:r>
              <a:rPr sz="2200" spc="-16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Facebook</a:t>
            </a:r>
            <a:r>
              <a:rPr sz="2200" spc="-15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20" dirty="0">
                <a:solidFill>
                  <a:srgbClr val="3E4D5A"/>
                </a:solidFill>
                <a:latin typeface="Tahoma"/>
                <a:cs typeface="Tahoma"/>
              </a:rPr>
              <a:t>Pages</a:t>
            </a:r>
            <a:r>
              <a:rPr sz="2200" spc="-18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you’re</a:t>
            </a:r>
            <a:r>
              <a:rPr sz="2200" spc="-16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currently</a:t>
            </a:r>
            <a:r>
              <a:rPr sz="2200" spc="-16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25" dirty="0">
                <a:solidFill>
                  <a:srgbClr val="3E4D5A"/>
                </a:solidFill>
                <a:latin typeface="Tahoma"/>
                <a:cs typeface="Tahoma"/>
              </a:rPr>
              <a:t>an </a:t>
            </a:r>
            <a:r>
              <a:rPr sz="2200" spc="-20" dirty="0">
                <a:solidFill>
                  <a:srgbClr val="3E4D5A"/>
                </a:solidFill>
                <a:latin typeface="Tahoma"/>
                <a:cs typeface="Tahoma"/>
              </a:rPr>
              <a:t>admin</a:t>
            </a:r>
            <a:r>
              <a:rPr sz="2200" spc="-20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70" dirty="0">
                <a:solidFill>
                  <a:srgbClr val="3E4D5A"/>
                </a:solidFill>
                <a:latin typeface="Tahoma"/>
                <a:cs typeface="Tahoma"/>
              </a:rPr>
              <a:t>on.</a:t>
            </a:r>
            <a:r>
              <a:rPr sz="2200" spc="-20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Select</a:t>
            </a:r>
            <a:r>
              <a:rPr sz="2200" spc="-20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the</a:t>
            </a:r>
            <a:r>
              <a:rPr sz="2200" spc="-19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3E4D5A"/>
                </a:solidFill>
                <a:latin typeface="Tahoma"/>
                <a:cs typeface="Tahoma"/>
              </a:rPr>
              <a:t>Page</a:t>
            </a:r>
            <a:r>
              <a:rPr sz="2200" spc="-19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you’d</a:t>
            </a:r>
            <a:r>
              <a:rPr sz="2200" spc="-20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like</a:t>
            </a:r>
            <a:r>
              <a:rPr sz="2200" spc="-21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to</a:t>
            </a:r>
            <a:r>
              <a:rPr sz="2200" spc="-18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3E4D5A"/>
                </a:solidFill>
                <a:latin typeface="Tahoma"/>
                <a:cs typeface="Tahoma"/>
              </a:rPr>
              <a:t>associate</a:t>
            </a:r>
            <a:r>
              <a:rPr sz="2200" spc="-19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20" dirty="0">
                <a:solidFill>
                  <a:srgbClr val="3E4D5A"/>
                </a:solidFill>
                <a:latin typeface="Tahoma"/>
                <a:cs typeface="Tahoma"/>
              </a:rPr>
              <a:t>with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your</a:t>
            </a:r>
            <a:r>
              <a:rPr sz="2200" spc="-24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Business</a:t>
            </a:r>
            <a:r>
              <a:rPr sz="2200" spc="-22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50" dirty="0">
                <a:solidFill>
                  <a:srgbClr val="3E4D5A"/>
                </a:solidFill>
                <a:latin typeface="Tahoma"/>
                <a:cs typeface="Tahoma"/>
              </a:rPr>
              <a:t>Profile</a:t>
            </a:r>
            <a:r>
              <a:rPr sz="2200" spc="-24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on</a:t>
            </a:r>
            <a:r>
              <a:rPr sz="2200" spc="-23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3E4D5A"/>
                </a:solidFill>
                <a:latin typeface="Tahoma"/>
                <a:cs typeface="Tahoma"/>
              </a:rPr>
              <a:t>Instagram.</a:t>
            </a:r>
            <a:endParaRPr sz="2200">
              <a:latin typeface="Tahoma"/>
              <a:cs typeface="Tahoma"/>
            </a:endParaRPr>
          </a:p>
          <a:p>
            <a:pPr marL="340360" marR="360045" indent="-133985">
              <a:lnSpc>
                <a:spcPct val="120000"/>
              </a:lnSpc>
              <a:buSzPct val="95454"/>
              <a:buAutoNum type="arabicPeriod" startAt="3"/>
              <a:tabLst>
                <a:tab pos="340360" algn="l"/>
                <a:tab pos="445770" algn="l"/>
              </a:tabLst>
            </a:pPr>
            <a:r>
              <a:rPr sz="2200" spc="80" dirty="0">
                <a:solidFill>
                  <a:srgbClr val="3E4D5A"/>
                </a:solidFill>
                <a:latin typeface="Tahoma"/>
                <a:cs typeface="Tahoma"/>
              </a:rPr>
              <a:t>	On</a:t>
            </a:r>
            <a:r>
              <a:rPr sz="2200" spc="-25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the</a:t>
            </a:r>
            <a:r>
              <a:rPr sz="2200" spc="-24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Set</a:t>
            </a:r>
            <a:r>
              <a:rPr sz="2200" spc="-25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75" dirty="0">
                <a:solidFill>
                  <a:srgbClr val="3E4D5A"/>
                </a:solidFill>
                <a:latin typeface="Tahoma"/>
                <a:cs typeface="Tahoma"/>
              </a:rPr>
              <a:t>Up</a:t>
            </a:r>
            <a:r>
              <a:rPr sz="2200" spc="-25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3E4D5A"/>
                </a:solidFill>
                <a:latin typeface="Tahoma"/>
                <a:cs typeface="Tahoma"/>
              </a:rPr>
              <a:t>Your</a:t>
            </a:r>
            <a:r>
              <a:rPr sz="2200" spc="-23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Business</a:t>
            </a:r>
            <a:r>
              <a:rPr sz="2200" spc="-24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50" dirty="0">
                <a:solidFill>
                  <a:srgbClr val="3E4D5A"/>
                </a:solidFill>
                <a:latin typeface="Tahoma"/>
                <a:cs typeface="Tahoma"/>
              </a:rPr>
              <a:t>Profile</a:t>
            </a:r>
            <a:r>
              <a:rPr sz="2200" spc="-25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75" dirty="0">
                <a:solidFill>
                  <a:srgbClr val="3E4D5A"/>
                </a:solidFill>
                <a:latin typeface="Tahoma"/>
                <a:cs typeface="Tahoma"/>
              </a:rPr>
              <a:t>page,</a:t>
            </a:r>
            <a:r>
              <a:rPr sz="2200" spc="-26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3E4D5A"/>
                </a:solidFill>
                <a:latin typeface="Tahoma"/>
                <a:cs typeface="Tahoma"/>
              </a:rPr>
              <a:t>review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your</a:t>
            </a:r>
            <a:r>
              <a:rPr sz="2200" spc="-19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20" dirty="0">
                <a:solidFill>
                  <a:srgbClr val="3E4D5A"/>
                </a:solidFill>
                <a:latin typeface="Tahoma"/>
                <a:cs typeface="Tahoma"/>
              </a:rPr>
              <a:t>business’s</a:t>
            </a:r>
            <a:r>
              <a:rPr sz="2200" spc="-19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contact</a:t>
            </a:r>
            <a:r>
              <a:rPr sz="2200" spc="-16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information,</a:t>
            </a:r>
            <a:r>
              <a:rPr sz="2200" spc="-20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20" dirty="0">
                <a:solidFill>
                  <a:srgbClr val="3E4D5A"/>
                </a:solidFill>
                <a:latin typeface="Tahoma"/>
                <a:cs typeface="Tahoma"/>
              </a:rPr>
              <a:t>make</a:t>
            </a:r>
            <a:r>
              <a:rPr sz="2200" spc="-19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25" dirty="0">
                <a:solidFill>
                  <a:srgbClr val="3E4D5A"/>
                </a:solidFill>
                <a:latin typeface="Tahoma"/>
                <a:cs typeface="Tahoma"/>
              </a:rPr>
              <a:t>any </a:t>
            </a:r>
            <a:r>
              <a:rPr sz="2200" spc="-60" dirty="0">
                <a:solidFill>
                  <a:srgbClr val="3E4D5A"/>
                </a:solidFill>
                <a:latin typeface="Tahoma"/>
                <a:cs typeface="Tahoma"/>
              </a:rPr>
              <a:t>changes,</a:t>
            </a:r>
            <a:r>
              <a:rPr sz="2200" spc="-229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20" dirty="0">
                <a:solidFill>
                  <a:srgbClr val="3E4D5A"/>
                </a:solidFill>
                <a:latin typeface="Tahoma"/>
                <a:cs typeface="Tahoma"/>
              </a:rPr>
              <a:t>and</a:t>
            </a:r>
            <a:r>
              <a:rPr sz="2200" spc="-24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tap</a:t>
            </a:r>
            <a:r>
              <a:rPr sz="2200" spc="-21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20" dirty="0">
                <a:solidFill>
                  <a:srgbClr val="3E4D5A"/>
                </a:solidFill>
                <a:latin typeface="Tahoma"/>
                <a:cs typeface="Tahoma"/>
              </a:rPr>
              <a:t>Done.</a:t>
            </a:r>
            <a:endParaRPr sz="220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749540" y="220979"/>
            <a:ext cx="4195571" cy="6015228"/>
            <a:chOff x="7749540" y="220979"/>
            <a:chExt cx="4195571" cy="6015228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49540" y="1350263"/>
              <a:ext cx="3072383" cy="488594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36480" y="220979"/>
              <a:ext cx="2008631" cy="66294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97280" y="-104104"/>
            <a:ext cx="10058400" cy="14507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pc="-245" dirty="0"/>
              <a:t>Measuring</a:t>
            </a:r>
            <a:r>
              <a:rPr spc="-285" dirty="0"/>
              <a:t> </a:t>
            </a:r>
            <a:r>
              <a:rPr spc="-305" dirty="0"/>
              <a:t>Success</a:t>
            </a:r>
          </a:p>
        </p:txBody>
      </p:sp>
    </p:spTree>
    <p:extLst>
      <p:ext uri="{BB962C8B-B14F-4D97-AF65-F5344CB8AC3E}">
        <p14:creationId xmlns:p14="http://schemas.microsoft.com/office/powerpoint/2010/main" val="2929501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13133" y="148321"/>
            <a:ext cx="104139" cy="2146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70"/>
              </a:lnSpc>
            </a:pPr>
            <a:r>
              <a:rPr sz="1400" b="1" spc="-125" dirty="0">
                <a:solidFill>
                  <a:srgbClr val="FFFFFF"/>
                </a:solidFill>
                <a:latin typeface="Tahoma"/>
                <a:cs typeface="Tahoma"/>
              </a:rPr>
              <a:t>9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9805" y="1718817"/>
            <a:ext cx="9601835" cy="4231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40" dirty="0">
                <a:solidFill>
                  <a:srgbClr val="F7494F"/>
                </a:solidFill>
                <a:latin typeface="Tahoma"/>
                <a:cs typeface="Tahoma"/>
              </a:rPr>
              <a:t>Instagram</a:t>
            </a:r>
            <a:r>
              <a:rPr sz="2800" spc="-235" dirty="0">
                <a:solidFill>
                  <a:srgbClr val="F7494F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F7494F"/>
                </a:solidFill>
                <a:latin typeface="Tahoma"/>
                <a:cs typeface="Tahoma"/>
              </a:rPr>
              <a:t>overall</a:t>
            </a:r>
            <a:r>
              <a:rPr sz="2800" spc="-270" dirty="0">
                <a:solidFill>
                  <a:srgbClr val="F7494F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F7494F"/>
                </a:solidFill>
                <a:latin typeface="Tahoma"/>
                <a:cs typeface="Tahoma"/>
              </a:rPr>
              <a:t>–</a:t>
            </a:r>
            <a:r>
              <a:rPr sz="2800" spc="-250" dirty="0">
                <a:solidFill>
                  <a:srgbClr val="F7494F"/>
                </a:solidFill>
                <a:latin typeface="Tahoma"/>
                <a:cs typeface="Tahoma"/>
              </a:rPr>
              <a:t> </a:t>
            </a:r>
            <a:r>
              <a:rPr sz="2800" spc="65" dirty="0">
                <a:solidFill>
                  <a:srgbClr val="F7494F"/>
                </a:solidFill>
                <a:latin typeface="Tahoma"/>
                <a:cs typeface="Tahoma"/>
              </a:rPr>
              <a:t>Profile</a:t>
            </a:r>
            <a:r>
              <a:rPr sz="2800" spc="-275" dirty="0">
                <a:solidFill>
                  <a:srgbClr val="F7494F"/>
                </a:solidFill>
                <a:latin typeface="Tahoma"/>
                <a:cs typeface="Tahoma"/>
              </a:rPr>
              <a:t> </a:t>
            </a:r>
            <a:r>
              <a:rPr sz="2800" spc="-10" dirty="0">
                <a:solidFill>
                  <a:srgbClr val="F7494F"/>
                </a:solidFill>
                <a:latin typeface="Tahoma"/>
                <a:cs typeface="Tahoma"/>
              </a:rPr>
              <a:t>analytics</a:t>
            </a:r>
            <a:endParaRPr sz="2800">
              <a:latin typeface="Tahoma"/>
              <a:cs typeface="Tahoma"/>
            </a:endParaRPr>
          </a:p>
          <a:p>
            <a:pPr marL="73660" marR="777240">
              <a:lnSpc>
                <a:spcPct val="120000"/>
              </a:lnSpc>
              <a:spcBef>
                <a:spcPts val="1235"/>
              </a:spcBef>
            </a:pPr>
            <a:r>
              <a:rPr sz="2200" dirty="0">
                <a:solidFill>
                  <a:srgbClr val="FB4B50"/>
                </a:solidFill>
                <a:latin typeface="Tahoma"/>
                <a:cs typeface="Tahoma"/>
              </a:rPr>
              <a:t>Follower</a:t>
            </a:r>
            <a:r>
              <a:rPr sz="2200" spc="-155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2200" spc="-35" dirty="0">
                <a:solidFill>
                  <a:srgbClr val="FB4B50"/>
                </a:solidFill>
                <a:latin typeface="Tahoma"/>
                <a:cs typeface="Tahoma"/>
              </a:rPr>
              <a:t>count:</a:t>
            </a:r>
            <a:r>
              <a:rPr sz="2200" spc="-130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2200" spc="-20" dirty="0">
                <a:solidFill>
                  <a:srgbClr val="3E4D5A"/>
                </a:solidFill>
                <a:latin typeface="Tahoma"/>
                <a:cs typeface="Tahoma"/>
              </a:rPr>
              <a:t>The</a:t>
            </a:r>
            <a:r>
              <a:rPr sz="2200" spc="-16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number</a:t>
            </a:r>
            <a:r>
              <a:rPr sz="2200" spc="-15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of</a:t>
            </a:r>
            <a:r>
              <a:rPr sz="2200" spc="-16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people</a:t>
            </a:r>
            <a:r>
              <a:rPr sz="2200" spc="-16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following</a:t>
            </a:r>
            <a:r>
              <a:rPr sz="2200" spc="-15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your</a:t>
            </a:r>
            <a:r>
              <a:rPr sz="2200" spc="-16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40" dirty="0">
                <a:solidFill>
                  <a:srgbClr val="3E4D5A"/>
                </a:solidFill>
                <a:latin typeface="Tahoma"/>
                <a:cs typeface="Tahoma"/>
              </a:rPr>
              <a:t>Instagram</a:t>
            </a:r>
            <a:r>
              <a:rPr sz="2200" spc="-15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3E4D5A"/>
                </a:solidFill>
                <a:latin typeface="Tahoma"/>
                <a:cs typeface="Tahoma"/>
              </a:rPr>
              <a:t>account </a:t>
            </a:r>
            <a:r>
              <a:rPr sz="2200" spc="-45" dirty="0">
                <a:solidFill>
                  <a:srgbClr val="FB4B50"/>
                </a:solidFill>
                <a:latin typeface="Tahoma"/>
                <a:cs typeface="Tahoma"/>
              </a:rPr>
              <a:t>Impressions:</a:t>
            </a:r>
            <a:r>
              <a:rPr sz="2200" spc="-204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2200" spc="-20" dirty="0">
                <a:solidFill>
                  <a:srgbClr val="3E4D5A"/>
                </a:solidFill>
                <a:latin typeface="Tahoma"/>
                <a:cs typeface="Tahoma"/>
              </a:rPr>
              <a:t>The</a:t>
            </a:r>
            <a:r>
              <a:rPr sz="2200" spc="-19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total</a:t>
            </a:r>
            <a:r>
              <a:rPr sz="2200" spc="-20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number</a:t>
            </a:r>
            <a:r>
              <a:rPr sz="2200" spc="-20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of</a:t>
            </a:r>
            <a:r>
              <a:rPr sz="2200" spc="-20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times</a:t>
            </a:r>
            <a:r>
              <a:rPr sz="2200" spc="-20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all</a:t>
            </a:r>
            <a:r>
              <a:rPr sz="2200" spc="-22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of</a:t>
            </a:r>
            <a:r>
              <a:rPr sz="2200" spc="-20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your</a:t>
            </a:r>
            <a:r>
              <a:rPr sz="2200" spc="-19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posts</a:t>
            </a:r>
            <a:r>
              <a:rPr sz="2200" spc="-21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20" dirty="0">
                <a:solidFill>
                  <a:srgbClr val="3E4D5A"/>
                </a:solidFill>
                <a:latin typeface="Tahoma"/>
                <a:cs typeface="Tahoma"/>
              </a:rPr>
              <a:t>have</a:t>
            </a:r>
            <a:r>
              <a:rPr sz="2200" spc="-21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20" dirty="0">
                <a:solidFill>
                  <a:srgbClr val="3E4D5A"/>
                </a:solidFill>
                <a:latin typeface="Tahoma"/>
                <a:cs typeface="Tahoma"/>
              </a:rPr>
              <a:t>been</a:t>
            </a:r>
            <a:r>
              <a:rPr sz="2200" spc="-20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20" dirty="0">
                <a:solidFill>
                  <a:srgbClr val="3E4D5A"/>
                </a:solidFill>
                <a:latin typeface="Tahoma"/>
                <a:cs typeface="Tahoma"/>
              </a:rPr>
              <a:t>seen </a:t>
            </a:r>
            <a:r>
              <a:rPr sz="2200" spc="-50" dirty="0">
                <a:solidFill>
                  <a:srgbClr val="FB4B50"/>
                </a:solidFill>
                <a:latin typeface="Tahoma"/>
                <a:cs typeface="Tahoma"/>
              </a:rPr>
              <a:t>Reach:</a:t>
            </a:r>
            <a:r>
              <a:rPr sz="2200" spc="-225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2200" spc="-20" dirty="0">
                <a:solidFill>
                  <a:srgbClr val="3E4D5A"/>
                </a:solidFill>
                <a:latin typeface="Tahoma"/>
                <a:cs typeface="Tahoma"/>
              </a:rPr>
              <a:t>The</a:t>
            </a:r>
            <a:r>
              <a:rPr sz="2200" spc="-21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number</a:t>
            </a:r>
            <a:r>
              <a:rPr sz="2200" spc="-21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of</a:t>
            </a:r>
            <a:r>
              <a:rPr sz="2200" spc="-21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unique</a:t>
            </a:r>
            <a:r>
              <a:rPr sz="2200" spc="-20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3E4D5A"/>
                </a:solidFill>
                <a:latin typeface="Tahoma"/>
                <a:cs typeface="Tahoma"/>
              </a:rPr>
              <a:t>accounts</a:t>
            </a:r>
            <a:r>
              <a:rPr sz="2200" spc="-20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that</a:t>
            </a:r>
            <a:r>
              <a:rPr sz="2200" spc="-21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20" dirty="0">
                <a:solidFill>
                  <a:srgbClr val="3E4D5A"/>
                </a:solidFill>
                <a:latin typeface="Tahoma"/>
                <a:cs typeface="Tahoma"/>
              </a:rPr>
              <a:t>saw</a:t>
            </a:r>
            <a:r>
              <a:rPr sz="2200" spc="-21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3E4D5A"/>
                </a:solidFill>
                <a:latin typeface="Tahoma"/>
                <a:cs typeface="Tahoma"/>
              </a:rPr>
              <a:t>any</a:t>
            </a:r>
            <a:r>
              <a:rPr sz="2200" spc="-22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of</a:t>
            </a:r>
            <a:r>
              <a:rPr sz="2200" spc="-21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your</a:t>
            </a:r>
            <a:r>
              <a:rPr sz="2200" spc="-21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3E4D5A"/>
                </a:solidFill>
                <a:latin typeface="Tahoma"/>
                <a:cs typeface="Tahoma"/>
              </a:rPr>
              <a:t>posts</a:t>
            </a:r>
            <a:r>
              <a:rPr sz="2200" spc="55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50" dirty="0">
                <a:solidFill>
                  <a:srgbClr val="FB4B50"/>
                </a:solidFill>
                <a:latin typeface="Tahoma"/>
                <a:cs typeface="Tahoma"/>
              </a:rPr>
              <a:t>Profile</a:t>
            </a:r>
            <a:r>
              <a:rPr sz="2200" spc="-210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2200" spc="-40" dirty="0">
                <a:solidFill>
                  <a:srgbClr val="FB4B50"/>
                </a:solidFill>
                <a:latin typeface="Tahoma"/>
                <a:cs typeface="Tahoma"/>
              </a:rPr>
              <a:t>views:</a:t>
            </a:r>
            <a:r>
              <a:rPr sz="2200" spc="-195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2200" spc="-20" dirty="0">
                <a:solidFill>
                  <a:srgbClr val="3E4D5A"/>
                </a:solidFill>
                <a:latin typeface="Tahoma"/>
                <a:cs typeface="Tahoma"/>
              </a:rPr>
              <a:t>The</a:t>
            </a:r>
            <a:r>
              <a:rPr sz="2200" spc="-20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number</a:t>
            </a:r>
            <a:r>
              <a:rPr sz="2200" spc="-21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of</a:t>
            </a:r>
            <a:r>
              <a:rPr sz="2200" spc="-20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times</a:t>
            </a:r>
            <a:r>
              <a:rPr sz="2200" spc="-21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your</a:t>
            </a:r>
            <a:r>
              <a:rPr sz="2200" spc="-20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profile</a:t>
            </a:r>
            <a:r>
              <a:rPr sz="2200" spc="-22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20" dirty="0">
                <a:solidFill>
                  <a:srgbClr val="3E4D5A"/>
                </a:solidFill>
                <a:latin typeface="Tahoma"/>
                <a:cs typeface="Tahoma"/>
              </a:rPr>
              <a:t>was</a:t>
            </a:r>
            <a:r>
              <a:rPr sz="2200" spc="-20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3E4D5A"/>
                </a:solidFill>
                <a:latin typeface="Tahoma"/>
                <a:cs typeface="Tahoma"/>
              </a:rPr>
              <a:t>viewed</a:t>
            </a:r>
            <a:endParaRPr sz="2200">
              <a:latin typeface="Tahoma"/>
              <a:cs typeface="Tahoma"/>
            </a:endParaRPr>
          </a:p>
          <a:p>
            <a:pPr marL="73660" marR="694690" algn="just">
              <a:lnSpc>
                <a:spcPct val="120000"/>
              </a:lnSpc>
              <a:spcBef>
                <a:spcPts val="5"/>
              </a:spcBef>
            </a:pPr>
            <a:r>
              <a:rPr sz="2200" spc="35" dirty="0">
                <a:solidFill>
                  <a:srgbClr val="FB4B50"/>
                </a:solidFill>
                <a:latin typeface="Tahoma"/>
                <a:cs typeface="Tahoma"/>
              </a:rPr>
              <a:t>Website</a:t>
            </a:r>
            <a:r>
              <a:rPr sz="2200" spc="-265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2200" spc="-15" dirty="0">
                <a:solidFill>
                  <a:srgbClr val="FB4B50"/>
                </a:solidFill>
                <a:latin typeface="Tahoma"/>
                <a:cs typeface="Tahoma"/>
              </a:rPr>
              <a:t>clicks:</a:t>
            </a:r>
            <a:r>
              <a:rPr sz="2200" spc="-254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2200" spc="-15" dirty="0">
                <a:solidFill>
                  <a:srgbClr val="3E4D5A"/>
                </a:solidFill>
                <a:latin typeface="Tahoma"/>
                <a:cs typeface="Tahoma"/>
              </a:rPr>
              <a:t>The</a:t>
            </a:r>
            <a:r>
              <a:rPr sz="2200" spc="-25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number</a:t>
            </a:r>
            <a:r>
              <a:rPr sz="2200" spc="-26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25" dirty="0">
                <a:solidFill>
                  <a:srgbClr val="3E4D5A"/>
                </a:solidFill>
                <a:latin typeface="Tahoma"/>
                <a:cs typeface="Tahoma"/>
              </a:rPr>
              <a:t>of</a:t>
            </a:r>
            <a:r>
              <a:rPr sz="2200" spc="-26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3E4D5A"/>
                </a:solidFill>
                <a:latin typeface="Tahoma"/>
                <a:cs typeface="Tahoma"/>
              </a:rPr>
              <a:t>taps</a:t>
            </a:r>
            <a:r>
              <a:rPr sz="2200" spc="-26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on</a:t>
            </a:r>
            <a:r>
              <a:rPr sz="2200" spc="-25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20" dirty="0">
                <a:solidFill>
                  <a:srgbClr val="3E4D5A"/>
                </a:solidFill>
                <a:latin typeface="Tahoma"/>
                <a:cs typeface="Tahoma"/>
              </a:rPr>
              <a:t>the</a:t>
            </a:r>
            <a:r>
              <a:rPr sz="2200" spc="-26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3E4D5A"/>
                </a:solidFill>
                <a:latin typeface="Tahoma"/>
                <a:cs typeface="Tahoma"/>
              </a:rPr>
              <a:t>website</a:t>
            </a:r>
            <a:r>
              <a:rPr sz="2200" spc="-25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35" dirty="0">
                <a:solidFill>
                  <a:srgbClr val="3E4D5A"/>
                </a:solidFill>
                <a:latin typeface="Tahoma"/>
                <a:cs typeface="Tahoma"/>
              </a:rPr>
              <a:t>link</a:t>
            </a:r>
            <a:r>
              <a:rPr sz="2200" spc="-26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25" dirty="0">
                <a:solidFill>
                  <a:srgbClr val="3E4D5A"/>
                </a:solidFill>
                <a:latin typeface="Tahoma"/>
                <a:cs typeface="Tahoma"/>
              </a:rPr>
              <a:t>in</a:t>
            </a:r>
            <a:r>
              <a:rPr sz="2200" spc="-26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30" dirty="0">
                <a:solidFill>
                  <a:srgbClr val="3E4D5A"/>
                </a:solidFill>
                <a:latin typeface="Tahoma"/>
                <a:cs typeface="Tahoma"/>
              </a:rPr>
              <a:t>your</a:t>
            </a:r>
            <a:r>
              <a:rPr sz="2200" spc="-26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35" dirty="0">
                <a:solidFill>
                  <a:srgbClr val="3E4D5A"/>
                </a:solidFill>
                <a:latin typeface="Tahoma"/>
                <a:cs typeface="Tahoma"/>
              </a:rPr>
              <a:t>profile</a:t>
            </a:r>
            <a:r>
              <a:rPr sz="2200" spc="-26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25" dirty="0">
                <a:solidFill>
                  <a:srgbClr val="3E4D5A"/>
                </a:solidFill>
                <a:latin typeface="Tahoma"/>
                <a:cs typeface="Tahoma"/>
              </a:rPr>
              <a:t>bio</a:t>
            </a:r>
            <a:r>
              <a:rPr sz="2200" spc="2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60" dirty="0">
                <a:solidFill>
                  <a:srgbClr val="FB4B50"/>
                </a:solidFill>
                <a:latin typeface="Tahoma"/>
                <a:cs typeface="Tahoma"/>
              </a:rPr>
              <a:t>Call</a:t>
            </a:r>
            <a:r>
              <a:rPr sz="2200" spc="-254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B4B50"/>
                </a:solidFill>
                <a:latin typeface="Tahoma"/>
                <a:cs typeface="Tahoma"/>
              </a:rPr>
              <a:t>clicks</a:t>
            </a:r>
            <a:r>
              <a:rPr sz="2200" spc="-265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2200" spc="-30" dirty="0">
                <a:solidFill>
                  <a:srgbClr val="FB4B50"/>
                </a:solidFill>
                <a:latin typeface="Tahoma"/>
                <a:cs typeface="Tahoma"/>
              </a:rPr>
              <a:t>/</a:t>
            </a:r>
            <a:r>
              <a:rPr sz="2200" spc="-260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2200" spc="5" dirty="0">
                <a:solidFill>
                  <a:srgbClr val="FB4B50"/>
                </a:solidFill>
                <a:latin typeface="Tahoma"/>
                <a:cs typeface="Tahoma"/>
              </a:rPr>
              <a:t>Email</a:t>
            </a:r>
            <a:r>
              <a:rPr sz="2200" spc="-265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2200" spc="-15" dirty="0">
                <a:solidFill>
                  <a:srgbClr val="FB4B50"/>
                </a:solidFill>
                <a:latin typeface="Tahoma"/>
                <a:cs typeface="Tahoma"/>
              </a:rPr>
              <a:t>clicks:</a:t>
            </a:r>
            <a:r>
              <a:rPr sz="2200" spc="-254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2200" spc="-15" dirty="0">
                <a:solidFill>
                  <a:srgbClr val="3E4D5A"/>
                </a:solidFill>
                <a:latin typeface="Tahoma"/>
                <a:cs typeface="Tahoma"/>
              </a:rPr>
              <a:t>The</a:t>
            </a:r>
            <a:r>
              <a:rPr sz="2200" spc="-25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number</a:t>
            </a:r>
            <a:r>
              <a:rPr sz="2200" spc="-26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25" dirty="0">
                <a:solidFill>
                  <a:srgbClr val="3E4D5A"/>
                </a:solidFill>
                <a:latin typeface="Tahoma"/>
                <a:cs typeface="Tahoma"/>
              </a:rPr>
              <a:t>of</a:t>
            </a:r>
            <a:r>
              <a:rPr sz="2200" spc="-26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3E4D5A"/>
                </a:solidFill>
                <a:latin typeface="Tahoma"/>
                <a:cs typeface="Tahoma"/>
              </a:rPr>
              <a:t>taps</a:t>
            </a:r>
            <a:r>
              <a:rPr sz="2200" spc="-26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45" dirty="0">
                <a:solidFill>
                  <a:srgbClr val="3E4D5A"/>
                </a:solidFill>
                <a:latin typeface="Tahoma"/>
                <a:cs typeface="Tahoma"/>
              </a:rPr>
              <a:t>to</a:t>
            </a:r>
            <a:r>
              <a:rPr sz="2200" spc="-25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20" dirty="0">
                <a:solidFill>
                  <a:srgbClr val="3E4D5A"/>
                </a:solidFill>
                <a:latin typeface="Tahoma"/>
                <a:cs typeface="Tahoma"/>
              </a:rPr>
              <a:t>call</a:t>
            </a:r>
            <a:r>
              <a:rPr sz="2200" spc="-26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45" dirty="0">
                <a:solidFill>
                  <a:srgbClr val="3E4D5A"/>
                </a:solidFill>
                <a:latin typeface="Tahoma"/>
                <a:cs typeface="Tahoma"/>
              </a:rPr>
              <a:t>or</a:t>
            </a:r>
            <a:r>
              <a:rPr sz="2200" spc="-26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email</a:t>
            </a:r>
            <a:r>
              <a:rPr sz="2200" spc="-26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30" dirty="0">
                <a:solidFill>
                  <a:srgbClr val="3E4D5A"/>
                </a:solidFill>
                <a:latin typeface="Tahoma"/>
                <a:cs typeface="Tahoma"/>
              </a:rPr>
              <a:t>your</a:t>
            </a:r>
            <a:r>
              <a:rPr sz="2200" spc="-26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3E4D5A"/>
                </a:solidFill>
                <a:latin typeface="Tahoma"/>
                <a:cs typeface="Tahoma"/>
              </a:rPr>
              <a:t>business </a:t>
            </a:r>
            <a:r>
              <a:rPr sz="2200" spc="-15" dirty="0">
                <a:solidFill>
                  <a:srgbClr val="FB4B50"/>
                </a:solidFill>
                <a:latin typeface="Tahoma"/>
                <a:cs typeface="Tahoma"/>
              </a:rPr>
              <a:t>Posts:</a:t>
            </a:r>
            <a:r>
              <a:rPr sz="2200" spc="-245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2200" spc="-15" dirty="0">
                <a:solidFill>
                  <a:srgbClr val="3E4D5A"/>
                </a:solidFill>
                <a:latin typeface="Tahoma"/>
                <a:cs typeface="Tahoma"/>
              </a:rPr>
              <a:t>The</a:t>
            </a:r>
            <a:r>
              <a:rPr sz="2200" spc="-25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number</a:t>
            </a:r>
            <a:r>
              <a:rPr sz="2200" spc="-26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25" dirty="0">
                <a:solidFill>
                  <a:srgbClr val="3E4D5A"/>
                </a:solidFill>
                <a:latin typeface="Tahoma"/>
                <a:cs typeface="Tahoma"/>
              </a:rPr>
              <a:t>of</a:t>
            </a:r>
            <a:r>
              <a:rPr sz="2200" spc="-26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30" dirty="0">
                <a:solidFill>
                  <a:srgbClr val="3E4D5A"/>
                </a:solidFill>
                <a:latin typeface="Tahoma"/>
                <a:cs typeface="Tahoma"/>
              </a:rPr>
              <a:t>Instagram</a:t>
            </a:r>
            <a:r>
              <a:rPr sz="2200" spc="-26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posts</a:t>
            </a:r>
            <a:r>
              <a:rPr sz="2200" spc="-27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you</a:t>
            </a:r>
            <a:r>
              <a:rPr sz="2200" spc="-25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15" dirty="0">
                <a:solidFill>
                  <a:srgbClr val="3E4D5A"/>
                </a:solidFill>
                <a:latin typeface="Tahoma"/>
                <a:cs typeface="Tahoma"/>
              </a:rPr>
              <a:t>have</a:t>
            </a:r>
            <a:r>
              <a:rPr sz="2200" spc="-26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10" dirty="0">
                <a:solidFill>
                  <a:srgbClr val="3E4D5A"/>
                </a:solidFill>
                <a:latin typeface="Tahoma"/>
                <a:cs typeface="Tahoma"/>
              </a:rPr>
              <a:t>published</a:t>
            </a:r>
            <a:endParaRPr sz="2200">
              <a:latin typeface="Tahoma"/>
              <a:cs typeface="Tahoma"/>
            </a:endParaRPr>
          </a:p>
          <a:p>
            <a:pPr marL="73660" algn="just">
              <a:lnSpc>
                <a:spcPct val="100000"/>
              </a:lnSpc>
              <a:spcBef>
                <a:spcPts val="525"/>
              </a:spcBef>
            </a:pPr>
            <a:r>
              <a:rPr sz="2200" dirty="0">
                <a:solidFill>
                  <a:srgbClr val="FB4B50"/>
                </a:solidFill>
                <a:latin typeface="Tahoma"/>
                <a:cs typeface="Tahoma"/>
              </a:rPr>
              <a:t>Mentions:</a:t>
            </a:r>
            <a:r>
              <a:rPr sz="2200" spc="-185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2200" spc="-20" dirty="0">
                <a:solidFill>
                  <a:srgbClr val="3E4D5A"/>
                </a:solidFill>
                <a:latin typeface="Tahoma"/>
                <a:cs typeface="Tahoma"/>
              </a:rPr>
              <a:t>The</a:t>
            </a:r>
            <a:r>
              <a:rPr sz="2200" spc="-18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number</a:t>
            </a:r>
            <a:r>
              <a:rPr sz="2200" spc="-20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of</a:t>
            </a:r>
            <a:r>
              <a:rPr sz="2200" spc="-19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30" dirty="0">
                <a:solidFill>
                  <a:srgbClr val="3E4D5A"/>
                </a:solidFill>
                <a:latin typeface="Tahoma"/>
                <a:cs typeface="Tahoma"/>
              </a:rPr>
              <a:t>Instagram</a:t>
            </a:r>
            <a:r>
              <a:rPr sz="2200" spc="-19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posts</a:t>
            </a:r>
            <a:r>
              <a:rPr sz="2200" spc="-20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mentioning</a:t>
            </a:r>
            <a:r>
              <a:rPr sz="2200" spc="-18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your</a:t>
            </a:r>
            <a:r>
              <a:rPr sz="2200" spc="-18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35" dirty="0">
                <a:solidFill>
                  <a:srgbClr val="3E4D5A"/>
                </a:solidFill>
                <a:latin typeface="Tahoma"/>
                <a:cs typeface="Tahoma"/>
              </a:rPr>
              <a:t>Instagram</a:t>
            </a:r>
            <a:r>
              <a:rPr sz="2200" spc="-20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3E4D5A"/>
                </a:solidFill>
                <a:latin typeface="Tahoma"/>
                <a:cs typeface="Tahoma"/>
              </a:rPr>
              <a:t>handle</a:t>
            </a:r>
            <a:endParaRPr sz="2200">
              <a:latin typeface="Tahoma"/>
              <a:cs typeface="Tahoma"/>
            </a:endParaRPr>
          </a:p>
          <a:p>
            <a:pPr marL="73660" algn="just">
              <a:lnSpc>
                <a:spcPct val="100000"/>
              </a:lnSpc>
              <a:spcBef>
                <a:spcPts val="530"/>
              </a:spcBef>
            </a:pPr>
            <a:r>
              <a:rPr sz="2200" dirty="0">
                <a:solidFill>
                  <a:srgbClr val="FB4B50"/>
                </a:solidFill>
                <a:latin typeface="Tahoma"/>
                <a:cs typeface="Tahoma"/>
              </a:rPr>
              <a:t>Branded</a:t>
            </a:r>
            <a:r>
              <a:rPr sz="2200" spc="-195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2200" spc="-55" dirty="0">
                <a:solidFill>
                  <a:srgbClr val="FB4B50"/>
                </a:solidFill>
                <a:latin typeface="Tahoma"/>
                <a:cs typeface="Tahoma"/>
              </a:rPr>
              <a:t>hashtags:</a:t>
            </a:r>
            <a:r>
              <a:rPr sz="2200" spc="-185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2200" spc="-20" dirty="0">
                <a:solidFill>
                  <a:srgbClr val="3E4D5A"/>
                </a:solidFill>
                <a:latin typeface="Tahoma"/>
                <a:cs typeface="Tahoma"/>
              </a:rPr>
              <a:t>The</a:t>
            </a:r>
            <a:r>
              <a:rPr sz="2200" spc="-19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number</a:t>
            </a:r>
            <a:r>
              <a:rPr sz="2200" spc="-19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of</a:t>
            </a:r>
            <a:r>
              <a:rPr sz="2200" spc="-19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35" dirty="0">
                <a:solidFill>
                  <a:srgbClr val="3E4D5A"/>
                </a:solidFill>
                <a:latin typeface="Tahoma"/>
                <a:cs typeface="Tahoma"/>
              </a:rPr>
              <a:t>Instagram</a:t>
            </a:r>
            <a:r>
              <a:rPr sz="2200" spc="-19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posts</a:t>
            </a:r>
            <a:r>
              <a:rPr sz="2200" spc="-19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with</a:t>
            </a:r>
            <a:r>
              <a:rPr sz="2200" spc="-1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your</a:t>
            </a:r>
            <a:r>
              <a:rPr sz="2200" spc="-19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branded</a:t>
            </a:r>
            <a:r>
              <a:rPr sz="2200" spc="-21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3E4D5A"/>
                </a:solidFill>
                <a:latin typeface="Tahoma"/>
                <a:cs typeface="Tahoma"/>
              </a:rPr>
              <a:t>hashtags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61449" y="-146534"/>
            <a:ext cx="10058400" cy="14507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pc="-245" dirty="0"/>
              <a:t>Measuring</a:t>
            </a:r>
            <a:r>
              <a:rPr spc="-285" dirty="0"/>
              <a:t> </a:t>
            </a:r>
            <a:r>
              <a:rPr spc="-305" dirty="0"/>
              <a:t>Success</a:t>
            </a:r>
          </a:p>
        </p:txBody>
      </p:sp>
    </p:spTree>
    <p:extLst>
      <p:ext uri="{BB962C8B-B14F-4D97-AF65-F5344CB8AC3E}">
        <p14:creationId xmlns:p14="http://schemas.microsoft.com/office/powerpoint/2010/main" val="4233008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1407140" y="-38"/>
            <a:ext cx="514984" cy="558165"/>
            <a:chOff x="11407140" y="-38"/>
            <a:chExt cx="514984" cy="558165"/>
          </a:xfrm>
        </p:grpSpPr>
        <p:sp>
          <p:nvSpPr>
            <p:cNvPr id="4" name="object 4"/>
            <p:cNvSpPr/>
            <p:nvPr/>
          </p:nvSpPr>
          <p:spPr>
            <a:xfrm>
              <a:off x="11407140" y="515117"/>
              <a:ext cx="514984" cy="43180"/>
            </a:xfrm>
            <a:custGeom>
              <a:avLst/>
              <a:gdLst/>
              <a:ahLst/>
              <a:cxnLst/>
              <a:rect l="l" t="t" r="r" b="b"/>
              <a:pathLst>
                <a:path w="514984" h="43179">
                  <a:moveTo>
                    <a:pt x="514642" y="0"/>
                  </a:moveTo>
                  <a:lnTo>
                    <a:pt x="0" y="0"/>
                  </a:lnTo>
                  <a:lnTo>
                    <a:pt x="0" y="42666"/>
                  </a:lnTo>
                  <a:lnTo>
                    <a:pt x="514642" y="42666"/>
                  </a:lnTo>
                  <a:lnTo>
                    <a:pt x="514642" y="0"/>
                  </a:lnTo>
                  <a:close/>
                </a:path>
              </a:pathLst>
            </a:custGeom>
            <a:solidFill>
              <a:srgbClr val="1E5D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407140" y="-38"/>
              <a:ext cx="514984" cy="514984"/>
            </a:xfrm>
            <a:custGeom>
              <a:avLst/>
              <a:gdLst/>
              <a:ahLst/>
              <a:cxnLst/>
              <a:rect l="l" t="t" r="r" b="b"/>
              <a:pathLst>
                <a:path w="514984" h="514984">
                  <a:moveTo>
                    <a:pt x="514642" y="0"/>
                  </a:moveTo>
                  <a:lnTo>
                    <a:pt x="0" y="0"/>
                  </a:lnTo>
                  <a:lnTo>
                    <a:pt x="0" y="514642"/>
                  </a:lnTo>
                  <a:lnTo>
                    <a:pt x="514642" y="514642"/>
                  </a:lnTo>
                  <a:lnTo>
                    <a:pt x="514642" y="0"/>
                  </a:lnTo>
                  <a:close/>
                </a:path>
              </a:pathLst>
            </a:custGeom>
            <a:solidFill>
              <a:srgbClr val="287B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3047"/>
            <a:ext cx="11943715" cy="6716395"/>
            <a:chOff x="0" y="3047"/>
            <a:chExt cx="11943715" cy="6716395"/>
          </a:xfrm>
        </p:grpSpPr>
        <p:sp>
          <p:nvSpPr>
            <p:cNvPr id="7" name="object 7"/>
            <p:cNvSpPr/>
            <p:nvPr/>
          </p:nvSpPr>
          <p:spPr>
            <a:xfrm>
              <a:off x="2699004" y="3047"/>
              <a:ext cx="9244965" cy="6716395"/>
            </a:xfrm>
            <a:custGeom>
              <a:avLst/>
              <a:gdLst/>
              <a:ahLst/>
              <a:cxnLst/>
              <a:rect l="l" t="t" r="r" b="b"/>
              <a:pathLst>
                <a:path w="9244965" h="6716395">
                  <a:moveTo>
                    <a:pt x="24599" y="2863469"/>
                  </a:moveTo>
                  <a:lnTo>
                    <a:pt x="0" y="2863469"/>
                  </a:lnTo>
                  <a:lnTo>
                    <a:pt x="0" y="4336796"/>
                  </a:lnTo>
                  <a:lnTo>
                    <a:pt x="24599" y="4336796"/>
                  </a:lnTo>
                  <a:lnTo>
                    <a:pt x="24599" y="2863469"/>
                  </a:lnTo>
                  <a:close/>
                </a:path>
                <a:path w="9244965" h="6716395">
                  <a:moveTo>
                    <a:pt x="24599" y="1202105"/>
                  </a:moveTo>
                  <a:lnTo>
                    <a:pt x="0" y="1202105"/>
                  </a:lnTo>
                  <a:lnTo>
                    <a:pt x="0" y="2213102"/>
                  </a:lnTo>
                  <a:lnTo>
                    <a:pt x="24599" y="2213102"/>
                  </a:lnTo>
                  <a:lnTo>
                    <a:pt x="24599" y="1202105"/>
                  </a:lnTo>
                  <a:close/>
                </a:path>
                <a:path w="9244965" h="6716395">
                  <a:moveTo>
                    <a:pt x="24599" y="157149"/>
                  </a:moveTo>
                  <a:lnTo>
                    <a:pt x="0" y="157149"/>
                  </a:lnTo>
                  <a:lnTo>
                    <a:pt x="0" y="551688"/>
                  </a:lnTo>
                  <a:lnTo>
                    <a:pt x="24599" y="551688"/>
                  </a:lnTo>
                  <a:lnTo>
                    <a:pt x="24599" y="157149"/>
                  </a:lnTo>
                  <a:close/>
                </a:path>
                <a:path w="9244965" h="6716395">
                  <a:moveTo>
                    <a:pt x="1830451" y="3270377"/>
                  </a:moveTo>
                  <a:lnTo>
                    <a:pt x="1812036" y="3251835"/>
                  </a:lnTo>
                  <a:lnTo>
                    <a:pt x="522986" y="4543298"/>
                  </a:lnTo>
                  <a:lnTo>
                    <a:pt x="541401" y="4561840"/>
                  </a:lnTo>
                  <a:lnTo>
                    <a:pt x="1830451" y="3270377"/>
                  </a:lnTo>
                  <a:close/>
                </a:path>
                <a:path w="9244965" h="6716395">
                  <a:moveTo>
                    <a:pt x="1830451" y="1809369"/>
                  </a:moveTo>
                  <a:lnTo>
                    <a:pt x="24638" y="0"/>
                  </a:lnTo>
                  <a:lnTo>
                    <a:pt x="9271" y="15367"/>
                  </a:lnTo>
                  <a:lnTo>
                    <a:pt x="1812036" y="1824736"/>
                  </a:lnTo>
                  <a:lnTo>
                    <a:pt x="1824355" y="1812417"/>
                  </a:lnTo>
                  <a:lnTo>
                    <a:pt x="1830451" y="1809369"/>
                  </a:lnTo>
                  <a:close/>
                </a:path>
                <a:path w="9244965" h="6716395">
                  <a:moveTo>
                    <a:pt x="2513457" y="2527554"/>
                  </a:moveTo>
                  <a:lnTo>
                    <a:pt x="1812036" y="1824736"/>
                  </a:lnTo>
                  <a:lnTo>
                    <a:pt x="1779905" y="1859534"/>
                  </a:lnTo>
                  <a:lnTo>
                    <a:pt x="1749298" y="1895856"/>
                  </a:lnTo>
                  <a:lnTo>
                    <a:pt x="1720469" y="1933575"/>
                  </a:lnTo>
                  <a:lnTo>
                    <a:pt x="1693291" y="1972691"/>
                  </a:lnTo>
                  <a:lnTo>
                    <a:pt x="1667891" y="2013077"/>
                  </a:lnTo>
                  <a:lnTo>
                    <a:pt x="1644269" y="2054733"/>
                  </a:lnTo>
                  <a:lnTo>
                    <a:pt x="1622552" y="2097532"/>
                  </a:lnTo>
                  <a:lnTo>
                    <a:pt x="1602867" y="2141474"/>
                  </a:lnTo>
                  <a:lnTo>
                    <a:pt x="1585087" y="2186432"/>
                  </a:lnTo>
                  <a:lnTo>
                    <a:pt x="1569466" y="2232533"/>
                  </a:lnTo>
                  <a:lnTo>
                    <a:pt x="1555877" y="2279523"/>
                  </a:lnTo>
                  <a:lnTo>
                    <a:pt x="1544701" y="2327529"/>
                  </a:lnTo>
                  <a:lnTo>
                    <a:pt x="1535557" y="2376297"/>
                  </a:lnTo>
                  <a:lnTo>
                    <a:pt x="1528953" y="2425954"/>
                  </a:lnTo>
                  <a:lnTo>
                    <a:pt x="1524635" y="2476373"/>
                  </a:lnTo>
                  <a:lnTo>
                    <a:pt x="1522857" y="2527528"/>
                  </a:lnTo>
                  <a:lnTo>
                    <a:pt x="338455" y="2527528"/>
                  </a:lnTo>
                  <a:lnTo>
                    <a:pt x="338455" y="2552192"/>
                  </a:lnTo>
                  <a:lnTo>
                    <a:pt x="1522869" y="2552192"/>
                  </a:lnTo>
                  <a:lnTo>
                    <a:pt x="1522869" y="2527554"/>
                  </a:lnTo>
                  <a:lnTo>
                    <a:pt x="2513457" y="2527554"/>
                  </a:lnTo>
                  <a:close/>
                </a:path>
                <a:path w="9244965" h="6716395">
                  <a:moveTo>
                    <a:pt x="2528824" y="1516507"/>
                  </a:moveTo>
                  <a:lnTo>
                    <a:pt x="2478278" y="1518285"/>
                  </a:lnTo>
                  <a:lnTo>
                    <a:pt x="2428494" y="1522603"/>
                  </a:lnTo>
                  <a:lnTo>
                    <a:pt x="2379345" y="1529334"/>
                  </a:lnTo>
                  <a:lnTo>
                    <a:pt x="2330958" y="1538351"/>
                  </a:lnTo>
                  <a:lnTo>
                    <a:pt x="2283460" y="1549781"/>
                  </a:lnTo>
                  <a:lnTo>
                    <a:pt x="2236724" y="1563370"/>
                  </a:lnTo>
                  <a:lnTo>
                    <a:pt x="2191004" y="1579118"/>
                  </a:lnTo>
                  <a:lnTo>
                    <a:pt x="2146173" y="1597025"/>
                  </a:lnTo>
                  <a:lnTo>
                    <a:pt x="2102485" y="1616964"/>
                  </a:lnTo>
                  <a:lnTo>
                    <a:pt x="2059813" y="1638935"/>
                  </a:lnTo>
                  <a:lnTo>
                    <a:pt x="2018284" y="1662811"/>
                  </a:lnTo>
                  <a:lnTo>
                    <a:pt x="1978025" y="1688592"/>
                  </a:lnTo>
                  <a:lnTo>
                    <a:pt x="1939163" y="1716151"/>
                  </a:lnTo>
                  <a:lnTo>
                    <a:pt x="1901444" y="1745488"/>
                  </a:lnTo>
                  <a:lnTo>
                    <a:pt x="1865249" y="1776603"/>
                  </a:lnTo>
                  <a:lnTo>
                    <a:pt x="1830451" y="1809369"/>
                  </a:lnTo>
                  <a:lnTo>
                    <a:pt x="2528824" y="2509012"/>
                  </a:lnTo>
                  <a:lnTo>
                    <a:pt x="2528824" y="1516507"/>
                  </a:lnTo>
                  <a:close/>
                </a:path>
                <a:path w="9244965" h="6716395">
                  <a:moveTo>
                    <a:pt x="2553424" y="3560102"/>
                  </a:moveTo>
                  <a:lnTo>
                    <a:pt x="2528824" y="3560102"/>
                  </a:lnTo>
                  <a:lnTo>
                    <a:pt x="2528824" y="6118390"/>
                  </a:lnTo>
                  <a:lnTo>
                    <a:pt x="2553424" y="6118390"/>
                  </a:lnTo>
                  <a:lnTo>
                    <a:pt x="2553424" y="3560102"/>
                  </a:lnTo>
                  <a:close/>
                </a:path>
                <a:path w="9244965" h="6716395">
                  <a:moveTo>
                    <a:pt x="2553424" y="49276"/>
                  </a:moveTo>
                  <a:lnTo>
                    <a:pt x="2528824" y="49276"/>
                  </a:lnTo>
                  <a:lnTo>
                    <a:pt x="2528824" y="1516507"/>
                  </a:lnTo>
                  <a:lnTo>
                    <a:pt x="2553424" y="1516507"/>
                  </a:lnTo>
                  <a:lnTo>
                    <a:pt x="2553424" y="49276"/>
                  </a:lnTo>
                  <a:close/>
                </a:path>
                <a:path w="9244965" h="6716395">
                  <a:moveTo>
                    <a:pt x="3254883" y="1809369"/>
                  </a:moveTo>
                  <a:lnTo>
                    <a:pt x="3220085" y="1776603"/>
                  </a:lnTo>
                  <a:lnTo>
                    <a:pt x="3183763" y="1745488"/>
                  </a:lnTo>
                  <a:lnTo>
                    <a:pt x="3146171" y="1716151"/>
                  </a:lnTo>
                  <a:lnTo>
                    <a:pt x="3107182" y="1688592"/>
                  </a:lnTo>
                  <a:lnTo>
                    <a:pt x="3066923" y="1662811"/>
                  </a:lnTo>
                  <a:lnTo>
                    <a:pt x="3025267" y="1638935"/>
                  </a:lnTo>
                  <a:lnTo>
                    <a:pt x="2982595" y="1616964"/>
                  </a:lnTo>
                  <a:lnTo>
                    <a:pt x="2938780" y="1597025"/>
                  </a:lnTo>
                  <a:lnTo>
                    <a:pt x="2893822" y="1579118"/>
                  </a:lnTo>
                  <a:lnTo>
                    <a:pt x="2847848" y="1563370"/>
                  </a:lnTo>
                  <a:lnTo>
                    <a:pt x="2800858" y="1549781"/>
                  </a:lnTo>
                  <a:lnTo>
                    <a:pt x="2752979" y="1538351"/>
                  </a:lnTo>
                  <a:lnTo>
                    <a:pt x="2704211" y="1529334"/>
                  </a:lnTo>
                  <a:lnTo>
                    <a:pt x="2654681" y="1522603"/>
                  </a:lnTo>
                  <a:lnTo>
                    <a:pt x="2604389" y="1518285"/>
                  </a:lnTo>
                  <a:lnTo>
                    <a:pt x="2553462" y="1516507"/>
                  </a:lnTo>
                  <a:lnTo>
                    <a:pt x="2553462" y="2509012"/>
                  </a:lnTo>
                  <a:lnTo>
                    <a:pt x="3254883" y="1809369"/>
                  </a:lnTo>
                  <a:close/>
                </a:path>
                <a:path w="9244965" h="6716395">
                  <a:moveTo>
                    <a:pt x="3562477" y="2527554"/>
                  </a:moveTo>
                  <a:lnTo>
                    <a:pt x="3560699" y="2476373"/>
                  </a:lnTo>
                  <a:lnTo>
                    <a:pt x="3556381" y="2425954"/>
                  </a:lnTo>
                  <a:lnTo>
                    <a:pt x="3549650" y="2376297"/>
                  </a:lnTo>
                  <a:lnTo>
                    <a:pt x="3540633" y="2327529"/>
                  </a:lnTo>
                  <a:lnTo>
                    <a:pt x="3529203" y="2279523"/>
                  </a:lnTo>
                  <a:lnTo>
                    <a:pt x="3515741" y="2232533"/>
                  </a:lnTo>
                  <a:lnTo>
                    <a:pt x="3499993" y="2186432"/>
                  </a:lnTo>
                  <a:lnTo>
                    <a:pt x="3482086" y="2141474"/>
                  </a:lnTo>
                  <a:lnTo>
                    <a:pt x="3462147" y="2097532"/>
                  </a:lnTo>
                  <a:lnTo>
                    <a:pt x="3440303" y="2054733"/>
                  </a:lnTo>
                  <a:lnTo>
                    <a:pt x="3416427" y="2013077"/>
                  </a:lnTo>
                  <a:lnTo>
                    <a:pt x="3390773" y="1972691"/>
                  </a:lnTo>
                  <a:lnTo>
                    <a:pt x="3363214" y="1933575"/>
                  </a:lnTo>
                  <a:lnTo>
                    <a:pt x="3333877" y="1895856"/>
                  </a:lnTo>
                  <a:lnTo>
                    <a:pt x="3302889" y="1859534"/>
                  </a:lnTo>
                  <a:lnTo>
                    <a:pt x="3270250" y="1824736"/>
                  </a:lnTo>
                  <a:lnTo>
                    <a:pt x="2571877" y="2527554"/>
                  </a:lnTo>
                  <a:lnTo>
                    <a:pt x="3562477" y="2527554"/>
                  </a:lnTo>
                  <a:close/>
                </a:path>
                <a:path w="9244965" h="6716395">
                  <a:moveTo>
                    <a:pt x="3916299" y="1180465"/>
                  </a:moveTo>
                  <a:lnTo>
                    <a:pt x="3897744" y="1162050"/>
                  </a:lnTo>
                  <a:lnTo>
                    <a:pt x="3254883" y="1809369"/>
                  </a:lnTo>
                  <a:lnTo>
                    <a:pt x="3260979" y="1812417"/>
                  </a:lnTo>
                  <a:lnTo>
                    <a:pt x="3264027" y="1818513"/>
                  </a:lnTo>
                  <a:lnTo>
                    <a:pt x="3270250" y="1824736"/>
                  </a:lnTo>
                  <a:lnTo>
                    <a:pt x="3916299" y="1180465"/>
                  </a:lnTo>
                  <a:close/>
                </a:path>
                <a:path w="9244965" h="6716395">
                  <a:moveTo>
                    <a:pt x="3980815" y="5021072"/>
                  </a:moveTo>
                  <a:lnTo>
                    <a:pt x="3962400" y="5002530"/>
                  </a:lnTo>
                  <a:lnTo>
                    <a:pt x="2762631" y="6204699"/>
                  </a:lnTo>
                  <a:lnTo>
                    <a:pt x="2781046" y="6223190"/>
                  </a:lnTo>
                  <a:lnTo>
                    <a:pt x="3980815" y="5021072"/>
                  </a:lnTo>
                  <a:close/>
                </a:path>
                <a:path w="9244965" h="6716395">
                  <a:moveTo>
                    <a:pt x="3980815" y="3960749"/>
                  </a:moveTo>
                  <a:lnTo>
                    <a:pt x="3270250" y="3251835"/>
                  </a:lnTo>
                  <a:lnTo>
                    <a:pt x="3264027" y="3258058"/>
                  </a:lnTo>
                  <a:lnTo>
                    <a:pt x="3260979" y="3264154"/>
                  </a:lnTo>
                  <a:lnTo>
                    <a:pt x="3254883" y="3270377"/>
                  </a:lnTo>
                  <a:lnTo>
                    <a:pt x="3962400" y="3979291"/>
                  </a:lnTo>
                  <a:lnTo>
                    <a:pt x="3980815" y="3960749"/>
                  </a:lnTo>
                  <a:close/>
                </a:path>
                <a:path w="9244965" h="6716395">
                  <a:moveTo>
                    <a:pt x="5408295" y="2527528"/>
                  </a:moveTo>
                  <a:lnTo>
                    <a:pt x="3562477" y="2527528"/>
                  </a:lnTo>
                  <a:lnTo>
                    <a:pt x="3562477" y="2552192"/>
                  </a:lnTo>
                  <a:lnTo>
                    <a:pt x="5408295" y="2552192"/>
                  </a:lnTo>
                  <a:lnTo>
                    <a:pt x="5408295" y="2527528"/>
                  </a:lnTo>
                  <a:close/>
                </a:path>
                <a:path w="9244965" h="6716395">
                  <a:moveTo>
                    <a:pt x="5509768" y="2299462"/>
                  </a:moveTo>
                  <a:lnTo>
                    <a:pt x="4374642" y="1162050"/>
                  </a:lnTo>
                  <a:lnTo>
                    <a:pt x="4368546" y="1168146"/>
                  </a:lnTo>
                  <a:lnTo>
                    <a:pt x="4365371" y="1174369"/>
                  </a:lnTo>
                  <a:lnTo>
                    <a:pt x="4359275" y="1180465"/>
                  </a:lnTo>
                  <a:lnTo>
                    <a:pt x="5494401" y="2317877"/>
                  </a:lnTo>
                  <a:lnTo>
                    <a:pt x="5500624" y="2311781"/>
                  </a:lnTo>
                  <a:lnTo>
                    <a:pt x="5503672" y="2305558"/>
                  </a:lnTo>
                  <a:lnTo>
                    <a:pt x="5509768" y="2299462"/>
                  </a:lnTo>
                  <a:close/>
                </a:path>
                <a:path w="9244965" h="6716395">
                  <a:moveTo>
                    <a:pt x="6949541" y="2527528"/>
                  </a:moveTo>
                  <a:lnTo>
                    <a:pt x="6057392" y="2527528"/>
                  </a:lnTo>
                  <a:lnTo>
                    <a:pt x="6057392" y="2552192"/>
                  </a:lnTo>
                  <a:lnTo>
                    <a:pt x="6949541" y="2552192"/>
                  </a:lnTo>
                  <a:lnTo>
                    <a:pt x="6949541" y="2527528"/>
                  </a:lnTo>
                  <a:close/>
                </a:path>
                <a:path w="9244965" h="6716395">
                  <a:moveTo>
                    <a:pt x="7358761" y="4481690"/>
                  </a:moveTo>
                  <a:lnTo>
                    <a:pt x="5226812" y="4481690"/>
                  </a:lnTo>
                  <a:lnTo>
                    <a:pt x="5226812" y="4506341"/>
                  </a:lnTo>
                  <a:lnTo>
                    <a:pt x="7358761" y="4506341"/>
                  </a:lnTo>
                  <a:lnTo>
                    <a:pt x="7358761" y="4481690"/>
                  </a:lnTo>
                  <a:close/>
                </a:path>
                <a:path w="9244965" h="6716395">
                  <a:moveTo>
                    <a:pt x="7460234" y="4253611"/>
                  </a:moveTo>
                  <a:lnTo>
                    <a:pt x="5971286" y="2758694"/>
                  </a:lnTo>
                  <a:lnTo>
                    <a:pt x="5952871" y="2777109"/>
                  </a:lnTo>
                  <a:lnTo>
                    <a:pt x="7444867" y="4272026"/>
                  </a:lnTo>
                  <a:lnTo>
                    <a:pt x="7451090" y="4265930"/>
                  </a:lnTo>
                  <a:lnTo>
                    <a:pt x="7454138" y="4259707"/>
                  </a:lnTo>
                  <a:lnTo>
                    <a:pt x="7460234" y="4253611"/>
                  </a:lnTo>
                  <a:close/>
                </a:path>
                <a:path w="9244965" h="6716395">
                  <a:moveTo>
                    <a:pt x="7697089" y="3276092"/>
                  </a:moveTo>
                  <a:lnTo>
                    <a:pt x="7672578" y="3276092"/>
                  </a:lnTo>
                  <a:lnTo>
                    <a:pt x="7672578" y="4163822"/>
                  </a:lnTo>
                  <a:lnTo>
                    <a:pt x="7672578" y="4167632"/>
                  </a:lnTo>
                  <a:lnTo>
                    <a:pt x="7674102" y="4167632"/>
                  </a:lnTo>
                  <a:lnTo>
                    <a:pt x="7674102" y="4163822"/>
                  </a:lnTo>
                  <a:lnTo>
                    <a:pt x="7694041" y="4163822"/>
                  </a:lnTo>
                  <a:lnTo>
                    <a:pt x="7694041" y="4167632"/>
                  </a:lnTo>
                  <a:lnTo>
                    <a:pt x="7697089" y="4167632"/>
                  </a:lnTo>
                  <a:lnTo>
                    <a:pt x="7697089" y="4163822"/>
                  </a:lnTo>
                  <a:lnTo>
                    <a:pt x="7697089" y="3276092"/>
                  </a:lnTo>
                  <a:close/>
                </a:path>
                <a:path w="9244965" h="6716395">
                  <a:moveTo>
                    <a:pt x="7697178" y="4817681"/>
                  </a:moveTo>
                  <a:lnTo>
                    <a:pt x="7672578" y="4817681"/>
                  </a:lnTo>
                  <a:lnTo>
                    <a:pt x="7672578" y="6716077"/>
                  </a:lnTo>
                  <a:lnTo>
                    <a:pt x="7697178" y="6716077"/>
                  </a:lnTo>
                  <a:lnTo>
                    <a:pt x="7697178" y="4817681"/>
                  </a:lnTo>
                  <a:close/>
                </a:path>
                <a:path w="9244965" h="6716395">
                  <a:moveTo>
                    <a:pt x="7697178" y="49276"/>
                  </a:moveTo>
                  <a:lnTo>
                    <a:pt x="7672578" y="49276"/>
                  </a:lnTo>
                  <a:lnTo>
                    <a:pt x="7672578" y="1803146"/>
                  </a:lnTo>
                  <a:lnTo>
                    <a:pt x="7697178" y="1803146"/>
                  </a:lnTo>
                  <a:lnTo>
                    <a:pt x="7697178" y="49276"/>
                  </a:lnTo>
                  <a:close/>
                </a:path>
                <a:path w="9244965" h="6716395">
                  <a:moveTo>
                    <a:pt x="9207640" y="2527528"/>
                  </a:moveTo>
                  <a:lnTo>
                    <a:pt x="8420100" y="2527528"/>
                  </a:lnTo>
                  <a:lnTo>
                    <a:pt x="8420100" y="2552192"/>
                  </a:lnTo>
                  <a:lnTo>
                    <a:pt x="9207640" y="2552192"/>
                  </a:lnTo>
                  <a:lnTo>
                    <a:pt x="9207640" y="2527528"/>
                  </a:lnTo>
                  <a:close/>
                </a:path>
                <a:path w="9244965" h="6716395">
                  <a:moveTo>
                    <a:pt x="9219946" y="6013589"/>
                  </a:moveTo>
                  <a:lnTo>
                    <a:pt x="7921752" y="4712843"/>
                  </a:lnTo>
                  <a:lnTo>
                    <a:pt x="7903210" y="4731385"/>
                  </a:lnTo>
                  <a:lnTo>
                    <a:pt x="9201531" y="6032081"/>
                  </a:lnTo>
                  <a:lnTo>
                    <a:pt x="9219946" y="6013589"/>
                  </a:lnTo>
                  <a:close/>
                </a:path>
                <a:path w="9244965" h="6716395">
                  <a:moveTo>
                    <a:pt x="9244584" y="986282"/>
                  </a:moveTo>
                  <a:lnTo>
                    <a:pt x="9226169" y="970915"/>
                  </a:lnTo>
                  <a:lnTo>
                    <a:pt x="8192389" y="2006600"/>
                  </a:lnTo>
                  <a:lnTo>
                    <a:pt x="8210931" y="2025142"/>
                  </a:lnTo>
                  <a:lnTo>
                    <a:pt x="9244584" y="986282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227320" y="1519428"/>
              <a:ext cx="742315" cy="1010285"/>
            </a:xfrm>
            <a:custGeom>
              <a:avLst/>
              <a:gdLst/>
              <a:ahLst/>
              <a:cxnLst/>
              <a:rect l="l" t="t" r="r" b="b"/>
              <a:pathLst>
                <a:path w="742314" h="1010285">
                  <a:moveTo>
                    <a:pt x="24637" y="0"/>
                  </a:moveTo>
                  <a:lnTo>
                    <a:pt x="0" y="0"/>
                  </a:lnTo>
                  <a:lnTo>
                    <a:pt x="0" y="991997"/>
                  </a:lnTo>
                  <a:lnTo>
                    <a:pt x="5968" y="991997"/>
                  </a:lnTo>
                  <a:lnTo>
                    <a:pt x="5968" y="1003426"/>
                  </a:lnTo>
                  <a:lnTo>
                    <a:pt x="18541" y="1003426"/>
                  </a:lnTo>
                  <a:lnTo>
                    <a:pt x="18541" y="991997"/>
                  </a:lnTo>
                  <a:lnTo>
                    <a:pt x="24637" y="991997"/>
                  </a:lnTo>
                  <a:lnTo>
                    <a:pt x="24637" y="1010158"/>
                  </a:lnTo>
                  <a:lnTo>
                    <a:pt x="43052" y="1010158"/>
                  </a:lnTo>
                  <a:lnTo>
                    <a:pt x="741933" y="308229"/>
                  </a:lnTo>
                  <a:lnTo>
                    <a:pt x="735838" y="302133"/>
                  </a:lnTo>
                  <a:lnTo>
                    <a:pt x="732789" y="295910"/>
                  </a:lnTo>
                  <a:lnTo>
                    <a:pt x="726566" y="292862"/>
                  </a:lnTo>
                  <a:lnTo>
                    <a:pt x="24637" y="991743"/>
                  </a:lnTo>
                  <a:lnTo>
                    <a:pt x="24637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239511" y="2511552"/>
              <a:ext cx="12065" cy="19685"/>
            </a:xfrm>
            <a:custGeom>
              <a:avLst/>
              <a:gdLst/>
              <a:ahLst/>
              <a:cxnLst/>
              <a:rect l="l" t="t" r="r" b="b"/>
              <a:pathLst>
                <a:path w="12064" h="19685">
                  <a:moveTo>
                    <a:pt x="11811" y="0"/>
                  </a:moveTo>
                  <a:lnTo>
                    <a:pt x="0" y="12826"/>
                  </a:lnTo>
                  <a:lnTo>
                    <a:pt x="5968" y="19176"/>
                  </a:lnTo>
                  <a:lnTo>
                    <a:pt x="11811" y="19176"/>
                  </a:lnTo>
                  <a:lnTo>
                    <a:pt x="11811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11040" y="1812036"/>
              <a:ext cx="716280" cy="718185"/>
            </a:xfrm>
            <a:custGeom>
              <a:avLst/>
              <a:gdLst/>
              <a:ahLst/>
              <a:cxnLst/>
              <a:rect l="l" t="t" r="r" b="b"/>
              <a:pathLst>
                <a:path w="716279" h="718185">
                  <a:moveTo>
                    <a:pt x="18414" y="0"/>
                  </a:moveTo>
                  <a:lnTo>
                    <a:pt x="12319" y="3048"/>
                  </a:lnTo>
                  <a:lnTo>
                    <a:pt x="0" y="15366"/>
                  </a:lnTo>
                  <a:lnTo>
                    <a:pt x="700913" y="717803"/>
                  </a:lnTo>
                  <a:lnTo>
                    <a:pt x="716280" y="717803"/>
                  </a:lnTo>
                  <a:lnTo>
                    <a:pt x="716280" y="699262"/>
                  </a:lnTo>
                  <a:lnTo>
                    <a:pt x="18414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227320" y="2511552"/>
              <a:ext cx="12065" cy="19685"/>
            </a:xfrm>
            <a:custGeom>
              <a:avLst/>
              <a:gdLst/>
              <a:ahLst/>
              <a:cxnLst/>
              <a:rect l="l" t="t" r="r" b="b"/>
              <a:pathLst>
                <a:path w="12064" h="19685">
                  <a:moveTo>
                    <a:pt x="0" y="0"/>
                  </a:moveTo>
                  <a:lnTo>
                    <a:pt x="0" y="19176"/>
                  </a:lnTo>
                  <a:lnTo>
                    <a:pt x="8889" y="19176"/>
                  </a:lnTo>
                  <a:lnTo>
                    <a:pt x="11810" y="128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236464" y="2523743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2921" y="0"/>
                  </a:moveTo>
                  <a:lnTo>
                    <a:pt x="0" y="5968"/>
                  </a:lnTo>
                  <a:lnTo>
                    <a:pt x="8889" y="5968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221480" y="2554223"/>
              <a:ext cx="2040255" cy="1008380"/>
            </a:xfrm>
            <a:custGeom>
              <a:avLst/>
              <a:gdLst/>
              <a:ahLst/>
              <a:cxnLst/>
              <a:rect l="l" t="t" r="r" b="b"/>
              <a:pathLst>
                <a:path w="2040254" h="1008379">
                  <a:moveTo>
                    <a:pt x="990854" y="0"/>
                  </a:moveTo>
                  <a:lnTo>
                    <a:pt x="0" y="0"/>
                  </a:lnTo>
                  <a:lnTo>
                    <a:pt x="1778" y="50546"/>
                  </a:lnTo>
                  <a:lnTo>
                    <a:pt x="6096" y="100584"/>
                  </a:lnTo>
                  <a:lnTo>
                    <a:pt x="12827" y="149733"/>
                  </a:lnTo>
                  <a:lnTo>
                    <a:pt x="21844" y="198247"/>
                  </a:lnTo>
                  <a:lnTo>
                    <a:pt x="33147" y="245999"/>
                  </a:lnTo>
                  <a:lnTo>
                    <a:pt x="46609" y="292735"/>
                  </a:lnTo>
                  <a:lnTo>
                    <a:pt x="62230" y="338582"/>
                  </a:lnTo>
                  <a:lnTo>
                    <a:pt x="80010" y="383540"/>
                  </a:lnTo>
                  <a:lnTo>
                    <a:pt x="99822" y="427355"/>
                  </a:lnTo>
                  <a:lnTo>
                    <a:pt x="121412" y="470154"/>
                  </a:lnTo>
                  <a:lnTo>
                    <a:pt x="145034" y="511683"/>
                  </a:lnTo>
                  <a:lnTo>
                    <a:pt x="170561" y="552069"/>
                  </a:lnTo>
                  <a:lnTo>
                    <a:pt x="197739" y="591058"/>
                  </a:lnTo>
                  <a:lnTo>
                    <a:pt x="226568" y="628777"/>
                  </a:lnTo>
                  <a:lnTo>
                    <a:pt x="257175" y="665099"/>
                  </a:lnTo>
                  <a:lnTo>
                    <a:pt x="289306" y="700024"/>
                  </a:lnTo>
                  <a:lnTo>
                    <a:pt x="990854" y="0"/>
                  </a:lnTo>
                  <a:close/>
                </a:path>
                <a:path w="2040254" h="1008379">
                  <a:moveTo>
                    <a:pt x="1006221" y="15367"/>
                  </a:moveTo>
                  <a:lnTo>
                    <a:pt x="307721" y="718439"/>
                  </a:lnTo>
                  <a:lnTo>
                    <a:pt x="342519" y="750697"/>
                  </a:lnTo>
                  <a:lnTo>
                    <a:pt x="378714" y="781304"/>
                  </a:lnTo>
                  <a:lnTo>
                    <a:pt x="416433" y="810260"/>
                  </a:lnTo>
                  <a:lnTo>
                    <a:pt x="455422" y="837438"/>
                  </a:lnTo>
                  <a:lnTo>
                    <a:pt x="495681" y="862965"/>
                  </a:lnTo>
                  <a:lnTo>
                    <a:pt x="537083" y="886587"/>
                  </a:lnTo>
                  <a:lnTo>
                    <a:pt x="579755" y="908431"/>
                  </a:lnTo>
                  <a:lnTo>
                    <a:pt x="623570" y="928116"/>
                  </a:lnTo>
                  <a:lnTo>
                    <a:pt x="668274" y="945896"/>
                  </a:lnTo>
                  <a:lnTo>
                    <a:pt x="714121" y="961644"/>
                  </a:lnTo>
                  <a:lnTo>
                    <a:pt x="760857" y="975106"/>
                  </a:lnTo>
                  <a:lnTo>
                    <a:pt x="808355" y="986536"/>
                  </a:lnTo>
                  <a:lnTo>
                    <a:pt x="856869" y="995553"/>
                  </a:lnTo>
                  <a:lnTo>
                    <a:pt x="906018" y="1002157"/>
                  </a:lnTo>
                  <a:lnTo>
                    <a:pt x="955802" y="1006475"/>
                  </a:lnTo>
                  <a:lnTo>
                    <a:pt x="1006221" y="1008380"/>
                  </a:lnTo>
                  <a:lnTo>
                    <a:pt x="1006221" y="15367"/>
                  </a:lnTo>
                  <a:close/>
                </a:path>
                <a:path w="2040254" h="1008379">
                  <a:moveTo>
                    <a:pt x="1732534" y="718439"/>
                  </a:moveTo>
                  <a:lnTo>
                    <a:pt x="1030859" y="15367"/>
                  </a:lnTo>
                  <a:lnTo>
                    <a:pt x="1030859" y="1008380"/>
                  </a:lnTo>
                  <a:lnTo>
                    <a:pt x="1081913" y="1006475"/>
                  </a:lnTo>
                  <a:lnTo>
                    <a:pt x="1132205" y="1002157"/>
                  </a:lnTo>
                  <a:lnTo>
                    <a:pt x="1181735" y="995553"/>
                  </a:lnTo>
                  <a:lnTo>
                    <a:pt x="1230503" y="986536"/>
                  </a:lnTo>
                  <a:lnTo>
                    <a:pt x="1278382" y="975106"/>
                  </a:lnTo>
                  <a:lnTo>
                    <a:pt x="1325372" y="961644"/>
                  </a:lnTo>
                  <a:lnTo>
                    <a:pt x="1371346" y="945896"/>
                  </a:lnTo>
                  <a:lnTo>
                    <a:pt x="1416304" y="928116"/>
                  </a:lnTo>
                  <a:lnTo>
                    <a:pt x="1460246" y="908431"/>
                  </a:lnTo>
                  <a:lnTo>
                    <a:pt x="1502918" y="886587"/>
                  </a:lnTo>
                  <a:lnTo>
                    <a:pt x="1544447" y="862965"/>
                  </a:lnTo>
                  <a:lnTo>
                    <a:pt x="1584833" y="837438"/>
                  </a:lnTo>
                  <a:lnTo>
                    <a:pt x="1623822" y="810260"/>
                  </a:lnTo>
                  <a:lnTo>
                    <a:pt x="1661541" y="781304"/>
                  </a:lnTo>
                  <a:lnTo>
                    <a:pt x="1697736" y="750697"/>
                  </a:lnTo>
                  <a:lnTo>
                    <a:pt x="1732534" y="718439"/>
                  </a:lnTo>
                  <a:close/>
                </a:path>
                <a:path w="2040254" h="1008379">
                  <a:moveTo>
                    <a:pt x="2040255" y="0"/>
                  </a:moveTo>
                  <a:lnTo>
                    <a:pt x="1049401" y="0"/>
                  </a:lnTo>
                  <a:lnTo>
                    <a:pt x="1747901" y="700024"/>
                  </a:lnTo>
                  <a:lnTo>
                    <a:pt x="1780540" y="665099"/>
                  </a:lnTo>
                  <a:lnTo>
                    <a:pt x="1811528" y="628777"/>
                  </a:lnTo>
                  <a:lnTo>
                    <a:pt x="1840865" y="591058"/>
                  </a:lnTo>
                  <a:lnTo>
                    <a:pt x="1868424" y="552069"/>
                  </a:lnTo>
                  <a:lnTo>
                    <a:pt x="1894205" y="511683"/>
                  </a:lnTo>
                  <a:lnTo>
                    <a:pt x="1918081" y="470154"/>
                  </a:lnTo>
                  <a:lnTo>
                    <a:pt x="1939925" y="427355"/>
                  </a:lnTo>
                  <a:lnTo>
                    <a:pt x="1959864" y="383540"/>
                  </a:lnTo>
                  <a:lnTo>
                    <a:pt x="1977771" y="338582"/>
                  </a:lnTo>
                  <a:lnTo>
                    <a:pt x="1993519" y="292735"/>
                  </a:lnTo>
                  <a:lnTo>
                    <a:pt x="2006981" y="245999"/>
                  </a:lnTo>
                  <a:lnTo>
                    <a:pt x="2018411" y="198247"/>
                  </a:lnTo>
                  <a:lnTo>
                    <a:pt x="2027428" y="149733"/>
                  </a:lnTo>
                  <a:lnTo>
                    <a:pt x="2034159" y="100584"/>
                  </a:lnTo>
                  <a:lnTo>
                    <a:pt x="2038477" y="50546"/>
                  </a:lnTo>
                  <a:lnTo>
                    <a:pt x="2040255" y="0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511040" y="2554223"/>
              <a:ext cx="741045" cy="1008380"/>
            </a:xfrm>
            <a:custGeom>
              <a:avLst/>
              <a:gdLst/>
              <a:ahLst/>
              <a:cxnLst/>
              <a:rect l="l" t="t" r="r" b="b"/>
              <a:pathLst>
                <a:path w="741045" h="1008379">
                  <a:moveTo>
                    <a:pt x="715899" y="0"/>
                  </a:moveTo>
                  <a:lnTo>
                    <a:pt x="700532" y="0"/>
                  </a:lnTo>
                  <a:lnTo>
                    <a:pt x="0" y="700024"/>
                  </a:lnTo>
                  <a:lnTo>
                    <a:pt x="18415" y="718439"/>
                  </a:lnTo>
                  <a:lnTo>
                    <a:pt x="715899" y="15367"/>
                  </a:lnTo>
                  <a:lnTo>
                    <a:pt x="715899" y="0"/>
                  </a:lnTo>
                  <a:close/>
                </a:path>
                <a:path w="741045" h="1008379">
                  <a:moveTo>
                    <a:pt x="740537" y="15367"/>
                  </a:moveTo>
                  <a:lnTo>
                    <a:pt x="728218" y="3048"/>
                  </a:lnTo>
                  <a:lnTo>
                    <a:pt x="715899" y="15367"/>
                  </a:lnTo>
                  <a:lnTo>
                    <a:pt x="715899" y="1008380"/>
                  </a:lnTo>
                  <a:lnTo>
                    <a:pt x="740537" y="1008380"/>
                  </a:lnTo>
                  <a:lnTo>
                    <a:pt x="740537" y="15367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227320" y="2554224"/>
              <a:ext cx="12065" cy="16510"/>
            </a:xfrm>
            <a:custGeom>
              <a:avLst/>
              <a:gdLst/>
              <a:ahLst/>
              <a:cxnLst/>
              <a:rect l="l" t="t" r="r" b="b"/>
              <a:pathLst>
                <a:path w="12064" h="16510">
                  <a:moveTo>
                    <a:pt x="8889" y="0"/>
                  </a:moveTo>
                  <a:lnTo>
                    <a:pt x="0" y="0"/>
                  </a:lnTo>
                  <a:lnTo>
                    <a:pt x="0" y="16255"/>
                  </a:lnTo>
                  <a:lnTo>
                    <a:pt x="11810" y="3301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251703" y="2554224"/>
              <a:ext cx="718185" cy="719455"/>
            </a:xfrm>
            <a:custGeom>
              <a:avLst/>
              <a:gdLst/>
              <a:ahLst/>
              <a:cxnLst/>
              <a:rect l="l" t="t" r="r" b="b"/>
              <a:pathLst>
                <a:path w="718185" h="719454">
                  <a:moveTo>
                    <a:pt x="18542" y="0"/>
                  </a:moveTo>
                  <a:lnTo>
                    <a:pt x="0" y="0"/>
                  </a:lnTo>
                  <a:lnTo>
                    <a:pt x="0" y="15493"/>
                  </a:lnTo>
                  <a:lnTo>
                    <a:pt x="702310" y="719327"/>
                  </a:lnTo>
                  <a:lnTo>
                    <a:pt x="708533" y="713104"/>
                  </a:lnTo>
                  <a:lnTo>
                    <a:pt x="711581" y="706881"/>
                  </a:lnTo>
                  <a:lnTo>
                    <a:pt x="717804" y="700786"/>
                  </a:lnTo>
                  <a:lnTo>
                    <a:pt x="18542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239511" y="2554224"/>
              <a:ext cx="12065" cy="16510"/>
            </a:xfrm>
            <a:custGeom>
              <a:avLst/>
              <a:gdLst/>
              <a:ahLst/>
              <a:cxnLst/>
              <a:rect l="l" t="t" r="r" b="b"/>
              <a:pathLst>
                <a:path w="12064" h="16510">
                  <a:moveTo>
                    <a:pt x="11811" y="0"/>
                  </a:moveTo>
                  <a:lnTo>
                    <a:pt x="5968" y="0"/>
                  </a:lnTo>
                  <a:lnTo>
                    <a:pt x="0" y="3301"/>
                  </a:lnTo>
                  <a:lnTo>
                    <a:pt x="11811" y="16255"/>
                  </a:lnTo>
                  <a:lnTo>
                    <a:pt x="11811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236464" y="2554224"/>
              <a:ext cx="8890" cy="4445"/>
            </a:xfrm>
            <a:custGeom>
              <a:avLst/>
              <a:gdLst/>
              <a:ahLst/>
              <a:cxnLst/>
              <a:rect l="l" t="t" r="r" b="b"/>
              <a:pathLst>
                <a:path w="8889" h="4444">
                  <a:moveTo>
                    <a:pt x="8889" y="0"/>
                  </a:moveTo>
                  <a:lnTo>
                    <a:pt x="0" y="0"/>
                  </a:lnTo>
                  <a:lnTo>
                    <a:pt x="2921" y="4445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221480" y="2529839"/>
              <a:ext cx="2040255" cy="26034"/>
            </a:xfrm>
            <a:custGeom>
              <a:avLst/>
              <a:gdLst/>
              <a:ahLst/>
              <a:cxnLst/>
              <a:rect l="l" t="t" r="r" b="b"/>
              <a:pathLst>
                <a:path w="2040254" h="26035">
                  <a:moveTo>
                    <a:pt x="996950" y="12700"/>
                  </a:moveTo>
                  <a:lnTo>
                    <a:pt x="996873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25400"/>
                  </a:lnTo>
                  <a:lnTo>
                    <a:pt x="996950" y="25400"/>
                  </a:lnTo>
                  <a:lnTo>
                    <a:pt x="996950" y="12700"/>
                  </a:lnTo>
                  <a:close/>
                </a:path>
                <a:path w="2040254" h="26035">
                  <a:moveTo>
                    <a:pt x="2040255" y="0"/>
                  </a:moveTo>
                  <a:lnTo>
                    <a:pt x="1043432" y="0"/>
                  </a:lnTo>
                  <a:lnTo>
                    <a:pt x="1043305" y="25908"/>
                  </a:lnTo>
                  <a:lnTo>
                    <a:pt x="2040255" y="25908"/>
                  </a:lnTo>
                  <a:lnTo>
                    <a:pt x="2040255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212080" y="2529839"/>
              <a:ext cx="59055" cy="26034"/>
            </a:xfrm>
            <a:custGeom>
              <a:avLst/>
              <a:gdLst/>
              <a:ahLst/>
              <a:cxnLst/>
              <a:rect l="l" t="t" r="r" b="b"/>
              <a:pathLst>
                <a:path w="59054" h="26035">
                  <a:moveTo>
                    <a:pt x="15494" y="16129"/>
                  </a:moveTo>
                  <a:lnTo>
                    <a:pt x="12446" y="12954"/>
                  </a:lnTo>
                  <a:lnTo>
                    <a:pt x="0" y="25781"/>
                  </a:lnTo>
                  <a:lnTo>
                    <a:pt x="15494" y="25781"/>
                  </a:lnTo>
                  <a:lnTo>
                    <a:pt x="15494" y="16129"/>
                  </a:lnTo>
                  <a:close/>
                </a:path>
                <a:path w="59054" h="26035">
                  <a:moveTo>
                    <a:pt x="58801" y="0"/>
                  </a:moveTo>
                  <a:lnTo>
                    <a:pt x="40259" y="0"/>
                  </a:lnTo>
                  <a:lnTo>
                    <a:pt x="40259" y="6477"/>
                  </a:lnTo>
                  <a:lnTo>
                    <a:pt x="46482" y="12954"/>
                  </a:lnTo>
                  <a:lnTo>
                    <a:pt x="58801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227320" y="2529839"/>
              <a:ext cx="24765" cy="26034"/>
            </a:xfrm>
            <a:custGeom>
              <a:avLst/>
              <a:gdLst/>
              <a:ahLst/>
              <a:cxnLst/>
              <a:rect l="l" t="t" r="r" b="b"/>
              <a:pathLst>
                <a:path w="24764" h="26035">
                  <a:moveTo>
                    <a:pt x="9144" y="25781"/>
                  </a:moveTo>
                  <a:lnTo>
                    <a:pt x="0" y="16129"/>
                  </a:lnTo>
                  <a:lnTo>
                    <a:pt x="0" y="25781"/>
                  </a:lnTo>
                  <a:lnTo>
                    <a:pt x="9144" y="25781"/>
                  </a:lnTo>
                  <a:close/>
                </a:path>
                <a:path w="24764" h="26035">
                  <a:moveTo>
                    <a:pt x="24257" y="0"/>
                  </a:moveTo>
                  <a:lnTo>
                    <a:pt x="18161" y="0"/>
                  </a:lnTo>
                  <a:lnTo>
                    <a:pt x="24257" y="6477"/>
                  </a:lnTo>
                  <a:lnTo>
                    <a:pt x="24257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212080" y="2529839"/>
              <a:ext cx="59055" cy="26034"/>
            </a:xfrm>
            <a:custGeom>
              <a:avLst/>
              <a:gdLst/>
              <a:ahLst/>
              <a:cxnLst/>
              <a:rect l="l" t="t" r="r" b="b"/>
              <a:pathLst>
                <a:path w="59054" h="26035">
                  <a:moveTo>
                    <a:pt x="15494" y="0"/>
                  </a:moveTo>
                  <a:lnTo>
                    <a:pt x="0" y="0"/>
                  </a:lnTo>
                  <a:lnTo>
                    <a:pt x="12446" y="12954"/>
                  </a:lnTo>
                  <a:lnTo>
                    <a:pt x="15494" y="6477"/>
                  </a:lnTo>
                  <a:lnTo>
                    <a:pt x="15494" y="0"/>
                  </a:lnTo>
                  <a:close/>
                </a:path>
                <a:path w="59054" h="26035">
                  <a:moveTo>
                    <a:pt x="58801" y="25781"/>
                  </a:moveTo>
                  <a:lnTo>
                    <a:pt x="46482" y="12954"/>
                  </a:lnTo>
                  <a:lnTo>
                    <a:pt x="40259" y="16129"/>
                  </a:lnTo>
                  <a:lnTo>
                    <a:pt x="40259" y="25781"/>
                  </a:lnTo>
                  <a:lnTo>
                    <a:pt x="58801" y="25781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224272" y="2529839"/>
              <a:ext cx="34925" cy="26034"/>
            </a:xfrm>
            <a:custGeom>
              <a:avLst/>
              <a:gdLst/>
              <a:ahLst/>
              <a:cxnLst/>
              <a:rect l="l" t="t" r="r" b="b"/>
              <a:pathLst>
                <a:path w="34925" h="26035">
                  <a:moveTo>
                    <a:pt x="3175" y="6477"/>
                  </a:moveTo>
                  <a:lnTo>
                    <a:pt x="0" y="12954"/>
                  </a:lnTo>
                  <a:lnTo>
                    <a:pt x="3175" y="16129"/>
                  </a:lnTo>
                  <a:lnTo>
                    <a:pt x="3175" y="6477"/>
                  </a:lnTo>
                  <a:close/>
                </a:path>
                <a:path w="34925" h="26035">
                  <a:moveTo>
                    <a:pt x="12573" y="0"/>
                  </a:moveTo>
                  <a:lnTo>
                    <a:pt x="3175" y="0"/>
                  </a:lnTo>
                  <a:lnTo>
                    <a:pt x="3175" y="6477"/>
                  </a:lnTo>
                  <a:lnTo>
                    <a:pt x="12573" y="0"/>
                  </a:lnTo>
                  <a:close/>
                </a:path>
                <a:path w="34925" h="26035">
                  <a:moveTo>
                    <a:pt x="28321" y="16129"/>
                  </a:moveTo>
                  <a:lnTo>
                    <a:pt x="21971" y="25781"/>
                  </a:lnTo>
                  <a:lnTo>
                    <a:pt x="28321" y="25781"/>
                  </a:lnTo>
                  <a:lnTo>
                    <a:pt x="28321" y="16129"/>
                  </a:lnTo>
                  <a:close/>
                </a:path>
                <a:path w="34925" h="26035">
                  <a:moveTo>
                    <a:pt x="34544" y="12954"/>
                  </a:moveTo>
                  <a:lnTo>
                    <a:pt x="28321" y="6477"/>
                  </a:lnTo>
                  <a:lnTo>
                    <a:pt x="28321" y="16129"/>
                  </a:lnTo>
                  <a:lnTo>
                    <a:pt x="34544" y="12954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27320" y="2529840"/>
              <a:ext cx="24765" cy="26034"/>
            </a:xfrm>
            <a:custGeom>
              <a:avLst/>
              <a:gdLst/>
              <a:ahLst/>
              <a:cxnLst/>
              <a:rect l="l" t="t" r="r" b="b"/>
              <a:pathLst>
                <a:path w="24764" h="26035">
                  <a:moveTo>
                    <a:pt x="18160" y="0"/>
                  </a:moveTo>
                  <a:lnTo>
                    <a:pt x="9143" y="0"/>
                  </a:lnTo>
                  <a:lnTo>
                    <a:pt x="0" y="6476"/>
                  </a:lnTo>
                  <a:lnTo>
                    <a:pt x="0" y="16129"/>
                  </a:lnTo>
                  <a:lnTo>
                    <a:pt x="9143" y="25781"/>
                  </a:lnTo>
                  <a:lnTo>
                    <a:pt x="18160" y="25781"/>
                  </a:lnTo>
                  <a:lnTo>
                    <a:pt x="24256" y="16129"/>
                  </a:lnTo>
                  <a:lnTo>
                    <a:pt x="24256" y="6476"/>
                  </a:lnTo>
                  <a:lnTo>
                    <a:pt x="18160" y="0"/>
                  </a:lnTo>
                  <a:close/>
                </a:path>
              </a:pathLst>
            </a:custGeom>
            <a:solidFill>
              <a:srgbClr val="B6C1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288535" y="1586484"/>
              <a:ext cx="1905000" cy="1909445"/>
            </a:xfrm>
            <a:custGeom>
              <a:avLst/>
              <a:gdLst/>
              <a:ahLst/>
              <a:cxnLst/>
              <a:rect l="l" t="t" r="r" b="b"/>
              <a:pathLst>
                <a:path w="1905000" h="1909445">
                  <a:moveTo>
                    <a:pt x="950722" y="0"/>
                  </a:moveTo>
                  <a:lnTo>
                    <a:pt x="903224" y="1142"/>
                  </a:lnTo>
                  <a:lnTo>
                    <a:pt x="856234" y="4699"/>
                  </a:lnTo>
                  <a:lnTo>
                    <a:pt x="810005" y="10413"/>
                  </a:lnTo>
                  <a:lnTo>
                    <a:pt x="764413" y="18287"/>
                  </a:lnTo>
                  <a:lnTo>
                    <a:pt x="719709" y="28320"/>
                  </a:lnTo>
                  <a:lnTo>
                    <a:pt x="675766" y="40512"/>
                  </a:lnTo>
                  <a:lnTo>
                    <a:pt x="632713" y="54737"/>
                  </a:lnTo>
                  <a:lnTo>
                    <a:pt x="590550" y="70865"/>
                  </a:lnTo>
                  <a:lnTo>
                    <a:pt x="549401" y="89026"/>
                  </a:lnTo>
                  <a:lnTo>
                    <a:pt x="509397" y="108965"/>
                  </a:lnTo>
                  <a:lnTo>
                    <a:pt x="470408" y="130682"/>
                  </a:lnTo>
                  <a:lnTo>
                    <a:pt x="432562" y="154177"/>
                  </a:lnTo>
                  <a:lnTo>
                    <a:pt x="395986" y="179450"/>
                  </a:lnTo>
                  <a:lnTo>
                    <a:pt x="360552" y="206248"/>
                  </a:lnTo>
                  <a:lnTo>
                    <a:pt x="326516" y="234695"/>
                  </a:lnTo>
                  <a:lnTo>
                    <a:pt x="293877" y="264794"/>
                  </a:lnTo>
                  <a:lnTo>
                    <a:pt x="262636" y="296163"/>
                  </a:lnTo>
                  <a:lnTo>
                    <a:pt x="232790" y="329056"/>
                  </a:lnTo>
                  <a:lnTo>
                    <a:pt x="204597" y="363346"/>
                  </a:lnTo>
                  <a:lnTo>
                    <a:pt x="177926" y="398906"/>
                  </a:lnTo>
                  <a:lnTo>
                    <a:pt x="152908" y="435737"/>
                  </a:lnTo>
                  <a:lnTo>
                    <a:pt x="129539" y="473837"/>
                  </a:lnTo>
                  <a:lnTo>
                    <a:pt x="107950" y="513079"/>
                  </a:lnTo>
                  <a:lnTo>
                    <a:pt x="88137" y="553338"/>
                  </a:lnTo>
                  <a:lnTo>
                    <a:pt x="70230" y="594613"/>
                  </a:lnTo>
                  <a:lnTo>
                    <a:pt x="54228" y="637031"/>
                  </a:lnTo>
                  <a:lnTo>
                    <a:pt x="40131" y="680212"/>
                  </a:lnTo>
                  <a:lnTo>
                    <a:pt x="28066" y="724407"/>
                  </a:lnTo>
                  <a:lnTo>
                    <a:pt x="18161" y="769238"/>
                  </a:lnTo>
                  <a:lnTo>
                    <a:pt x="10287" y="814958"/>
                  </a:lnTo>
                  <a:lnTo>
                    <a:pt x="4572" y="861440"/>
                  </a:lnTo>
                  <a:lnTo>
                    <a:pt x="1142" y="908430"/>
                  </a:lnTo>
                  <a:lnTo>
                    <a:pt x="0" y="956182"/>
                  </a:lnTo>
                  <a:lnTo>
                    <a:pt x="1142" y="1003807"/>
                  </a:lnTo>
                  <a:lnTo>
                    <a:pt x="4572" y="1050798"/>
                  </a:lnTo>
                  <a:lnTo>
                    <a:pt x="10287" y="1097279"/>
                  </a:lnTo>
                  <a:lnTo>
                    <a:pt x="18161" y="1142873"/>
                  </a:lnTo>
                  <a:lnTo>
                    <a:pt x="28066" y="1187703"/>
                  </a:lnTo>
                  <a:lnTo>
                    <a:pt x="40131" y="1231773"/>
                  </a:lnTo>
                  <a:lnTo>
                    <a:pt x="54228" y="1274952"/>
                  </a:lnTo>
                  <a:lnTo>
                    <a:pt x="70230" y="1317116"/>
                  </a:lnTo>
                  <a:lnTo>
                    <a:pt x="88137" y="1358391"/>
                  </a:lnTo>
                  <a:lnTo>
                    <a:pt x="107950" y="1398524"/>
                  </a:lnTo>
                  <a:lnTo>
                    <a:pt x="129539" y="1437639"/>
                  </a:lnTo>
                  <a:lnTo>
                    <a:pt x="152908" y="1475613"/>
                  </a:lnTo>
                  <a:lnTo>
                    <a:pt x="177926" y="1512315"/>
                  </a:lnTo>
                  <a:lnTo>
                    <a:pt x="204597" y="1547749"/>
                  </a:lnTo>
                  <a:lnTo>
                    <a:pt x="232790" y="1581912"/>
                  </a:lnTo>
                  <a:lnTo>
                    <a:pt x="262636" y="1614551"/>
                  </a:lnTo>
                  <a:lnTo>
                    <a:pt x="293877" y="1645919"/>
                  </a:lnTo>
                  <a:lnTo>
                    <a:pt x="326516" y="1675764"/>
                  </a:lnTo>
                  <a:lnTo>
                    <a:pt x="360552" y="1704086"/>
                  </a:lnTo>
                  <a:lnTo>
                    <a:pt x="395986" y="1730882"/>
                  </a:lnTo>
                  <a:lnTo>
                    <a:pt x="432562" y="1755902"/>
                  </a:lnTo>
                  <a:lnTo>
                    <a:pt x="470408" y="1779269"/>
                  </a:lnTo>
                  <a:lnTo>
                    <a:pt x="509397" y="1800987"/>
                  </a:lnTo>
                  <a:lnTo>
                    <a:pt x="549401" y="1820799"/>
                  </a:lnTo>
                  <a:lnTo>
                    <a:pt x="590550" y="1838832"/>
                  </a:lnTo>
                  <a:lnTo>
                    <a:pt x="632713" y="1854835"/>
                  </a:lnTo>
                  <a:lnTo>
                    <a:pt x="675766" y="1868931"/>
                  </a:lnTo>
                  <a:lnTo>
                    <a:pt x="719709" y="1880996"/>
                  </a:lnTo>
                  <a:lnTo>
                    <a:pt x="764413" y="1891029"/>
                  </a:lnTo>
                  <a:lnTo>
                    <a:pt x="810005" y="1898903"/>
                  </a:lnTo>
                  <a:lnTo>
                    <a:pt x="856234" y="1904618"/>
                  </a:lnTo>
                  <a:lnTo>
                    <a:pt x="903224" y="1908048"/>
                  </a:lnTo>
                  <a:lnTo>
                    <a:pt x="950722" y="1909190"/>
                  </a:lnTo>
                  <a:lnTo>
                    <a:pt x="998219" y="1908048"/>
                  </a:lnTo>
                  <a:lnTo>
                    <a:pt x="1045210" y="1904618"/>
                  </a:lnTo>
                  <a:lnTo>
                    <a:pt x="1091564" y="1898903"/>
                  </a:lnTo>
                  <a:lnTo>
                    <a:pt x="1137158" y="1891029"/>
                  </a:lnTo>
                  <a:lnTo>
                    <a:pt x="1181989" y="1880996"/>
                  </a:lnTo>
                  <a:lnTo>
                    <a:pt x="1225930" y="1868931"/>
                  </a:lnTo>
                  <a:lnTo>
                    <a:pt x="1269111" y="1854835"/>
                  </a:lnTo>
                  <a:lnTo>
                    <a:pt x="1311275" y="1838832"/>
                  </a:lnTo>
                  <a:lnTo>
                    <a:pt x="1352550" y="1820799"/>
                  </a:lnTo>
                  <a:lnTo>
                    <a:pt x="1392681" y="1800987"/>
                  </a:lnTo>
                  <a:lnTo>
                    <a:pt x="1431798" y="1779269"/>
                  </a:lnTo>
                  <a:lnTo>
                    <a:pt x="1469771" y="1755902"/>
                  </a:lnTo>
                  <a:lnTo>
                    <a:pt x="1506474" y="1730882"/>
                  </a:lnTo>
                  <a:lnTo>
                    <a:pt x="1542034" y="1704086"/>
                  </a:lnTo>
                  <a:lnTo>
                    <a:pt x="1576197" y="1675764"/>
                  </a:lnTo>
                  <a:lnTo>
                    <a:pt x="1608963" y="1645919"/>
                  </a:lnTo>
                  <a:lnTo>
                    <a:pt x="1640459" y="1614551"/>
                  </a:lnTo>
                  <a:lnTo>
                    <a:pt x="1670303" y="1581912"/>
                  </a:lnTo>
                  <a:lnTo>
                    <a:pt x="1698752" y="1547749"/>
                  </a:lnTo>
                  <a:lnTo>
                    <a:pt x="1725549" y="1512315"/>
                  </a:lnTo>
                  <a:lnTo>
                    <a:pt x="1750694" y="1475613"/>
                  </a:lnTo>
                  <a:lnTo>
                    <a:pt x="1774189" y="1437639"/>
                  </a:lnTo>
                  <a:lnTo>
                    <a:pt x="1795779" y="1398524"/>
                  </a:lnTo>
                  <a:lnTo>
                    <a:pt x="1815718" y="1358391"/>
                  </a:lnTo>
                  <a:lnTo>
                    <a:pt x="1833752" y="1317116"/>
                  </a:lnTo>
                  <a:lnTo>
                    <a:pt x="1849881" y="1274952"/>
                  </a:lnTo>
                  <a:lnTo>
                    <a:pt x="1864105" y="1231773"/>
                  </a:lnTo>
                  <a:lnTo>
                    <a:pt x="1876171" y="1187703"/>
                  </a:lnTo>
                  <a:lnTo>
                    <a:pt x="1886203" y="1142873"/>
                  </a:lnTo>
                  <a:lnTo>
                    <a:pt x="1894077" y="1097279"/>
                  </a:lnTo>
                  <a:lnTo>
                    <a:pt x="1899792" y="1050798"/>
                  </a:lnTo>
                  <a:lnTo>
                    <a:pt x="1903349" y="1003807"/>
                  </a:lnTo>
                  <a:lnTo>
                    <a:pt x="1904491" y="956182"/>
                  </a:lnTo>
                  <a:lnTo>
                    <a:pt x="1903349" y="908430"/>
                  </a:lnTo>
                  <a:lnTo>
                    <a:pt x="1899792" y="861440"/>
                  </a:lnTo>
                  <a:lnTo>
                    <a:pt x="1894077" y="814958"/>
                  </a:lnTo>
                  <a:lnTo>
                    <a:pt x="1886203" y="769238"/>
                  </a:lnTo>
                  <a:lnTo>
                    <a:pt x="1876171" y="724407"/>
                  </a:lnTo>
                  <a:lnTo>
                    <a:pt x="1864105" y="680212"/>
                  </a:lnTo>
                  <a:lnTo>
                    <a:pt x="1849881" y="637031"/>
                  </a:lnTo>
                  <a:lnTo>
                    <a:pt x="1833752" y="594613"/>
                  </a:lnTo>
                  <a:lnTo>
                    <a:pt x="1815718" y="553338"/>
                  </a:lnTo>
                  <a:lnTo>
                    <a:pt x="1795779" y="513079"/>
                  </a:lnTo>
                  <a:lnTo>
                    <a:pt x="1774189" y="473837"/>
                  </a:lnTo>
                  <a:lnTo>
                    <a:pt x="1750694" y="435737"/>
                  </a:lnTo>
                  <a:lnTo>
                    <a:pt x="1725549" y="398906"/>
                  </a:lnTo>
                  <a:lnTo>
                    <a:pt x="1698752" y="363346"/>
                  </a:lnTo>
                  <a:lnTo>
                    <a:pt x="1670303" y="329056"/>
                  </a:lnTo>
                  <a:lnTo>
                    <a:pt x="1640459" y="296163"/>
                  </a:lnTo>
                  <a:lnTo>
                    <a:pt x="1608963" y="264794"/>
                  </a:lnTo>
                  <a:lnTo>
                    <a:pt x="1576197" y="234695"/>
                  </a:lnTo>
                  <a:lnTo>
                    <a:pt x="1542034" y="206248"/>
                  </a:lnTo>
                  <a:lnTo>
                    <a:pt x="1506474" y="179450"/>
                  </a:lnTo>
                  <a:lnTo>
                    <a:pt x="1469771" y="154177"/>
                  </a:lnTo>
                  <a:lnTo>
                    <a:pt x="1431798" y="130682"/>
                  </a:lnTo>
                  <a:lnTo>
                    <a:pt x="1392681" y="108965"/>
                  </a:lnTo>
                  <a:lnTo>
                    <a:pt x="1352550" y="89026"/>
                  </a:lnTo>
                  <a:lnTo>
                    <a:pt x="1311275" y="70865"/>
                  </a:lnTo>
                  <a:lnTo>
                    <a:pt x="1269111" y="54737"/>
                  </a:lnTo>
                  <a:lnTo>
                    <a:pt x="1225930" y="40512"/>
                  </a:lnTo>
                  <a:lnTo>
                    <a:pt x="1181989" y="28320"/>
                  </a:lnTo>
                  <a:lnTo>
                    <a:pt x="1137158" y="18287"/>
                  </a:lnTo>
                  <a:lnTo>
                    <a:pt x="1091564" y="10413"/>
                  </a:lnTo>
                  <a:lnTo>
                    <a:pt x="1045210" y="4699"/>
                  </a:lnTo>
                  <a:lnTo>
                    <a:pt x="998219" y="1142"/>
                  </a:lnTo>
                  <a:lnTo>
                    <a:pt x="9507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0" y="2447543"/>
              <a:ext cx="3445510" cy="4271645"/>
            </a:xfrm>
            <a:custGeom>
              <a:avLst/>
              <a:gdLst/>
              <a:ahLst/>
              <a:cxnLst/>
              <a:rect l="l" t="t" r="r" b="b"/>
              <a:pathLst>
                <a:path w="3445510" h="4271645">
                  <a:moveTo>
                    <a:pt x="1218247" y="1605788"/>
                  </a:moveTo>
                  <a:lnTo>
                    <a:pt x="1212100" y="1599692"/>
                  </a:lnTo>
                  <a:lnTo>
                    <a:pt x="1205941" y="1596517"/>
                  </a:lnTo>
                  <a:lnTo>
                    <a:pt x="1199794" y="1590421"/>
                  </a:lnTo>
                  <a:lnTo>
                    <a:pt x="0" y="2792476"/>
                  </a:lnTo>
                  <a:lnTo>
                    <a:pt x="15379" y="2810891"/>
                  </a:lnTo>
                  <a:lnTo>
                    <a:pt x="1218247" y="1605788"/>
                  </a:lnTo>
                  <a:close/>
                </a:path>
                <a:path w="3445510" h="4271645">
                  <a:moveTo>
                    <a:pt x="1224407" y="1124966"/>
                  </a:moveTo>
                  <a:lnTo>
                    <a:pt x="101523" y="0"/>
                  </a:lnTo>
                  <a:lnTo>
                    <a:pt x="86144" y="18542"/>
                  </a:lnTo>
                  <a:lnTo>
                    <a:pt x="1205941" y="1140460"/>
                  </a:lnTo>
                  <a:lnTo>
                    <a:pt x="1218247" y="1128026"/>
                  </a:lnTo>
                  <a:lnTo>
                    <a:pt x="1224407" y="1124966"/>
                  </a:lnTo>
                  <a:close/>
                </a:path>
                <a:path w="3445510" h="4271645">
                  <a:moveTo>
                    <a:pt x="2199640" y="2101977"/>
                  </a:moveTo>
                  <a:lnTo>
                    <a:pt x="1682750" y="1584198"/>
                  </a:lnTo>
                  <a:lnTo>
                    <a:pt x="1670431" y="1596517"/>
                  </a:lnTo>
                  <a:lnTo>
                    <a:pt x="1667383" y="1602740"/>
                  </a:lnTo>
                  <a:lnTo>
                    <a:pt x="2181098" y="2117471"/>
                  </a:lnTo>
                  <a:lnTo>
                    <a:pt x="2187321" y="2111248"/>
                  </a:lnTo>
                  <a:lnTo>
                    <a:pt x="2193417" y="2108200"/>
                  </a:lnTo>
                  <a:lnTo>
                    <a:pt x="2199640" y="2101977"/>
                  </a:lnTo>
                  <a:close/>
                </a:path>
                <a:path w="3445510" h="4271645">
                  <a:moveTo>
                    <a:pt x="2488819" y="332867"/>
                  </a:moveTo>
                  <a:lnTo>
                    <a:pt x="2476500" y="320548"/>
                  </a:lnTo>
                  <a:lnTo>
                    <a:pt x="2473452" y="314325"/>
                  </a:lnTo>
                  <a:lnTo>
                    <a:pt x="1661287" y="1128026"/>
                  </a:lnTo>
                  <a:lnTo>
                    <a:pt x="1673606" y="1140460"/>
                  </a:lnTo>
                  <a:lnTo>
                    <a:pt x="1676654" y="1146556"/>
                  </a:lnTo>
                  <a:lnTo>
                    <a:pt x="2488819" y="332867"/>
                  </a:lnTo>
                  <a:close/>
                </a:path>
                <a:path w="3445510" h="4271645">
                  <a:moveTo>
                    <a:pt x="2697988" y="2635250"/>
                  </a:moveTo>
                  <a:lnTo>
                    <a:pt x="2181098" y="2117471"/>
                  </a:lnTo>
                  <a:lnTo>
                    <a:pt x="2147951" y="2154809"/>
                  </a:lnTo>
                  <a:lnTo>
                    <a:pt x="2117090" y="2194433"/>
                  </a:lnTo>
                  <a:lnTo>
                    <a:pt x="2088896" y="2236216"/>
                  </a:lnTo>
                  <a:lnTo>
                    <a:pt x="2063496" y="2279904"/>
                  </a:lnTo>
                  <a:lnTo>
                    <a:pt x="2040890" y="2325624"/>
                  </a:lnTo>
                  <a:lnTo>
                    <a:pt x="2021459" y="2372868"/>
                  </a:lnTo>
                  <a:lnTo>
                    <a:pt x="2005203" y="2421636"/>
                  </a:lnTo>
                  <a:lnTo>
                    <a:pt x="1992249" y="2471801"/>
                  </a:lnTo>
                  <a:lnTo>
                    <a:pt x="1982724" y="2523236"/>
                  </a:lnTo>
                  <a:lnTo>
                    <a:pt x="1977009" y="2575687"/>
                  </a:lnTo>
                  <a:lnTo>
                    <a:pt x="1975104" y="2629154"/>
                  </a:lnTo>
                  <a:lnTo>
                    <a:pt x="1976628" y="2677160"/>
                  </a:lnTo>
                  <a:lnTo>
                    <a:pt x="1981073" y="2724404"/>
                  </a:lnTo>
                  <a:lnTo>
                    <a:pt x="1988566" y="2770759"/>
                  </a:lnTo>
                  <a:lnTo>
                    <a:pt x="1998853" y="2815971"/>
                  </a:lnTo>
                  <a:lnTo>
                    <a:pt x="2011807" y="2860167"/>
                  </a:lnTo>
                  <a:lnTo>
                    <a:pt x="2027428" y="2903093"/>
                  </a:lnTo>
                  <a:lnTo>
                    <a:pt x="2045589" y="2944749"/>
                  </a:lnTo>
                  <a:lnTo>
                    <a:pt x="2066163" y="2985008"/>
                  </a:lnTo>
                  <a:lnTo>
                    <a:pt x="2089150" y="3023870"/>
                  </a:lnTo>
                  <a:lnTo>
                    <a:pt x="2114296" y="3061081"/>
                  </a:lnTo>
                  <a:lnTo>
                    <a:pt x="2141728" y="3096514"/>
                  </a:lnTo>
                  <a:lnTo>
                    <a:pt x="2171065" y="3130296"/>
                  </a:lnTo>
                  <a:lnTo>
                    <a:pt x="2202434" y="3162211"/>
                  </a:lnTo>
                  <a:lnTo>
                    <a:pt x="2235708" y="3192157"/>
                  </a:lnTo>
                  <a:lnTo>
                    <a:pt x="2270760" y="3220059"/>
                  </a:lnTo>
                  <a:lnTo>
                    <a:pt x="2307463" y="3245815"/>
                  </a:lnTo>
                  <a:lnTo>
                    <a:pt x="2345817" y="3269323"/>
                  </a:lnTo>
                  <a:lnTo>
                    <a:pt x="2385568" y="3290506"/>
                  </a:lnTo>
                  <a:lnTo>
                    <a:pt x="2426716" y="3309277"/>
                  </a:lnTo>
                  <a:lnTo>
                    <a:pt x="2469261" y="3325520"/>
                  </a:lnTo>
                  <a:lnTo>
                    <a:pt x="2512949" y="3339147"/>
                  </a:lnTo>
                  <a:lnTo>
                    <a:pt x="2557780" y="3350082"/>
                  </a:lnTo>
                  <a:lnTo>
                    <a:pt x="2603627" y="3358223"/>
                  </a:lnTo>
                  <a:lnTo>
                    <a:pt x="2650363" y="3363468"/>
                  </a:lnTo>
                  <a:lnTo>
                    <a:pt x="2697988" y="3365728"/>
                  </a:lnTo>
                  <a:lnTo>
                    <a:pt x="2697988" y="2635250"/>
                  </a:lnTo>
                  <a:close/>
                </a:path>
                <a:path w="3445510" h="4271645">
                  <a:moveTo>
                    <a:pt x="2697988" y="1892427"/>
                  </a:moveTo>
                  <a:lnTo>
                    <a:pt x="2645664" y="1895221"/>
                  </a:lnTo>
                  <a:lnTo>
                    <a:pt x="2594229" y="1901571"/>
                  </a:lnTo>
                  <a:lnTo>
                    <a:pt x="2544064" y="1911604"/>
                  </a:lnTo>
                  <a:lnTo>
                    <a:pt x="2495169" y="1924939"/>
                  </a:lnTo>
                  <a:lnTo>
                    <a:pt x="2447798" y="1941576"/>
                  </a:lnTo>
                  <a:lnTo>
                    <a:pt x="2401824" y="1961261"/>
                  </a:lnTo>
                  <a:lnTo>
                    <a:pt x="2357501" y="1983994"/>
                  </a:lnTo>
                  <a:lnTo>
                    <a:pt x="2315083" y="2009648"/>
                  </a:lnTo>
                  <a:lnTo>
                    <a:pt x="2274570" y="2037842"/>
                  </a:lnTo>
                  <a:lnTo>
                    <a:pt x="2235962" y="2068703"/>
                  </a:lnTo>
                  <a:lnTo>
                    <a:pt x="2199640" y="2101977"/>
                  </a:lnTo>
                  <a:lnTo>
                    <a:pt x="2697988" y="2601341"/>
                  </a:lnTo>
                  <a:lnTo>
                    <a:pt x="2697988" y="1892427"/>
                  </a:lnTo>
                  <a:close/>
                </a:path>
                <a:path w="3445510" h="4271645">
                  <a:moveTo>
                    <a:pt x="2722588" y="3365728"/>
                  </a:moveTo>
                  <a:lnTo>
                    <a:pt x="2697988" y="3365728"/>
                  </a:lnTo>
                  <a:lnTo>
                    <a:pt x="2697988" y="4271607"/>
                  </a:lnTo>
                  <a:lnTo>
                    <a:pt x="2722588" y="4271607"/>
                  </a:lnTo>
                  <a:lnTo>
                    <a:pt x="2722588" y="3365728"/>
                  </a:lnTo>
                  <a:close/>
                </a:path>
                <a:path w="3445510" h="4271645">
                  <a:moveTo>
                    <a:pt x="3220974" y="2098929"/>
                  </a:moveTo>
                  <a:lnTo>
                    <a:pt x="3184652" y="2066417"/>
                  </a:lnTo>
                  <a:lnTo>
                    <a:pt x="3146044" y="2036191"/>
                  </a:lnTo>
                  <a:lnTo>
                    <a:pt x="3105531" y="2008378"/>
                  </a:lnTo>
                  <a:lnTo>
                    <a:pt x="3063113" y="1983232"/>
                  </a:lnTo>
                  <a:lnTo>
                    <a:pt x="3018790" y="1960753"/>
                  </a:lnTo>
                  <a:lnTo>
                    <a:pt x="2972816" y="1941195"/>
                  </a:lnTo>
                  <a:lnTo>
                    <a:pt x="2925445" y="1924812"/>
                  </a:lnTo>
                  <a:lnTo>
                    <a:pt x="2876550" y="1911477"/>
                  </a:lnTo>
                  <a:lnTo>
                    <a:pt x="2826385" y="1901571"/>
                  </a:lnTo>
                  <a:lnTo>
                    <a:pt x="2774950" y="1895221"/>
                  </a:lnTo>
                  <a:lnTo>
                    <a:pt x="2722626" y="1892427"/>
                  </a:lnTo>
                  <a:lnTo>
                    <a:pt x="2722626" y="2598293"/>
                  </a:lnTo>
                  <a:lnTo>
                    <a:pt x="3220974" y="2098929"/>
                  </a:lnTo>
                  <a:close/>
                </a:path>
                <a:path w="3445510" h="4271645">
                  <a:moveTo>
                    <a:pt x="3445510" y="2629154"/>
                  </a:moveTo>
                  <a:lnTo>
                    <a:pt x="3443605" y="2575687"/>
                  </a:lnTo>
                  <a:lnTo>
                    <a:pt x="3437890" y="2523236"/>
                  </a:lnTo>
                  <a:lnTo>
                    <a:pt x="3428365" y="2471801"/>
                  </a:lnTo>
                  <a:lnTo>
                    <a:pt x="3415411" y="2421636"/>
                  </a:lnTo>
                  <a:lnTo>
                    <a:pt x="3399155" y="2372868"/>
                  </a:lnTo>
                  <a:lnTo>
                    <a:pt x="3379597" y="2325624"/>
                  </a:lnTo>
                  <a:lnTo>
                    <a:pt x="3357118" y="2279904"/>
                  </a:lnTo>
                  <a:lnTo>
                    <a:pt x="3331591" y="2236216"/>
                  </a:lnTo>
                  <a:lnTo>
                    <a:pt x="3303524" y="2194433"/>
                  </a:lnTo>
                  <a:lnTo>
                    <a:pt x="3272663" y="2154809"/>
                  </a:lnTo>
                  <a:lnTo>
                    <a:pt x="3239389" y="2117471"/>
                  </a:lnTo>
                  <a:lnTo>
                    <a:pt x="2722626" y="2635250"/>
                  </a:lnTo>
                  <a:lnTo>
                    <a:pt x="2722626" y="3365728"/>
                  </a:lnTo>
                  <a:lnTo>
                    <a:pt x="2770251" y="3363468"/>
                  </a:lnTo>
                  <a:lnTo>
                    <a:pt x="2816987" y="3358223"/>
                  </a:lnTo>
                  <a:lnTo>
                    <a:pt x="2862834" y="3350082"/>
                  </a:lnTo>
                  <a:lnTo>
                    <a:pt x="2907665" y="3339147"/>
                  </a:lnTo>
                  <a:lnTo>
                    <a:pt x="2951353" y="3325520"/>
                  </a:lnTo>
                  <a:lnTo>
                    <a:pt x="2993898" y="3309277"/>
                  </a:lnTo>
                  <a:lnTo>
                    <a:pt x="3035046" y="3290506"/>
                  </a:lnTo>
                  <a:lnTo>
                    <a:pt x="3074797" y="3269323"/>
                  </a:lnTo>
                  <a:lnTo>
                    <a:pt x="3113151" y="3245815"/>
                  </a:lnTo>
                  <a:lnTo>
                    <a:pt x="3149854" y="3220059"/>
                  </a:lnTo>
                  <a:lnTo>
                    <a:pt x="3184906" y="3192157"/>
                  </a:lnTo>
                  <a:lnTo>
                    <a:pt x="3218180" y="3162211"/>
                  </a:lnTo>
                  <a:lnTo>
                    <a:pt x="3249549" y="3130296"/>
                  </a:lnTo>
                  <a:lnTo>
                    <a:pt x="3278886" y="3096514"/>
                  </a:lnTo>
                  <a:lnTo>
                    <a:pt x="3306305" y="3061081"/>
                  </a:lnTo>
                  <a:lnTo>
                    <a:pt x="3331464" y="3023870"/>
                  </a:lnTo>
                  <a:lnTo>
                    <a:pt x="3354451" y="2985008"/>
                  </a:lnTo>
                  <a:lnTo>
                    <a:pt x="3375025" y="2944749"/>
                  </a:lnTo>
                  <a:lnTo>
                    <a:pt x="3393186" y="2903093"/>
                  </a:lnTo>
                  <a:lnTo>
                    <a:pt x="3408807" y="2860167"/>
                  </a:lnTo>
                  <a:lnTo>
                    <a:pt x="3421761" y="2815971"/>
                  </a:lnTo>
                  <a:lnTo>
                    <a:pt x="3432048" y="2770759"/>
                  </a:lnTo>
                  <a:lnTo>
                    <a:pt x="3439541" y="2724404"/>
                  </a:lnTo>
                  <a:lnTo>
                    <a:pt x="3443986" y="2677160"/>
                  </a:lnTo>
                  <a:lnTo>
                    <a:pt x="3445510" y="2629154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699004" y="4338827"/>
              <a:ext cx="541020" cy="1473200"/>
            </a:xfrm>
            <a:custGeom>
              <a:avLst/>
              <a:gdLst/>
              <a:ahLst/>
              <a:cxnLst/>
              <a:rect l="l" t="t" r="r" b="b"/>
              <a:pathLst>
                <a:path w="541019" h="1473200">
                  <a:moveTo>
                    <a:pt x="24638" y="742696"/>
                  </a:moveTo>
                  <a:lnTo>
                    <a:pt x="18415" y="745744"/>
                  </a:lnTo>
                  <a:lnTo>
                    <a:pt x="12319" y="739648"/>
                  </a:lnTo>
                  <a:lnTo>
                    <a:pt x="3048" y="745744"/>
                  </a:lnTo>
                  <a:lnTo>
                    <a:pt x="0" y="742696"/>
                  </a:lnTo>
                  <a:lnTo>
                    <a:pt x="0" y="1473111"/>
                  </a:lnTo>
                  <a:lnTo>
                    <a:pt x="24638" y="1473111"/>
                  </a:lnTo>
                  <a:lnTo>
                    <a:pt x="24638" y="742696"/>
                  </a:lnTo>
                  <a:close/>
                </a:path>
                <a:path w="541019" h="1473200">
                  <a:moveTo>
                    <a:pt x="24638" y="0"/>
                  </a:moveTo>
                  <a:lnTo>
                    <a:pt x="0" y="0"/>
                  </a:lnTo>
                  <a:lnTo>
                    <a:pt x="0" y="708787"/>
                  </a:lnTo>
                  <a:lnTo>
                    <a:pt x="12319" y="718058"/>
                  </a:lnTo>
                  <a:lnTo>
                    <a:pt x="24638" y="705739"/>
                  </a:lnTo>
                  <a:lnTo>
                    <a:pt x="24638" y="0"/>
                  </a:lnTo>
                  <a:close/>
                </a:path>
                <a:path w="541019" h="1473200">
                  <a:moveTo>
                    <a:pt x="540893" y="224917"/>
                  </a:moveTo>
                  <a:lnTo>
                    <a:pt x="522478" y="206502"/>
                  </a:lnTo>
                  <a:lnTo>
                    <a:pt x="24638" y="705739"/>
                  </a:lnTo>
                  <a:lnTo>
                    <a:pt x="24638" y="742696"/>
                  </a:lnTo>
                  <a:lnTo>
                    <a:pt x="540893" y="224917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711195" y="5045963"/>
              <a:ext cx="12065" cy="39370"/>
            </a:xfrm>
            <a:custGeom>
              <a:avLst/>
              <a:gdLst/>
              <a:ahLst/>
              <a:cxnLst/>
              <a:rect l="l" t="t" r="r" b="b"/>
              <a:pathLst>
                <a:path w="12064" h="39370">
                  <a:moveTo>
                    <a:pt x="11811" y="0"/>
                  </a:moveTo>
                  <a:lnTo>
                    <a:pt x="0" y="12065"/>
                  </a:lnTo>
                  <a:lnTo>
                    <a:pt x="8890" y="24003"/>
                  </a:lnTo>
                  <a:lnTo>
                    <a:pt x="0" y="33019"/>
                  </a:lnTo>
                  <a:lnTo>
                    <a:pt x="5968" y="39116"/>
                  </a:lnTo>
                  <a:lnTo>
                    <a:pt x="11811" y="36068"/>
                  </a:lnTo>
                  <a:lnTo>
                    <a:pt x="11811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180844" y="4549139"/>
              <a:ext cx="518159" cy="533400"/>
            </a:xfrm>
            <a:custGeom>
              <a:avLst/>
              <a:gdLst/>
              <a:ahLst/>
              <a:cxnLst/>
              <a:rect l="l" t="t" r="r" b="b"/>
              <a:pathLst>
                <a:path w="518160" h="533400">
                  <a:moveTo>
                    <a:pt x="18542" y="0"/>
                  </a:moveTo>
                  <a:lnTo>
                    <a:pt x="12318" y="6223"/>
                  </a:lnTo>
                  <a:lnTo>
                    <a:pt x="6223" y="9271"/>
                  </a:lnTo>
                  <a:lnTo>
                    <a:pt x="0" y="15367"/>
                  </a:lnTo>
                  <a:lnTo>
                    <a:pt x="518160" y="533146"/>
                  </a:lnTo>
                  <a:lnTo>
                    <a:pt x="518160" y="499237"/>
                  </a:lnTo>
                  <a:lnTo>
                    <a:pt x="18542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699004" y="5049012"/>
              <a:ext cx="12065" cy="36195"/>
            </a:xfrm>
            <a:custGeom>
              <a:avLst/>
              <a:gdLst/>
              <a:ahLst/>
              <a:cxnLst/>
              <a:rect l="l" t="t" r="r" b="b"/>
              <a:pathLst>
                <a:path w="12064" h="36195">
                  <a:moveTo>
                    <a:pt x="0" y="0"/>
                  </a:moveTo>
                  <a:lnTo>
                    <a:pt x="0" y="33146"/>
                  </a:lnTo>
                  <a:lnTo>
                    <a:pt x="2920" y="36068"/>
                  </a:lnTo>
                  <a:lnTo>
                    <a:pt x="11810" y="30099"/>
                  </a:lnTo>
                  <a:lnTo>
                    <a:pt x="2920" y="21081"/>
                  </a:lnTo>
                  <a:lnTo>
                    <a:pt x="11810" y="90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702051" y="5058156"/>
              <a:ext cx="17780" cy="21590"/>
            </a:xfrm>
            <a:custGeom>
              <a:avLst/>
              <a:gdLst/>
              <a:ahLst/>
              <a:cxnLst/>
              <a:rect l="l" t="t" r="r" b="b"/>
              <a:pathLst>
                <a:path w="17780" h="21589">
                  <a:moveTo>
                    <a:pt x="8890" y="0"/>
                  </a:moveTo>
                  <a:lnTo>
                    <a:pt x="0" y="12192"/>
                  </a:lnTo>
                  <a:lnTo>
                    <a:pt x="8890" y="21336"/>
                  </a:lnTo>
                  <a:lnTo>
                    <a:pt x="17780" y="12192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034539" y="4398263"/>
              <a:ext cx="1353820" cy="1359535"/>
            </a:xfrm>
            <a:custGeom>
              <a:avLst/>
              <a:gdLst/>
              <a:ahLst/>
              <a:cxnLst/>
              <a:rect l="l" t="t" r="r" b="b"/>
              <a:pathLst>
                <a:path w="1353820" h="1359535">
                  <a:moveTo>
                    <a:pt x="676656" y="0"/>
                  </a:moveTo>
                  <a:lnTo>
                    <a:pt x="628142" y="1650"/>
                  </a:lnTo>
                  <a:lnTo>
                    <a:pt x="580517" y="6731"/>
                  </a:lnTo>
                  <a:lnTo>
                    <a:pt x="534035" y="14986"/>
                  </a:lnTo>
                  <a:lnTo>
                    <a:pt x="488696" y="26416"/>
                  </a:lnTo>
                  <a:lnTo>
                    <a:pt x="444754" y="40767"/>
                  </a:lnTo>
                  <a:lnTo>
                    <a:pt x="402082" y="58038"/>
                  </a:lnTo>
                  <a:lnTo>
                    <a:pt x="360934" y="78105"/>
                  </a:lnTo>
                  <a:lnTo>
                    <a:pt x="321437" y="100711"/>
                  </a:lnTo>
                  <a:lnTo>
                    <a:pt x="283718" y="125984"/>
                  </a:lnTo>
                  <a:lnTo>
                    <a:pt x="247777" y="153543"/>
                  </a:lnTo>
                  <a:lnTo>
                    <a:pt x="213868" y="183387"/>
                  </a:lnTo>
                  <a:lnTo>
                    <a:pt x="181864" y="215392"/>
                  </a:lnTo>
                  <a:lnTo>
                    <a:pt x="152273" y="249555"/>
                  </a:lnTo>
                  <a:lnTo>
                    <a:pt x="124841" y="285623"/>
                  </a:lnTo>
                  <a:lnTo>
                    <a:pt x="99822" y="323469"/>
                  </a:lnTo>
                  <a:lnTo>
                    <a:pt x="77343" y="363093"/>
                  </a:lnTo>
                  <a:lnTo>
                    <a:pt x="57531" y="404241"/>
                  </a:lnTo>
                  <a:lnTo>
                    <a:pt x="40386" y="446913"/>
                  </a:lnTo>
                  <a:lnTo>
                    <a:pt x="26162" y="490855"/>
                  </a:lnTo>
                  <a:lnTo>
                    <a:pt x="14859" y="536067"/>
                  </a:lnTo>
                  <a:lnTo>
                    <a:pt x="6731" y="582422"/>
                  </a:lnTo>
                  <a:lnTo>
                    <a:pt x="1651" y="629793"/>
                  </a:lnTo>
                  <a:lnTo>
                    <a:pt x="0" y="678053"/>
                  </a:lnTo>
                  <a:lnTo>
                    <a:pt x="1651" y="726567"/>
                  </a:lnTo>
                  <a:lnTo>
                    <a:pt x="6731" y="774319"/>
                  </a:lnTo>
                  <a:lnTo>
                    <a:pt x="14859" y="820928"/>
                  </a:lnTo>
                  <a:lnTo>
                    <a:pt x="26162" y="866521"/>
                  </a:lnTo>
                  <a:lnTo>
                    <a:pt x="40386" y="910717"/>
                  </a:lnTo>
                  <a:lnTo>
                    <a:pt x="57531" y="953643"/>
                  </a:lnTo>
                  <a:lnTo>
                    <a:pt x="77343" y="994918"/>
                  </a:lnTo>
                  <a:lnTo>
                    <a:pt x="99822" y="1034796"/>
                  </a:lnTo>
                  <a:lnTo>
                    <a:pt x="124841" y="1072769"/>
                  </a:lnTo>
                  <a:lnTo>
                    <a:pt x="152273" y="1108964"/>
                  </a:lnTo>
                  <a:lnTo>
                    <a:pt x="181864" y="1143127"/>
                  </a:lnTo>
                  <a:lnTo>
                    <a:pt x="213868" y="1175385"/>
                  </a:lnTo>
                  <a:lnTo>
                    <a:pt x="247777" y="1205293"/>
                  </a:lnTo>
                  <a:lnTo>
                    <a:pt x="283718" y="1232954"/>
                  </a:lnTo>
                  <a:lnTo>
                    <a:pt x="321437" y="1258189"/>
                  </a:lnTo>
                  <a:lnTo>
                    <a:pt x="360934" y="1280896"/>
                  </a:lnTo>
                  <a:lnTo>
                    <a:pt x="402082" y="1300937"/>
                  </a:lnTo>
                  <a:lnTo>
                    <a:pt x="444754" y="1318221"/>
                  </a:lnTo>
                  <a:lnTo>
                    <a:pt x="488696" y="1332623"/>
                  </a:lnTo>
                  <a:lnTo>
                    <a:pt x="534035" y="1344015"/>
                  </a:lnTo>
                  <a:lnTo>
                    <a:pt x="580517" y="1352308"/>
                  </a:lnTo>
                  <a:lnTo>
                    <a:pt x="628142" y="1357363"/>
                  </a:lnTo>
                  <a:lnTo>
                    <a:pt x="676656" y="1359065"/>
                  </a:lnTo>
                  <a:lnTo>
                    <a:pt x="725170" y="1357363"/>
                  </a:lnTo>
                  <a:lnTo>
                    <a:pt x="772668" y="1352308"/>
                  </a:lnTo>
                  <a:lnTo>
                    <a:pt x="819150" y="1344015"/>
                  </a:lnTo>
                  <a:lnTo>
                    <a:pt x="864489" y="1332623"/>
                  </a:lnTo>
                  <a:lnTo>
                    <a:pt x="908558" y="1318221"/>
                  </a:lnTo>
                  <a:lnTo>
                    <a:pt x="951230" y="1300937"/>
                  </a:lnTo>
                  <a:lnTo>
                    <a:pt x="992251" y="1280896"/>
                  </a:lnTo>
                  <a:lnTo>
                    <a:pt x="1031748" y="1258189"/>
                  </a:lnTo>
                  <a:lnTo>
                    <a:pt x="1069594" y="1232954"/>
                  </a:lnTo>
                  <a:lnTo>
                    <a:pt x="1105535" y="1205293"/>
                  </a:lnTo>
                  <a:lnTo>
                    <a:pt x="1139444" y="1175385"/>
                  </a:lnTo>
                  <a:lnTo>
                    <a:pt x="1171321" y="1143127"/>
                  </a:lnTo>
                  <a:lnTo>
                    <a:pt x="1201039" y="1108964"/>
                  </a:lnTo>
                  <a:lnTo>
                    <a:pt x="1228471" y="1072769"/>
                  </a:lnTo>
                  <a:lnTo>
                    <a:pt x="1253489" y="1034796"/>
                  </a:lnTo>
                  <a:lnTo>
                    <a:pt x="1275969" y="994918"/>
                  </a:lnTo>
                  <a:lnTo>
                    <a:pt x="1295781" y="953643"/>
                  </a:lnTo>
                  <a:lnTo>
                    <a:pt x="1312799" y="910717"/>
                  </a:lnTo>
                  <a:lnTo>
                    <a:pt x="1327150" y="866521"/>
                  </a:lnTo>
                  <a:lnTo>
                    <a:pt x="1338326" y="820928"/>
                  </a:lnTo>
                  <a:lnTo>
                    <a:pt x="1346581" y="774319"/>
                  </a:lnTo>
                  <a:lnTo>
                    <a:pt x="1351534" y="726567"/>
                  </a:lnTo>
                  <a:lnTo>
                    <a:pt x="1353312" y="678053"/>
                  </a:lnTo>
                  <a:lnTo>
                    <a:pt x="1351534" y="629793"/>
                  </a:lnTo>
                  <a:lnTo>
                    <a:pt x="1346581" y="582422"/>
                  </a:lnTo>
                  <a:lnTo>
                    <a:pt x="1338326" y="536067"/>
                  </a:lnTo>
                  <a:lnTo>
                    <a:pt x="1327150" y="490855"/>
                  </a:lnTo>
                  <a:lnTo>
                    <a:pt x="1312799" y="446913"/>
                  </a:lnTo>
                  <a:lnTo>
                    <a:pt x="1295781" y="404241"/>
                  </a:lnTo>
                  <a:lnTo>
                    <a:pt x="1275969" y="363093"/>
                  </a:lnTo>
                  <a:lnTo>
                    <a:pt x="1253489" y="323469"/>
                  </a:lnTo>
                  <a:lnTo>
                    <a:pt x="1228471" y="285623"/>
                  </a:lnTo>
                  <a:lnTo>
                    <a:pt x="1201039" y="249555"/>
                  </a:lnTo>
                  <a:lnTo>
                    <a:pt x="1171321" y="215392"/>
                  </a:lnTo>
                  <a:lnTo>
                    <a:pt x="1139444" y="183387"/>
                  </a:lnTo>
                  <a:lnTo>
                    <a:pt x="1105535" y="153543"/>
                  </a:lnTo>
                  <a:lnTo>
                    <a:pt x="1069594" y="125984"/>
                  </a:lnTo>
                  <a:lnTo>
                    <a:pt x="1031748" y="100711"/>
                  </a:lnTo>
                  <a:lnTo>
                    <a:pt x="992251" y="78105"/>
                  </a:lnTo>
                  <a:lnTo>
                    <a:pt x="951230" y="58038"/>
                  </a:lnTo>
                  <a:lnTo>
                    <a:pt x="908558" y="40767"/>
                  </a:lnTo>
                  <a:lnTo>
                    <a:pt x="864489" y="26416"/>
                  </a:lnTo>
                  <a:lnTo>
                    <a:pt x="819150" y="14986"/>
                  </a:lnTo>
                  <a:lnTo>
                    <a:pt x="772668" y="6731"/>
                  </a:lnTo>
                  <a:lnTo>
                    <a:pt x="725170" y="1650"/>
                  </a:lnTo>
                  <a:lnTo>
                    <a:pt x="6766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648444" y="1805939"/>
              <a:ext cx="1243330" cy="723900"/>
            </a:xfrm>
            <a:custGeom>
              <a:avLst/>
              <a:gdLst/>
              <a:ahLst/>
              <a:cxnLst/>
              <a:rect l="l" t="t" r="r" b="b"/>
              <a:pathLst>
                <a:path w="1243329" h="723900">
                  <a:moveTo>
                    <a:pt x="723138" y="0"/>
                  </a:moveTo>
                  <a:lnTo>
                    <a:pt x="675894" y="2286"/>
                  </a:lnTo>
                  <a:lnTo>
                    <a:pt x="629539" y="7366"/>
                  </a:lnTo>
                  <a:lnTo>
                    <a:pt x="583946" y="15367"/>
                  </a:lnTo>
                  <a:lnTo>
                    <a:pt x="539496" y="26162"/>
                  </a:lnTo>
                  <a:lnTo>
                    <a:pt x="496062" y="39497"/>
                  </a:lnTo>
                  <a:lnTo>
                    <a:pt x="453898" y="55372"/>
                  </a:lnTo>
                  <a:lnTo>
                    <a:pt x="413004" y="73787"/>
                  </a:lnTo>
                  <a:lnTo>
                    <a:pt x="373507" y="94615"/>
                  </a:lnTo>
                  <a:lnTo>
                    <a:pt x="335407" y="117729"/>
                  </a:lnTo>
                  <a:lnTo>
                    <a:pt x="298958" y="143002"/>
                  </a:lnTo>
                  <a:lnTo>
                    <a:pt x="264033" y="170307"/>
                  </a:lnTo>
                  <a:lnTo>
                    <a:pt x="230886" y="199771"/>
                  </a:lnTo>
                  <a:lnTo>
                    <a:pt x="199644" y="231013"/>
                  </a:lnTo>
                  <a:lnTo>
                    <a:pt x="170307" y="264160"/>
                  </a:lnTo>
                  <a:lnTo>
                    <a:pt x="142875" y="299085"/>
                  </a:lnTo>
                  <a:lnTo>
                    <a:pt x="117602" y="335661"/>
                  </a:lnTo>
                  <a:lnTo>
                    <a:pt x="94615" y="373761"/>
                  </a:lnTo>
                  <a:lnTo>
                    <a:pt x="73787" y="413258"/>
                  </a:lnTo>
                  <a:lnTo>
                    <a:pt x="55372" y="454279"/>
                  </a:lnTo>
                  <a:lnTo>
                    <a:pt x="39497" y="496443"/>
                  </a:lnTo>
                  <a:lnTo>
                    <a:pt x="26035" y="539877"/>
                  </a:lnTo>
                  <a:lnTo>
                    <a:pt x="15367" y="584327"/>
                  </a:lnTo>
                  <a:lnTo>
                    <a:pt x="7366" y="629920"/>
                  </a:lnTo>
                  <a:lnTo>
                    <a:pt x="2286" y="676402"/>
                  </a:lnTo>
                  <a:lnTo>
                    <a:pt x="0" y="723646"/>
                  </a:lnTo>
                  <a:lnTo>
                    <a:pt x="723138" y="723646"/>
                  </a:lnTo>
                  <a:lnTo>
                    <a:pt x="723138" y="0"/>
                  </a:lnTo>
                  <a:close/>
                </a:path>
                <a:path w="1243329" h="723900">
                  <a:moveTo>
                    <a:pt x="1243203" y="203200"/>
                  </a:moveTo>
                  <a:lnTo>
                    <a:pt x="1206881" y="170815"/>
                  </a:lnTo>
                  <a:lnTo>
                    <a:pt x="1168400" y="140843"/>
                  </a:lnTo>
                  <a:lnTo>
                    <a:pt x="1127887" y="113284"/>
                  </a:lnTo>
                  <a:lnTo>
                    <a:pt x="1085469" y="88519"/>
                  </a:lnTo>
                  <a:lnTo>
                    <a:pt x="1041273" y="66548"/>
                  </a:lnTo>
                  <a:lnTo>
                    <a:pt x="995553" y="47371"/>
                  </a:lnTo>
                  <a:lnTo>
                    <a:pt x="948309" y="31369"/>
                  </a:lnTo>
                  <a:lnTo>
                    <a:pt x="899795" y="18415"/>
                  </a:lnTo>
                  <a:lnTo>
                    <a:pt x="850138" y="8890"/>
                  </a:lnTo>
                  <a:lnTo>
                    <a:pt x="799465" y="2667"/>
                  </a:lnTo>
                  <a:lnTo>
                    <a:pt x="747776" y="0"/>
                  </a:lnTo>
                  <a:lnTo>
                    <a:pt x="747776" y="699008"/>
                  </a:lnTo>
                  <a:lnTo>
                    <a:pt x="1243203" y="203200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0372343" y="1805940"/>
              <a:ext cx="24765" cy="723900"/>
            </a:xfrm>
            <a:custGeom>
              <a:avLst/>
              <a:gdLst/>
              <a:ahLst/>
              <a:cxnLst/>
              <a:rect l="l" t="t" r="r" b="b"/>
              <a:pathLst>
                <a:path w="24765" h="723900">
                  <a:moveTo>
                    <a:pt x="24256" y="0"/>
                  </a:moveTo>
                  <a:lnTo>
                    <a:pt x="0" y="0"/>
                  </a:lnTo>
                  <a:lnTo>
                    <a:pt x="0" y="723646"/>
                  </a:lnTo>
                  <a:lnTo>
                    <a:pt x="9144" y="723646"/>
                  </a:lnTo>
                  <a:lnTo>
                    <a:pt x="6096" y="717550"/>
                  </a:lnTo>
                  <a:lnTo>
                    <a:pt x="24256" y="699008"/>
                  </a:lnTo>
                  <a:lnTo>
                    <a:pt x="24256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648444" y="2028443"/>
              <a:ext cx="1471930" cy="1250950"/>
            </a:xfrm>
            <a:custGeom>
              <a:avLst/>
              <a:gdLst/>
              <a:ahLst/>
              <a:cxnLst/>
              <a:rect l="l" t="t" r="r" b="b"/>
              <a:pathLst>
                <a:path w="1471929" h="1250950">
                  <a:moveTo>
                    <a:pt x="723519" y="526923"/>
                  </a:moveTo>
                  <a:lnTo>
                    <a:pt x="0" y="526923"/>
                  </a:lnTo>
                  <a:lnTo>
                    <a:pt x="2413" y="575818"/>
                  </a:lnTo>
                  <a:lnTo>
                    <a:pt x="8001" y="623824"/>
                  </a:lnTo>
                  <a:lnTo>
                    <a:pt x="16510" y="670814"/>
                  </a:lnTo>
                  <a:lnTo>
                    <a:pt x="28194" y="716788"/>
                  </a:lnTo>
                  <a:lnTo>
                    <a:pt x="42545" y="761619"/>
                  </a:lnTo>
                  <a:lnTo>
                    <a:pt x="59817" y="805053"/>
                  </a:lnTo>
                  <a:lnTo>
                    <a:pt x="79629" y="847217"/>
                  </a:lnTo>
                  <a:lnTo>
                    <a:pt x="102108" y="887857"/>
                  </a:lnTo>
                  <a:lnTo>
                    <a:pt x="126873" y="926846"/>
                  </a:lnTo>
                  <a:lnTo>
                    <a:pt x="154051" y="964184"/>
                  </a:lnTo>
                  <a:lnTo>
                    <a:pt x="183515" y="999744"/>
                  </a:lnTo>
                  <a:lnTo>
                    <a:pt x="215138" y="1033399"/>
                  </a:lnTo>
                  <a:lnTo>
                    <a:pt x="248793" y="1065022"/>
                  </a:lnTo>
                  <a:lnTo>
                    <a:pt x="284226" y="1094486"/>
                  </a:lnTo>
                  <a:lnTo>
                    <a:pt x="321691" y="1121791"/>
                  </a:lnTo>
                  <a:lnTo>
                    <a:pt x="360807" y="1146810"/>
                  </a:lnTo>
                  <a:lnTo>
                    <a:pt x="401447" y="1169289"/>
                  </a:lnTo>
                  <a:lnTo>
                    <a:pt x="443738" y="1189355"/>
                  </a:lnTo>
                  <a:lnTo>
                    <a:pt x="487426" y="1206754"/>
                  </a:lnTo>
                  <a:lnTo>
                    <a:pt x="532384" y="1221486"/>
                  </a:lnTo>
                  <a:lnTo>
                    <a:pt x="578612" y="1233297"/>
                  </a:lnTo>
                  <a:lnTo>
                    <a:pt x="625983" y="1242314"/>
                  </a:lnTo>
                  <a:lnTo>
                    <a:pt x="674243" y="1248156"/>
                  </a:lnTo>
                  <a:lnTo>
                    <a:pt x="723519" y="1250950"/>
                  </a:lnTo>
                  <a:lnTo>
                    <a:pt x="723519" y="526923"/>
                  </a:lnTo>
                  <a:close/>
                </a:path>
                <a:path w="1471929" h="1250950">
                  <a:moveTo>
                    <a:pt x="1471549" y="526923"/>
                  </a:moveTo>
                  <a:lnTo>
                    <a:pt x="748157" y="526923"/>
                  </a:lnTo>
                  <a:lnTo>
                    <a:pt x="748157" y="1250950"/>
                  </a:lnTo>
                  <a:lnTo>
                    <a:pt x="796925" y="1248156"/>
                  </a:lnTo>
                  <a:lnTo>
                    <a:pt x="845058" y="1242314"/>
                  </a:lnTo>
                  <a:lnTo>
                    <a:pt x="892048" y="1233297"/>
                  </a:lnTo>
                  <a:lnTo>
                    <a:pt x="938149" y="1221486"/>
                  </a:lnTo>
                  <a:lnTo>
                    <a:pt x="982980" y="1206754"/>
                  </a:lnTo>
                  <a:lnTo>
                    <a:pt x="1026541" y="1189355"/>
                  </a:lnTo>
                  <a:lnTo>
                    <a:pt x="1068705" y="1169289"/>
                  </a:lnTo>
                  <a:lnTo>
                    <a:pt x="1109472" y="1146810"/>
                  </a:lnTo>
                  <a:lnTo>
                    <a:pt x="1148588" y="1121791"/>
                  </a:lnTo>
                  <a:lnTo>
                    <a:pt x="1185926" y="1094486"/>
                  </a:lnTo>
                  <a:lnTo>
                    <a:pt x="1221613" y="1065022"/>
                  </a:lnTo>
                  <a:lnTo>
                    <a:pt x="1255268" y="1033399"/>
                  </a:lnTo>
                  <a:lnTo>
                    <a:pt x="1287018" y="999744"/>
                  </a:lnTo>
                  <a:lnTo>
                    <a:pt x="1316482" y="964184"/>
                  </a:lnTo>
                  <a:lnTo>
                    <a:pt x="1343914" y="926846"/>
                  </a:lnTo>
                  <a:lnTo>
                    <a:pt x="1368806" y="887857"/>
                  </a:lnTo>
                  <a:lnTo>
                    <a:pt x="1391412" y="847217"/>
                  </a:lnTo>
                  <a:lnTo>
                    <a:pt x="1411351" y="805053"/>
                  </a:lnTo>
                  <a:lnTo>
                    <a:pt x="1428623" y="761619"/>
                  </a:lnTo>
                  <a:lnTo>
                    <a:pt x="1443228" y="716788"/>
                  </a:lnTo>
                  <a:lnTo>
                    <a:pt x="1454912" y="670814"/>
                  </a:lnTo>
                  <a:lnTo>
                    <a:pt x="1463548" y="623824"/>
                  </a:lnTo>
                  <a:lnTo>
                    <a:pt x="1469136" y="575818"/>
                  </a:lnTo>
                  <a:lnTo>
                    <a:pt x="1471549" y="526923"/>
                  </a:lnTo>
                  <a:close/>
                </a:path>
                <a:path w="1471929" h="1250950">
                  <a:moveTo>
                    <a:pt x="1471549" y="502285"/>
                  </a:moveTo>
                  <a:lnTo>
                    <a:pt x="1468882" y="448945"/>
                  </a:lnTo>
                  <a:lnTo>
                    <a:pt x="1462405" y="397002"/>
                  </a:lnTo>
                  <a:lnTo>
                    <a:pt x="1452499" y="346202"/>
                  </a:lnTo>
                  <a:lnTo>
                    <a:pt x="1439164" y="296799"/>
                  </a:lnTo>
                  <a:lnTo>
                    <a:pt x="1422527" y="249047"/>
                  </a:lnTo>
                  <a:lnTo>
                    <a:pt x="1402842" y="202819"/>
                  </a:lnTo>
                  <a:lnTo>
                    <a:pt x="1380109" y="158369"/>
                  </a:lnTo>
                  <a:lnTo>
                    <a:pt x="1354582" y="115697"/>
                  </a:lnTo>
                  <a:lnTo>
                    <a:pt x="1326261" y="75057"/>
                  </a:lnTo>
                  <a:lnTo>
                    <a:pt x="1295527" y="36449"/>
                  </a:lnTo>
                  <a:lnTo>
                    <a:pt x="1262253" y="0"/>
                  </a:lnTo>
                  <a:lnTo>
                    <a:pt x="760349" y="502285"/>
                  </a:lnTo>
                  <a:lnTo>
                    <a:pt x="1471549" y="502285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648444" y="2529801"/>
              <a:ext cx="1471930" cy="749935"/>
            </a:xfrm>
            <a:custGeom>
              <a:avLst/>
              <a:gdLst/>
              <a:ahLst/>
              <a:cxnLst/>
              <a:rect l="l" t="t" r="r" b="b"/>
              <a:pathLst>
                <a:path w="1471929" h="749935">
                  <a:moveTo>
                    <a:pt x="723468" y="0"/>
                  </a:moveTo>
                  <a:lnTo>
                    <a:pt x="0" y="0"/>
                  </a:lnTo>
                  <a:lnTo>
                    <a:pt x="0" y="24676"/>
                  </a:lnTo>
                  <a:lnTo>
                    <a:pt x="723468" y="24676"/>
                  </a:lnTo>
                  <a:lnTo>
                    <a:pt x="723468" y="0"/>
                  </a:lnTo>
                  <a:close/>
                </a:path>
                <a:path w="1471929" h="749935">
                  <a:moveTo>
                    <a:pt x="748144" y="24688"/>
                  </a:moveTo>
                  <a:lnTo>
                    <a:pt x="723519" y="24688"/>
                  </a:lnTo>
                  <a:lnTo>
                    <a:pt x="723519" y="749465"/>
                  </a:lnTo>
                  <a:lnTo>
                    <a:pt x="748144" y="749465"/>
                  </a:lnTo>
                  <a:lnTo>
                    <a:pt x="748144" y="24688"/>
                  </a:lnTo>
                  <a:close/>
                </a:path>
                <a:path w="1471929" h="749935">
                  <a:moveTo>
                    <a:pt x="1471549" y="38"/>
                  </a:moveTo>
                  <a:lnTo>
                    <a:pt x="760476" y="38"/>
                  </a:lnTo>
                  <a:lnTo>
                    <a:pt x="748157" y="12357"/>
                  </a:lnTo>
                  <a:lnTo>
                    <a:pt x="748157" y="24676"/>
                  </a:lnTo>
                  <a:lnTo>
                    <a:pt x="1471549" y="24676"/>
                  </a:lnTo>
                  <a:lnTo>
                    <a:pt x="1471549" y="38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0372343" y="2529840"/>
              <a:ext cx="24765" cy="26034"/>
            </a:xfrm>
            <a:custGeom>
              <a:avLst/>
              <a:gdLst/>
              <a:ahLst/>
              <a:cxnLst/>
              <a:rect l="l" t="t" r="r" b="b"/>
              <a:pathLst>
                <a:path w="24765" h="26035">
                  <a:moveTo>
                    <a:pt x="9144" y="0"/>
                  </a:moveTo>
                  <a:lnTo>
                    <a:pt x="0" y="0"/>
                  </a:lnTo>
                  <a:lnTo>
                    <a:pt x="0" y="25781"/>
                  </a:lnTo>
                  <a:lnTo>
                    <a:pt x="24256" y="25781"/>
                  </a:lnTo>
                  <a:lnTo>
                    <a:pt x="24256" y="12954"/>
                  </a:lnTo>
                  <a:lnTo>
                    <a:pt x="21208" y="12954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396728" y="2008631"/>
              <a:ext cx="513080" cy="522605"/>
            </a:xfrm>
            <a:custGeom>
              <a:avLst/>
              <a:gdLst/>
              <a:ahLst/>
              <a:cxnLst/>
              <a:rect l="l" t="t" r="r" b="b"/>
              <a:pathLst>
                <a:path w="513079" h="522605">
                  <a:moveTo>
                    <a:pt x="494665" y="0"/>
                  </a:moveTo>
                  <a:lnTo>
                    <a:pt x="0" y="497585"/>
                  </a:lnTo>
                  <a:lnTo>
                    <a:pt x="0" y="522223"/>
                  </a:lnTo>
                  <a:lnTo>
                    <a:pt x="12319" y="522223"/>
                  </a:lnTo>
                  <a:lnTo>
                    <a:pt x="513079" y="18541"/>
                  </a:lnTo>
                  <a:lnTo>
                    <a:pt x="494665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0378440" y="2505455"/>
              <a:ext cx="30480" cy="38100"/>
            </a:xfrm>
            <a:custGeom>
              <a:avLst/>
              <a:gdLst/>
              <a:ahLst/>
              <a:cxnLst/>
              <a:rect l="l" t="t" r="r" b="b"/>
              <a:pathLst>
                <a:path w="30479" h="38100">
                  <a:moveTo>
                    <a:pt x="18034" y="0"/>
                  </a:moveTo>
                  <a:lnTo>
                    <a:pt x="0" y="18796"/>
                  </a:lnTo>
                  <a:lnTo>
                    <a:pt x="3048" y="25019"/>
                  </a:lnTo>
                  <a:lnTo>
                    <a:pt x="18034" y="25019"/>
                  </a:lnTo>
                  <a:lnTo>
                    <a:pt x="18034" y="0"/>
                  </a:lnTo>
                  <a:close/>
                </a:path>
                <a:path w="30479" h="38100">
                  <a:moveTo>
                    <a:pt x="30099" y="25019"/>
                  </a:moveTo>
                  <a:lnTo>
                    <a:pt x="18034" y="25019"/>
                  </a:lnTo>
                  <a:lnTo>
                    <a:pt x="18034" y="37592"/>
                  </a:lnTo>
                  <a:lnTo>
                    <a:pt x="30099" y="25019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0381488" y="2529840"/>
              <a:ext cx="15240" cy="13335"/>
            </a:xfrm>
            <a:custGeom>
              <a:avLst/>
              <a:gdLst/>
              <a:ahLst/>
              <a:cxnLst/>
              <a:rect l="l" t="t" r="r" b="b"/>
              <a:pathLst>
                <a:path w="15240" h="13335">
                  <a:moveTo>
                    <a:pt x="14731" y="0"/>
                  </a:moveTo>
                  <a:lnTo>
                    <a:pt x="0" y="0"/>
                  </a:lnTo>
                  <a:lnTo>
                    <a:pt x="11810" y="13335"/>
                  </a:lnTo>
                  <a:lnTo>
                    <a:pt x="14731" y="13335"/>
                  </a:lnTo>
                  <a:lnTo>
                    <a:pt x="14731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9704831" y="1860803"/>
              <a:ext cx="1356360" cy="1359535"/>
            </a:xfrm>
            <a:custGeom>
              <a:avLst/>
              <a:gdLst/>
              <a:ahLst/>
              <a:cxnLst/>
              <a:rect l="l" t="t" r="r" b="b"/>
              <a:pathLst>
                <a:path w="1356359" h="1359535">
                  <a:moveTo>
                    <a:pt x="679576" y="0"/>
                  </a:moveTo>
                  <a:lnTo>
                    <a:pt x="631063" y="1650"/>
                  </a:lnTo>
                  <a:lnTo>
                    <a:pt x="583565" y="6731"/>
                  </a:lnTo>
                  <a:lnTo>
                    <a:pt x="536956" y="15112"/>
                  </a:lnTo>
                  <a:lnTo>
                    <a:pt x="491490" y="26416"/>
                  </a:lnTo>
                  <a:lnTo>
                    <a:pt x="447421" y="40894"/>
                  </a:lnTo>
                  <a:lnTo>
                    <a:pt x="404622" y="58166"/>
                  </a:lnTo>
                  <a:lnTo>
                    <a:pt x="363347" y="78232"/>
                  </a:lnTo>
                  <a:lnTo>
                    <a:pt x="323596" y="100837"/>
                  </a:lnTo>
                  <a:lnTo>
                    <a:pt x="285750" y="126111"/>
                  </a:lnTo>
                  <a:lnTo>
                    <a:pt x="249554" y="153797"/>
                  </a:lnTo>
                  <a:lnTo>
                    <a:pt x="215392" y="183769"/>
                  </a:lnTo>
                  <a:lnTo>
                    <a:pt x="183388" y="215900"/>
                  </a:lnTo>
                  <a:lnTo>
                    <a:pt x="153416" y="250062"/>
                  </a:lnTo>
                  <a:lnTo>
                    <a:pt x="125857" y="286258"/>
                  </a:lnTo>
                  <a:lnTo>
                    <a:pt x="100711" y="324358"/>
                  </a:lnTo>
                  <a:lnTo>
                    <a:pt x="77977" y="364109"/>
                  </a:lnTo>
                  <a:lnTo>
                    <a:pt x="58039" y="405511"/>
                  </a:lnTo>
                  <a:lnTo>
                    <a:pt x="40767" y="448310"/>
                  </a:lnTo>
                  <a:lnTo>
                    <a:pt x="26416" y="492633"/>
                  </a:lnTo>
                  <a:lnTo>
                    <a:pt x="14986" y="538099"/>
                  </a:lnTo>
                  <a:lnTo>
                    <a:pt x="6731" y="584708"/>
                  </a:lnTo>
                  <a:lnTo>
                    <a:pt x="1650" y="632460"/>
                  </a:lnTo>
                  <a:lnTo>
                    <a:pt x="0" y="681101"/>
                  </a:lnTo>
                  <a:lnTo>
                    <a:pt x="1650" y="729361"/>
                  </a:lnTo>
                  <a:lnTo>
                    <a:pt x="6731" y="776605"/>
                  </a:lnTo>
                  <a:lnTo>
                    <a:pt x="14986" y="822960"/>
                  </a:lnTo>
                  <a:lnTo>
                    <a:pt x="26416" y="868172"/>
                  </a:lnTo>
                  <a:lnTo>
                    <a:pt x="40767" y="912241"/>
                  </a:lnTo>
                  <a:lnTo>
                    <a:pt x="58039" y="954913"/>
                  </a:lnTo>
                  <a:lnTo>
                    <a:pt x="77977" y="996061"/>
                  </a:lnTo>
                  <a:lnTo>
                    <a:pt x="100711" y="1035558"/>
                  </a:lnTo>
                  <a:lnTo>
                    <a:pt x="125857" y="1073404"/>
                  </a:lnTo>
                  <a:lnTo>
                    <a:pt x="153416" y="1109472"/>
                  </a:lnTo>
                  <a:lnTo>
                    <a:pt x="183388" y="1143635"/>
                  </a:lnTo>
                  <a:lnTo>
                    <a:pt x="215392" y="1175639"/>
                  </a:lnTo>
                  <a:lnTo>
                    <a:pt x="249554" y="1205611"/>
                  </a:lnTo>
                  <a:lnTo>
                    <a:pt x="285750" y="1233170"/>
                  </a:lnTo>
                  <a:lnTo>
                    <a:pt x="323596" y="1258316"/>
                  </a:lnTo>
                  <a:lnTo>
                    <a:pt x="363347" y="1280922"/>
                  </a:lnTo>
                  <a:lnTo>
                    <a:pt x="404622" y="1300988"/>
                  </a:lnTo>
                  <a:lnTo>
                    <a:pt x="447421" y="1318260"/>
                  </a:lnTo>
                  <a:lnTo>
                    <a:pt x="491490" y="1332611"/>
                  </a:lnTo>
                  <a:lnTo>
                    <a:pt x="536956" y="1344041"/>
                  </a:lnTo>
                  <a:lnTo>
                    <a:pt x="583565" y="1352296"/>
                  </a:lnTo>
                  <a:lnTo>
                    <a:pt x="631063" y="1357376"/>
                  </a:lnTo>
                  <a:lnTo>
                    <a:pt x="679576" y="1359027"/>
                  </a:lnTo>
                  <a:lnTo>
                    <a:pt x="727710" y="1357376"/>
                  </a:lnTo>
                  <a:lnTo>
                    <a:pt x="775081" y="1352296"/>
                  </a:lnTo>
                  <a:lnTo>
                    <a:pt x="821309" y="1344041"/>
                  </a:lnTo>
                  <a:lnTo>
                    <a:pt x="866394" y="1332611"/>
                  </a:lnTo>
                  <a:lnTo>
                    <a:pt x="910336" y="1318260"/>
                  </a:lnTo>
                  <a:lnTo>
                    <a:pt x="952881" y="1300988"/>
                  </a:lnTo>
                  <a:lnTo>
                    <a:pt x="993901" y="1280922"/>
                  </a:lnTo>
                  <a:lnTo>
                    <a:pt x="1033399" y="1258316"/>
                  </a:lnTo>
                  <a:lnTo>
                    <a:pt x="1071245" y="1233170"/>
                  </a:lnTo>
                  <a:lnTo>
                    <a:pt x="1107186" y="1205611"/>
                  </a:lnTo>
                  <a:lnTo>
                    <a:pt x="1141222" y="1175639"/>
                  </a:lnTo>
                  <a:lnTo>
                    <a:pt x="1173226" y="1143635"/>
                  </a:lnTo>
                  <a:lnTo>
                    <a:pt x="1202944" y="1109472"/>
                  </a:lnTo>
                  <a:lnTo>
                    <a:pt x="1230502" y="1073404"/>
                  </a:lnTo>
                  <a:lnTo>
                    <a:pt x="1255649" y="1035558"/>
                  </a:lnTo>
                  <a:lnTo>
                    <a:pt x="1278254" y="996061"/>
                  </a:lnTo>
                  <a:lnTo>
                    <a:pt x="1298194" y="954913"/>
                  </a:lnTo>
                  <a:lnTo>
                    <a:pt x="1315466" y="912241"/>
                  </a:lnTo>
                  <a:lnTo>
                    <a:pt x="1329817" y="868172"/>
                  </a:lnTo>
                  <a:lnTo>
                    <a:pt x="1341247" y="822960"/>
                  </a:lnTo>
                  <a:lnTo>
                    <a:pt x="1349502" y="776605"/>
                  </a:lnTo>
                  <a:lnTo>
                    <a:pt x="1354454" y="729361"/>
                  </a:lnTo>
                  <a:lnTo>
                    <a:pt x="1356233" y="681101"/>
                  </a:lnTo>
                  <a:lnTo>
                    <a:pt x="1354454" y="632460"/>
                  </a:lnTo>
                  <a:lnTo>
                    <a:pt x="1349502" y="584708"/>
                  </a:lnTo>
                  <a:lnTo>
                    <a:pt x="1341247" y="538099"/>
                  </a:lnTo>
                  <a:lnTo>
                    <a:pt x="1329817" y="492633"/>
                  </a:lnTo>
                  <a:lnTo>
                    <a:pt x="1315466" y="448310"/>
                  </a:lnTo>
                  <a:lnTo>
                    <a:pt x="1298194" y="405511"/>
                  </a:lnTo>
                  <a:lnTo>
                    <a:pt x="1278254" y="364109"/>
                  </a:lnTo>
                  <a:lnTo>
                    <a:pt x="1255649" y="324358"/>
                  </a:lnTo>
                  <a:lnTo>
                    <a:pt x="1230502" y="286258"/>
                  </a:lnTo>
                  <a:lnTo>
                    <a:pt x="1202944" y="250062"/>
                  </a:lnTo>
                  <a:lnTo>
                    <a:pt x="1173226" y="215900"/>
                  </a:lnTo>
                  <a:lnTo>
                    <a:pt x="1141222" y="183769"/>
                  </a:lnTo>
                  <a:lnTo>
                    <a:pt x="1107186" y="153797"/>
                  </a:lnTo>
                  <a:lnTo>
                    <a:pt x="1071245" y="126111"/>
                  </a:lnTo>
                  <a:lnTo>
                    <a:pt x="1033399" y="100837"/>
                  </a:lnTo>
                  <a:lnTo>
                    <a:pt x="993901" y="78232"/>
                  </a:lnTo>
                  <a:lnTo>
                    <a:pt x="952881" y="58166"/>
                  </a:lnTo>
                  <a:lnTo>
                    <a:pt x="910336" y="40894"/>
                  </a:lnTo>
                  <a:lnTo>
                    <a:pt x="866394" y="26416"/>
                  </a:lnTo>
                  <a:lnTo>
                    <a:pt x="821309" y="15112"/>
                  </a:lnTo>
                  <a:lnTo>
                    <a:pt x="775081" y="6731"/>
                  </a:lnTo>
                  <a:lnTo>
                    <a:pt x="727710" y="1650"/>
                  </a:lnTo>
                  <a:lnTo>
                    <a:pt x="679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455664" y="3756659"/>
              <a:ext cx="1470025" cy="1473200"/>
            </a:xfrm>
            <a:custGeom>
              <a:avLst/>
              <a:gdLst/>
              <a:ahLst/>
              <a:cxnLst/>
              <a:rect l="l" t="t" r="r" b="b"/>
              <a:pathLst>
                <a:path w="1470025" h="1473200">
                  <a:moveTo>
                    <a:pt x="716534" y="736600"/>
                  </a:moveTo>
                  <a:lnTo>
                    <a:pt x="205994" y="224917"/>
                  </a:lnTo>
                  <a:lnTo>
                    <a:pt x="172834" y="262255"/>
                  </a:lnTo>
                  <a:lnTo>
                    <a:pt x="142113" y="301879"/>
                  </a:lnTo>
                  <a:lnTo>
                    <a:pt x="113906" y="343662"/>
                  </a:lnTo>
                  <a:lnTo>
                    <a:pt x="88392" y="387477"/>
                  </a:lnTo>
                  <a:lnTo>
                    <a:pt x="65913" y="433070"/>
                  </a:lnTo>
                  <a:lnTo>
                    <a:pt x="46355" y="480314"/>
                  </a:lnTo>
                  <a:lnTo>
                    <a:pt x="30099" y="529082"/>
                  </a:lnTo>
                  <a:lnTo>
                    <a:pt x="17145" y="579247"/>
                  </a:lnTo>
                  <a:lnTo>
                    <a:pt x="7747" y="630682"/>
                  </a:lnTo>
                  <a:lnTo>
                    <a:pt x="1905" y="683133"/>
                  </a:lnTo>
                  <a:lnTo>
                    <a:pt x="0" y="736600"/>
                  </a:lnTo>
                  <a:lnTo>
                    <a:pt x="1905" y="790575"/>
                  </a:lnTo>
                  <a:lnTo>
                    <a:pt x="7747" y="843534"/>
                  </a:lnTo>
                  <a:lnTo>
                    <a:pt x="17145" y="895096"/>
                  </a:lnTo>
                  <a:lnTo>
                    <a:pt x="30099" y="945388"/>
                  </a:lnTo>
                  <a:lnTo>
                    <a:pt x="46355" y="994029"/>
                  </a:lnTo>
                  <a:lnTo>
                    <a:pt x="65913" y="1041146"/>
                  </a:lnTo>
                  <a:lnTo>
                    <a:pt x="88392" y="1086358"/>
                  </a:lnTo>
                  <a:lnTo>
                    <a:pt x="113906" y="1129919"/>
                  </a:lnTo>
                  <a:lnTo>
                    <a:pt x="142113" y="1171448"/>
                  </a:lnTo>
                  <a:lnTo>
                    <a:pt x="172834" y="1210818"/>
                  </a:lnTo>
                  <a:lnTo>
                    <a:pt x="205994" y="1248156"/>
                  </a:lnTo>
                  <a:lnTo>
                    <a:pt x="716534" y="736600"/>
                  </a:lnTo>
                  <a:close/>
                </a:path>
                <a:path w="1470025" h="1473200">
                  <a:moveTo>
                    <a:pt x="1470025" y="727329"/>
                  </a:moveTo>
                  <a:lnTo>
                    <a:pt x="1467739" y="679577"/>
                  </a:lnTo>
                  <a:lnTo>
                    <a:pt x="1462532" y="632714"/>
                  </a:lnTo>
                  <a:lnTo>
                    <a:pt x="1454404" y="586740"/>
                  </a:lnTo>
                  <a:lnTo>
                    <a:pt x="1429893" y="497840"/>
                  </a:lnTo>
                  <a:lnTo>
                    <a:pt x="1413764" y="455168"/>
                  </a:lnTo>
                  <a:lnTo>
                    <a:pt x="1394968" y="413766"/>
                  </a:lnTo>
                  <a:lnTo>
                    <a:pt x="1373886" y="373761"/>
                  </a:lnTo>
                  <a:lnTo>
                    <a:pt x="1350391" y="335153"/>
                  </a:lnTo>
                  <a:lnTo>
                    <a:pt x="1324737" y="298196"/>
                  </a:lnTo>
                  <a:lnTo>
                    <a:pt x="1296797" y="262890"/>
                  </a:lnTo>
                  <a:lnTo>
                    <a:pt x="1266952" y="229489"/>
                  </a:lnTo>
                  <a:lnTo>
                    <a:pt x="1235202" y="197866"/>
                  </a:lnTo>
                  <a:lnTo>
                    <a:pt x="1201420" y="168148"/>
                  </a:lnTo>
                  <a:lnTo>
                    <a:pt x="1165987" y="140589"/>
                  </a:lnTo>
                  <a:lnTo>
                    <a:pt x="1128903" y="115189"/>
                  </a:lnTo>
                  <a:lnTo>
                    <a:pt x="1090168" y="92075"/>
                  </a:lnTo>
                  <a:lnTo>
                    <a:pt x="1050036" y="71247"/>
                  </a:lnTo>
                  <a:lnTo>
                    <a:pt x="1008507" y="52959"/>
                  </a:lnTo>
                  <a:lnTo>
                    <a:pt x="965581" y="37211"/>
                  </a:lnTo>
                  <a:lnTo>
                    <a:pt x="921512" y="24003"/>
                  </a:lnTo>
                  <a:lnTo>
                    <a:pt x="876300" y="13716"/>
                  </a:lnTo>
                  <a:lnTo>
                    <a:pt x="830072" y="6096"/>
                  </a:lnTo>
                  <a:lnTo>
                    <a:pt x="782955" y="1524"/>
                  </a:lnTo>
                  <a:lnTo>
                    <a:pt x="735076" y="0"/>
                  </a:lnTo>
                  <a:lnTo>
                    <a:pt x="681101" y="1905"/>
                  </a:lnTo>
                  <a:lnTo>
                    <a:pt x="628269" y="7747"/>
                  </a:lnTo>
                  <a:lnTo>
                    <a:pt x="576707" y="17145"/>
                  </a:lnTo>
                  <a:lnTo>
                    <a:pt x="526669" y="30099"/>
                  </a:lnTo>
                  <a:lnTo>
                    <a:pt x="478028" y="46482"/>
                  </a:lnTo>
                  <a:lnTo>
                    <a:pt x="431165" y="66040"/>
                  </a:lnTo>
                  <a:lnTo>
                    <a:pt x="385826" y="88646"/>
                  </a:lnTo>
                  <a:lnTo>
                    <a:pt x="342519" y="114046"/>
                  </a:lnTo>
                  <a:lnTo>
                    <a:pt x="301117" y="142367"/>
                  </a:lnTo>
                  <a:lnTo>
                    <a:pt x="261747" y="173228"/>
                  </a:lnTo>
                  <a:lnTo>
                    <a:pt x="224536" y="206502"/>
                  </a:lnTo>
                  <a:lnTo>
                    <a:pt x="735076" y="721106"/>
                  </a:lnTo>
                  <a:lnTo>
                    <a:pt x="879602" y="573278"/>
                  </a:lnTo>
                  <a:lnTo>
                    <a:pt x="898017" y="591693"/>
                  </a:lnTo>
                  <a:lnTo>
                    <a:pt x="753491" y="736600"/>
                  </a:lnTo>
                  <a:lnTo>
                    <a:pt x="827278" y="810514"/>
                  </a:lnTo>
                  <a:lnTo>
                    <a:pt x="808863" y="829056"/>
                  </a:lnTo>
                  <a:lnTo>
                    <a:pt x="735076" y="755015"/>
                  </a:lnTo>
                  <a:lnTo>
                    <a:pt x="224536" y="1266571"/>
                  </a:lnTo>
                  <a:lnTo>
                    <a:pt x="261747" y="1299972"/>
                  </a:lnTo>
                  <a:lnTo>
                    <a:pt x="301117" y="1330706"/>
                  </a:lnTo>
                  <a:lnTo>
                    <a:pt x="342519" y="1359027"/>
                  </a:lnTo>
                  <a:lnTo>
                    <a:pt x="385826" y="1384554"/>
                  </a:lnTo>
                  <a:lnTo>
                    <a:pt x="431165" y="1407033"/>
                  </a:lnTo>
                  <a:lnTo>
                    <a:pt x="478028" y="1426591"/>
                  </a:lnTo>
                  <a:lnTo>
                    <a:pt x="526669" y="1442974"/>
                  </a:lnTo>
                  <a:lnTo>
                    <a:pt x="576707" y="1455928"/>
                  </a:lnTo>
                  <a:lnTo>
                    <a:pt x="628269" y="1465326"/>
                  </a:lnTo>
                  <a:lnTo>
                    <a:pt x="681101" y="1471168"/>
                  </a:lnTo>
                  <a:lnTo>
                    <a:pt x="735076" y="1473073"/>
                  </a:lnTo>
                  <a:lnTo>
                    <a:pt x="782574" y="1471549"/>
                  </a:lnTo>
                  <a:lnTo>
                    <a:pt x="829437" y="1467104"/>
                  </a:lnTo>
                  <a:lnTo>
                    <a:pt x="875284" y="1459750"/>
                  </a:lnTo>
                  <a:lnTo>
                    <a:pt x="920242" y="1449451"/>
                  </a:lnTo>
                  <a:lnTo>
                    <a:pt x="964057" y="1436624"/>
                  </a:lnTo>
                  <a:lnTo>
                    <a:pt x="1006729" y="1421003"/>
                  </a:lnTo>
                  <a:lnTo>
                    <a:pt x="1048131" y="1402969"/>
                  </a:lnTo>
                  <a:lnTo>
                    <a:pt x="1088136" y="1382522"/>
                  </a:lnTo>
                  <a:lnTo>
                    <a:pt x="1126744" y="1359662"/>
                  </a:lnTo>
                  <a:lnTo>
                    <a:pt x="1163828" y="1334643"/>
                  </a:lnTo>
                  <a:lnTo>
                    <a:pt x="1199134" y="1307465"/>
                  </a:lnTo>
                  <a:lnTo>
                    <a:pt x="1232789" y="1278128"/>
                  </a:lnTo>
                  <a:lnTo>
                    <a:pt x="1264666" y="1246886"/>
                  </a:lnTo>
                  <a:lnTo>
                    <a:pt x="1294638" y="1213739"/>
                  </a:lnTo>
                  <a:lnTo>
                    <a:pt x="1322451" y="1178941"/>
                  </a:lnTo>
                  <a:lnTo>
                    <a:pt x="1348232" y="1142238"/>
                  </a:lnTo>
                  <a:lnTo>
                    <a:pt x="1371854" y="1104138"/>
                  </a:lnTo>
                  <a:lnTo>
                    <a:pt x="1393063" y="1064387"/>
                  </a:lnTo>
                  <a:lnTo>
                    <a:pt x="1411986" y="1023239"/>
                  </a:lnTo>
                  <a:lnTo>
                    <a:pt x="1428496" y="980821"/>
                  </a:lnTo>
                  <a:lnTo>
                    <a:pt x="1442339" y="937133"/>
                  </a:lnTo>
                  <a:lnTo>
                    <a:pt x="1453515" y="892302"/>
                  </a:lnTo>
                  <a:lnTo>
                    <a:pt x="1461897" y="846455"/>
                  </a:lnTo>
                  <a:lnTo>
                    <a:pt x="1463929" y="829056"/>
                  </a:lnTo>
                  <a:lnTo>
                    <a:pt x="1467485" y="799592"/>
                  </a:lnTo>
                  <a:lnTo>
                    <a:pt x="1470025" y="751967"/>
                  </a:lnTo>
                  <a:lnTo>
                    <a:pt x="867283" y="751967"/>
                  </a:lnTo>
                  <a:lnTo>
                    <a:pt x="867283" y="727329"/>
                  </a:lnTo>
                  <a:lnTo>
                    <a:pt x="1470025" y="727329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661404" y="3963923"/>
              <a:ext cx="528955" cy="1059180"/>
            </a:xfrm>
            <a:custGeom>
              <a:avLst/>
              <a:gdLst/>
              <a:ahLst/>
              <a:cxnLst/>
              <a:rect l="l" t="t" r="r" b="b"/>
              <a:pathLst>
                <a:path w="528954" h="1059179">
                  <a:moveTo>
                    <a:pt x="528574" y="548005"/>
                  </a:moveTo>
                  <a:lnTo>
                    <a:pt x="510032" y="529463"/>
                  </a:lnTo>
                  <a:lnTo>
                    <a:pt x="0" y="1040511"/>
                  </a:lnTo>
                  <a:lnTo>
                    <a:pt x="18415" y="1058926"/>
                  </a:lnTo>
                  <a:lnTo>
                    <a:pt x="528574" y="548005"/>
                  </a:lnTo>
                  <a:close/>
                </a:path>
                <a:path w="528954" h="1059179">
                  <a:moveTo>
                    <a:pt x="528574" y="514096"/>
                  </a:moveTo>
                  <a:lnTo>
                    <a:pt x="18415" y="0"/>
                  </a:lnTo>
                  <a:lnTo>
                    <a:pt x="0" y="18415"/>
                  </a:lnTo>
                  <a:lnTo>
                    <a:pt x="510032" y="529463"/>
                  </a:lnTo>
                  <a:lnTo>
                    <a:pt x="528574" y="514096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71943" y="4330192"/>
              <a:ext cx="180848" cy="255524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7322819" y="4483592"/>
              <a:ext cx="603885" cy="26034"/>
            </a:xfrm>
            <a:custGeom>
              <a:avLst/>
              <a:gdLst/>
              <a:ahLst/>
              <a:cxnLst/>
              <a:rect l="l" t="t" r="r" b="b"/>
              <a:pathLst>
                <a:path w="603884" h="26035">
                  <a:moveTo>
                    <a:pt x="603288" y="0"/>
                  </a:moveTo>
                  <a:lnTo>
                    <a:pt x="0" y="0"/>
                  </a:lnTo>
                  <a:lnTo>
                    <a:pt x="0" y="25796"/>
                  </a:lnTo>
                  <a:lnTo>
                    <a:pt x="603288" y="25796"/>
                  </a:lnTo>
                  <a:lnTo>
                    <a:pt x="603288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513576" y="3816095"/>
              <a:ext cx="1353820" cy="1359535"/>
            </a:xfrm>
            <a:custGeom>
              <a:avLst/>
              <a:gdLst/>
              <a:ahLst/>
              <a:cxnLst/>
              <a:rect l="l" t="t" r="r" b="b"/>
              <a:pathLst>
                <a:path w="1353820" h="1359535">
                  <a:moveTo>
                    <a:pt x="676655" y="0"/>
                  </a:moveTo>
                  <a:lnTo>
                    <a:pt x="628142" y="1650"/>
                  </a:lnTo>
                  <a:lnTo>
                    <a:pt x="580517" y="6730"/>
                  </a:lnTo>
                  <a:lnTo>
                    <a:pt x="534034" y="14858"/>
                  </a:lnTo>
                  <a:lnTo>
                    <a:pt x="488696" y="26161"/>
                  </a:lnTo>
                  <a:lnTo>
                    <a:pt x="444753" y="40512"/>
                  </a:lnTo>
                  <a:lnTo>
                    <a:pt x="402081" y="57657"/>
                  </a:lnTo>
                  <a:lnTo>
                    <a:pt x="360933" y="77469"/>
                  </a:lnTo>
                  <a:lnTo>
                    <a:pt x="321437" y="100075"/>
                  </a:lnTo>
                  <a:lnTo>
                    <a:pt x="283718" y="125094"/>
                  </a:lnTo>
                  <a:lnTo>
                    <a:pt x="247776" y="152526"/>
                  </a:lnTo>
                  <a:lnTo>
                    <a:pt x="213868" y="182244"/>
                  </a:lnTo>
                  <a:lnTo>
                    <a:pt x="181864" y="214248"/>
                  </a:lnTo>
                  <a:lnTo>
                    <a:pt x="152273" y="248284"/>
                  </a:lnTo>
                  <a:lnTo>
                    <a:pt x="124841" y="284225"/>
                  </a:lnTo>
                  <a:lnTo>
                    <a:pt x="99822" y="322071"/>
                  </a:lnTo>
                  <a:lnTo>
                    <a:pt x="77343" y="361695"/>
                  </a:lnTo>
                  <a:lnTo>
                    <a:pt x="57530" y="402843"/>
                  </a:lnTo>
                  <a:lnTo>
                    <a:pt x="40385" y="445642"/>
                  </a:lnTo>
                  <a:lnTo>
                    <a:pt x="26162" y="489711"/>
                  </a:lnTo>
                  <a:lnTo>
                    <a:pt x="14858" y="535177"/>
                  </a:lnTo>
                  <a:lnTo>
                    <a:pt x="6730" y="581786"/>
                  </a:lnTo>
                  <a:lnTo>
                    <a:pt x="1650" y="629411"/>
                  </a:lnTo>
                  <a:lnTo>
                    <a:pt x="0" y="678052"/>
                  </a:lnTo>
                  <a:lnTo>
                    <a:pt x="1650" y="726566"/>
                  </a:lnTo>
                  <a:lnTo>
                    <a:pt x="6730" y="774318"/>
                  </a:lnTo>
                  <a:lnTo>
                    <a:pt x="14858" y="820927"/>
                  </a:lnTo>
                  <a:lnTo>
                    <a:pt x="26162" y="866520"/>
                  </a:lnTo>
                  <a:lnTo>
                    <a:pt x="40385" y="910716"/>
                  </a:lnTo>
                  <a:lnTo>
                    <a:pt x="57530" y="953642"/>
                  </a:lnTo>
                  <a:lnTo>
                    <a:pt x="77343" y="994917"/>
                  </a:lnTo>
                  <a:lnTo>
                    <a:pt x="99822" y="1034795"/>
                  </a:lnTo>
                  <a:lnTo>
                    <a:pt x="124841" y="1072768"/>
                  </a:lnTo>
                  <a:lnTo>
                    <a:pt x="152273" y="1108964"/>
                  </a:lnTo>
                  <a:lnTo>
                    <a:pt x="181864" y="1143127"/>
                  </a:lnTo>
                  <a:lnTo>
                    <a:pt x="213868" y="1175384"/>
                  </a:lnTo>
                  <a:lnTo>
                    <a:pt x="247776" y="1205356"/>
                  </a:lnTo>
                  <a:lnTo>
                    <a:pt x="283718" y="1232915"/>
                  </a:lnTo>
                  <a:lnTo>
                    <a:pt x="321437" y="1258189"/>
                  </a:lnTo>
                  <a:lnTo>
                    <a:pt x="360933" y="1280921"/>
                  </a:lnTo>
                  <a:lnTo>
                    <a:pt x="402081" y="1300987"/>
                  </a:lnTo>
                  <a:lnTo>
                    <a:pt x="444753" y="1318259"/>
                  </a:lnTo>
                  <a:lnTo>
                    <a:pt x="488696" y="1332610"/>
                  </a:lnTo>
                  <a:lnTo>
                    <a:pt x="534034" y="1344040"/>
                  </a:lnTo>
                  <a:lnTo>
                    <a:pt x="580517" y="1352295"/>
                  </a:lnTo>
                  <a:lnTo>
                    <a:pt x="628142" y="1357376"/>
                  </a:lnTo>
                  <a:lnTo>
                    <a:pt x="676655" y="1359027"/>
                  </a:lnTo>
                  <a:lnTo>
                    <a:pt x="725170" y="1357376"/>
                  </a:lnTo>
                  <a:lnTo>
                    <a:pt x="772668" y="1352295"/>
                  </a:lnTo>
                  <a:lnTo>
                    <a:pt x="819150" y="1344040"/>
                  </a:lnTo>
                  <a:lnTo>
                    <a:pt x="864489" y="1332610"/>
                  </a:lnTo>
                  <a:lnTo>
                    <a:pt x="908557" y="1318259"/>
                  </a:lnTo>
                  <a:lnTo>
                    <a:pt x="951102" y="1300987"/>
                  </a:lnTo>
                  <a:lnTo>
                    <a:pt x="992251" y="1280921"/>
                  </a:lnTo>
                  <a:lnTo>
                    <a:pt x="1031748" y="1258189"/>
                  </a:lnTo>
                  <a:lnTo>
                    <a:pt x="1069594" y="1232915"/>
                  </a:lnTo>
                  <a:lnTo>
                    <a:pt x="1105534" y="1205356"/>
                  </a:lnTo>
                  <a:lnTo>
                    <a:pt x="1139444" y="1175384"/>
                  </a:lnTo>
                  <a:lnTo>
                    <a:pt x="1171321" y="1143127"/>
                  </a:lnTo>
                  <a:lnTo>
                    <a:pt x="1201039" y="1108964"/>
                  </a:lnTo>
                  <a:lnTo>
                    <a:pt x="1228471" y="1072768"/>
                  </a:lnTo>
                  <a:lnTo>
                    <a:pt x="1253490" y="1034795"/>
                  </a:lnTo>
                  <a:lnTo>
                    <a:pt x="1275969" y="994917"/>
                  </a:lnTo>
                  <a:lnTo>
                    <a:pt x="1295780" y="953642"/>
                  </a:lnTo>
                  <a:lnTo>
                    <a:pt x="1312799" y="910716"/>
                  </a:lnTo>
                  <a:lnTo>
                    <a:pt x="1327150" y="866520"/>
                  </a:lnTo>
                  <a:lnTo>
                    <a:pt x="1338326" y="820927"/>
                  </a:lnTo>
                  <a:lnTo>
                    <a:pt x="1346580" y="774318"/>
                  </a:lnTo>
                  <a:lnTo>
                    <a:pt x="1351533" y="726566"/>
                  </a:lnTo>
                  <a:lnTo>
                    <a:pt x="1353312" y="678052"/>
                  </a:lnTo>
                  <a:lnTo>
                    <a:pt x="1351533" y="629411"/>
                  </a:lnTo>
                  <a:lnTo>
                    <a:pt x="1346580" y="581786"/>
                  </a:lnTo>
                  <a:lnTo>
                    <a:pt x="1338326" y="535177"/>
                  </a:lnTo>
                  <a:lnTo>
                    <a:pt x="1327150" y="489711"/>
                  </a:lnTo>
                  <a:lnTo>
                    <a:pt x="1312799" y="445642"/>
                  </a:lnTo>
                  <a:lnTo>
                    <a:pt x="1295780" y="402843"/>
                  </a:lnTo>
                  <a:lnTo>
                    <a:pt x="1275969" y="361695"/>
                  </a:lnTo>
                  <a:lnTo>
                    <a:pt x="1253490" y="322071"/>
                  </a:lnTo>
                  <a:lnTo>
                    <a:pt x="1228471" y="284225"/>
                  </a:lnTo>
                  <a:lnTo>
                    <a:pt x="1201039" y="248284"/>
                  </a:lnTo>
                  <a:lnTo>
                    <a:pt x="1171321" y="214248"/>
                  </a:lnTo>
                  <a:lnTo>
                    <a:pt x="1139444" y="182244"/>
                  </a:lnTo>
                  <a:lnTo>
                    <a:pt x="1105534" y="152526"/>
                  </a:lnTo>
                  <a:lnTo>
                    <a:pt x="1069594" y="125094"/>
                  </a:lnTo>
                  <a:lnTo>
                    <a:pt x="1031748" y="100075"/>
                  </a:lnTo>
                  <a:lnTo>
                    <a:pt x="992251" y="77469"/>
                  </a:lnTo>
                  <a:lnTo>
                    <a:pt x="951102" y="57657"/>
                  </a:lnTo>
                  <a:lnTo>
                    <a:pt x="908557" y="40512"/>
                  </a:lnTo>
                  <a:lnTo>
                    <a:pt x="864489" y="26161"/>
                  </a:lnTo>
                  <a:lnTo>
                    <a:pt x="819150" y="14858"/>
                  </a:lnTo>
                  <a:lnTo>
                    <a:pt x="772668" y="6730"/>
                  </a:lnTo>
                  <a:lnTo>
                    <a:pt x="725170" y="1650"/>
                  </a:lnTo>
                  <a:lnTo>
                    <a:pt x="6766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916424" y="6120383"/>
              <a:ext cx="648970" cy="598805"/>
            </a:xfrm>
            <a:custGeom>
              <a:avLst/>
              <a:gdLst/>
              <a:ahLst/>
              <a:cxnLst/>
              <a:rect l="l" t="t" r="r" b="b"/>
              <a:pathLst>
                <a:path w="648970" h="598804">
                  <a:moveTo>
                    <a:pt x="310515" y="0"/>
                  </a:moveTo>
                  <a:lnTo>
                    <a:pt x="264541" y="5041"/>
                  </a:lnTo>
                  <a:lnTo>
                    <a:pt x="220599" y="16484"/>
                  </a:lnTo>
                  <a:lnTo>
                    <a:pt x="179324" y="33845"/>
                  </a:lnTo>
                  <a:lnTo>
                    <a:pt x="141224" y="56629"/>
                  </a:lnTo>
                  <a:lnTo>
                    <a:pt x="106553" y="84353"/>
                  </a:lnTo>
                  <a:lnTo>
                    <a:pt x="75946" y="116522"/>
                  </a:lnTo>
                  <a:lnTo>
                    <a:pt x="49911" y="152654"/>
                  </a:lnTo>
                  <a:lnTo>
                    <a:pt x="28702" y="192278"/>
                  </a:lnTo>
                  <a:lnTo>
                    <a:pt x="13081" y="234873"/>
                  </a:lnTo>
                  <a:lnTo>
                    <a:pt x="3302" y="279984"/>
                  </a:lnTo>
                  <a:lnTo>
                    <a:pt x="0" y="327113"/>
                  </a:lnTo>
                  <a:lnTo>
                    <a:pt x="3556" y="375005"/>
                  </a:lnTo>
                  <a:lnTo>
                    <a:pt x="13716" y="420712"/>
                  </a:lnTo>
                  <a:lnTo>
                    <a:pt x="29972" y="463727"/>
                  </a:lnTo>
                  <a:lnTo>
                    <a:pt x="52070" y="503567"/>
                  </a:lnTo>
                  <a:lnTo>
                    <a:pt x="79121" y="539711"/>
                  </a:lnTo>
                  <a:lnTo>
                    <a:pt x="110998" y="571677"/>
                  </a:lnTo>
                  <a:lnTo>
                    <a:pt x="146304" y="598398"/>
                  </a:lnTo>
                  <a:lnTo>
                    <a:pt x="310515" y="598398"/>
                  </a:lnTo>
                  <a:lnTo>
                    <a:pt x="310515" y="0"/>
                  </a:lnTo>
                  <a:close/>
                </a:path>
                <a:path w="648970" h="598804">
                  <a:moveTo>
                    <a:pt x="544322" y="86410"/>
                  </a:moveTo>
                  <a:lnTo>
                    <a:pt x="508889" y="58762"/>
                  </a:lnTo>
                  <a:lnTo>
                    <a:pt x="469773" y="35547"/>
                  </a:lnTo>
                  <a:lnTo>
                    <a:pt x="427355" y="17526"/>
                  </a:lnTo>
                  <a:lnTo>
                    <a:pt x="382270" y="5435"/>
                  </a:lnTo>
                  <a:lnTo>
                    <a:pt x="335153" y="0"/>
                  </a:lnTo>
                  <a:lnTo>
                    <a:pt x="335153" y="296252"/>
                  </a:lnTo>
                  <a:lnTo>
                    <a:pt x="544322" y="86410"/>
                  </a:lnTo>
                  <a:close/>
                </a:path>
                <a:path w="648970" h="598804">
                  <a:moveTo>
                    <a:pt x="648843" y="327113"/>
                  </a:moveTo>
                  <a:lnTo>
                    <a:pt x="644906" y="276453"/>
                  </a:lnTo>
                  <a:lnTo>
                    <a:pt x="633603" y="228460"/>
                  </a:lnTo>
                  <a:lnTo>
                    <a:pt x="615569" y="183578"/>
                  </a:lnTo>
                  <a:lnTo>
                    <a:pt x="591693" y="142252"/>
                  </a:lnTo>
                  <a:lnTo>
                    <a:pt x="562737" y="104927"/>
                  </a:lnTo>
                  <a:lnTo>
                    <a:pt x="335153" y="330200"/>
                  </a:lnTo>
                  <a:lnTo>
                    <a:pt x="335153" y="598398"/>
                  </a:lnTo>
                  <a:lnTo>
                    <a:pt x="501650" y="598398"/>
                  </a:lnTo>
                  <a:lnTo>
                    <a:pt x="537337" y="571677"/>
                  </a:lnTo>
                  <a:lnTo>
                    <a:pt x="569341" y="539711"/>
                  </a:lnTo>
                  <a:lnTo>
                    <a:pt x="596646" y="503567"/>
                  </a:lnTo>
                  <a:lnTo>
                    <a:pt x="618744" y="463727"/>
                  </a:lnTo>
                  <a:lnTo>
                    <a:pt x="635127" y="420712"/>
                  </a:lnTo>
                  <a:lnTo>
                    <a:pt x="645287" y="375005"/>
                  </a:lnTo>
                  <a:lnTo>
                    <a:pt x="648843" y="327113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227320" y="6120383"/>
              <a:ext cx="24765" cy="598805"/>
            </a:xfrm>
            <a:custGeom>
              <a:avLst/>
              <a:gdLst/>
              <a:ahLst/>
              <a:cxnLst/>
              <a:rect l="l" t="t" r="r" b="b"/>
              <a:pathLst>
                <a:path w="24764" h="598804">
                  <a:moveTo>
                    <a:pt x="24257" y="0"/>
                  </a:moveTo>
                  <a:lnTo>
                    <a:pt x="0" y="0"/>
                  </a:lnTo>
                  <a:lnTo>
                    <a:pt x="0" y="598398"/>
                  </a:lnTo>
                  <a:lnTo>
                    <a:pt x="24257" y="598398"/>
                  </a:lnTo>
                  <a:lnTo>
                    <a:pt x="24257" y="336372"/>
                  </a:lnTo>
                  <a:lnTo>
                    <a:pt x="24257" y="330200"/>
                  </a:lnTo>
                  <a:lnTo>
                    <a:pt x="21209" y="336372"/>
                  </a:lnTo>
                  <a:lnTo>
                    <a:pt x="6096" y="317855"/>
                  </a:lnTo>
                  <a:lnTo>
                    <a:pt x="24257" y="296252"/>
                  </a:lnTo>
                  <a:lnTo>
                    <a:pt x="24257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33415" y="6207251"/>
              <a:ext cx="246887" cy="249935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4940808" y="6144768"/>
              <a:ext cx="600710" cy="574675"/>
            </a:xfrm>
            <a:custGeom>
              <a:avLst/>
              <a:gdLst/>
              <a:ahLst/>
              <a:cxnLst/>
              <a:rect l="l" t="t" r="r" b="b"/>
              <a:pathLst>
                <a:path w="600710" h="574675">
                  <a:moveTo>
                    <a:pt x="298576" y="0"/>
                  </a:moveTo>
                  <a:lnTo>
                    <a:pt x="250570" y="3975"/>
                  </a:lnTo>
                  <a:lnTo>
                    <a:pt x="204977" y="15468"/>
                  </a:lnTo>
                  <a:lnTo>
                    <a:pt x="162178" y="33858"/>
                  </a:lnTo>
                  <a:lnTo>
                    <a:pt x="123062" y="58496"/>
                  </a:lnTo>
                  <a:lnTo>
                    <a:pt x="88137" y="88785"/>
                  </a:lnTo>
                  <a:lnTo>
                    <a:pt x="58165" y="124066"/>
                  </a:lnTo>
                  <a:lnTo>
                    <a:pt x="33654" y="163728"/>
                  </a:lnTo>
                  <a:lnTo>
                    <a:pt x="15366" y="207136"/>
                  </a:lnTo>
                  <a:lnTo>
                    <a:pt x="3937" y="253644"/>
                  </a:lnTo>
                  <a:lnTo>
                    <a:pt x="0" y="302640"/>
                  </a:lnTo>
                  <a:lnTo>
                    <a:pt x="3937" y="351561"/>
                  </a:lnTo>
                  <a:lnTo>
                    <a:pt x="15366" y="397840"/>
                  </a:lnTo>
                  <a:lnTo>
                    <a:pt x="33654" y="440893"/>
                  </a:lnTo>
                  <a:lnTo>
                    <a:pt x="58165" y="480136"/>
                  </a:lnTo>
                  <a:lnTo>
                    <a:pt x="88137" y="514959"/>
                  </a:lnTo>
                  <a:lnTo>
                    <a:pt x="123062" y="544791"/>
                  </a:lnTo>
                  <a:lnTo>
                    <a:pt x="162178" y="569023"/>
                  </a:lnTo>
                  <a:lnTo>
                    <a:pt x="174243" y="574128"/>
                  </a:lnTo>
                  <a:lnTo>
                    <a:pt x="424814" y="574128"/>
                  </a:lnTo>
                  <a:lnTo>
                    <a:pt x="476630" y="544791"/>
                  </a:lnTo>
                  <a:lnTo>
                    <a:pt x="511809" y="514959"/>
                  </a:lnTo>
                  <a:lnTo>
                    <a:pt x="542036" y="480136"/>
                  </a:lnTo>
                  <a:lnTo>
                    <a:pt x="566546" y="440893"/>
                  </a:lnTo>
                  <a:lnTo>
                    <a:pt x="584962" y="397840"/>
                  </a:lnTo>
                  <a:lnTo>
                    <a:pt x="596391" y="351561"/>
                  </a:lnTo>
                  <a:lnTo>
                    <a:pt x="600328" y="302640"/>
                  </a:lnTo>
                  <a:lnTo>
                    <a:pt x="596391" y="253644"/>
                  </a:lnTo>
                  <a:lnTo>
                    <a:pt x="584962" y="207136"/>
                  </a:lnTo>
                  <a:lnTo>
                    <a:pt x="566546" y="163728"/>
                  </a:lnTo>
                  <a:lnTo>
                    <a:pt x="542036" y="124066"/>
                  </a:lnTo>
                  <a:lnTo>
                    <a:pt x="511809" y="88785"/>
                  </a:lnTo>
                  <a:lnTo>
                    <a:pt x="476630" y="58496"/>
                  </a:lnTo>
                  <a:lnTo>
                    <a:pt x="437133" y="33858"/>
                  </a:lnTo>
                  <a:lnTo>
                    <a:pt x="393826" y="15468"/>
                  </a:lnTo>
                  <a:lnTo>
                    <a:pt x="347471" y="3975"/>
                  </a:lnTo>
                  <a:lnTo>
                    <a:pt x="298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114044" y="3488436"/>
              <a:ext cx="652145" cy="654050"/>
            </a:xfrm>
            <a:custGeom>
              <a:avLst/>
              <a:gdLst/>
              <a:ahLst/>
              <a:cxnLst/>
              <a:rect l="l" t="t" r="r" b="b"/>
              <a:pathLst>
                <a:path w="652144" h="654050">
                  <a:moveTo>
                    <a:pt x="313563" y="320675"/>
                  </a:moveTo>
                  <a:lnTo>
                    <a:pt x="92227" y="98679"/>
                  </a:lnTo>
                  <a:lnTo>
                    <a:pt x="61391" y="136271"/>
                  </a:lnTo>
                  <a:lnTo>
                    <a:pt x="35864" y="178562"/>
                  </a:lnTo>
                  <a:lnTo>
                    <a:pt x="16522" y="224790"/>
                  </a:lnTo>
                  <a:lnTo>
                    <a:pt x="4279" y="274447"/>
                  </a:lnTo>
                  <a:lnTo>
                    <a:pt x="0" y="326898"/>
                  </a:lnTo>
                  <a:lnTo>
                    <a:pt x="3937" y="377571"/>
                  </a:lnTo>
                  <a:lnTo>
                    <a:pt x="15252" y="425450"/>
                  </a:lnTo>
                  <a:lnTo>
                    <a:pt x="33197" y="470281"/>
                  </a:lnTo>
                  <a:lnTo>
                    <a:pt x="57061" y="511683"/>
                  </a:lnTo>
                  <a:lnTo>
                    <a:pt x="86080" y="548894"/>
                  </a:lnTo>
                  <a:lnTo>
                    <a:pt x="313563" y="320675"/>
                  </a:lnTo>
                  <a:close/>
                </a:path>
                <a:path w="652144" h="654050">
                  <a:moveTo>
                    <a:pt x="547243" y="86372"/>
                  </a:moveTo>
                  <a:lnTo>
                    <a:pt x="510032" y="57277"/>
                  </a:lnTo>
                  <a:lnTo>
                    <a:pt x="468884" y="33274"/>
                  </a:lnTo>
                  <a:lnTo>
                    <a:pt x="424180" y="15240"/>
                  </a:lnTo>
                  <a:lnTo>
                    <a:pt x="376301" y="3937"/>
                  </a:lnTo>
                  <a:lnTo>
                    <a:pt x="325882" y="0"/>
                  </a:lnTo>
                  <a:lnTo>
                    <a:pt x="277241" y="3683"/>
                  </a:lnTo>
                  <a:lnTo>
                    <a:pt x="231140" y="14224"/>
                  </a:lnTo>
                  <a:lnTo>
                    <a:pt x="187706" y="31369"/>
                  </a:lnTo>
                  <a:lnTo>
                    <a:pt x="147523" y="54495"/>
                  </a:lnTo>
                  <a:lnTo>
                    <a:pt x="110680" y="83312"/>
                  </a:lnTo>
                  <a:lnTo>
                    <a:pt x="331978" y="302260"/>
                  </a:lnTo>
                  <a:lnTo>
                    <a:pt x="547243" y="86372"/>
                  </a:lnTo>
                  <a:close/>
                </a:path>
                <a:path w="652144" h="654050">
                  <a:moveTo>
                    <a:pt x="553339" y="561213"/>
                  </a:moveTo>
                  <a:lnTo>
                    <a:pt x="331978" y="339217"/>
                  </a:lnTo>
                  <a:lnTo>
                    <a:pt x="104521" y="564388"/>
                  </a:lnTo>
                  <a:lnTo>
                    <a:pt x="141719" y="594995"/>
                  </a:lnTo>
                  <a:lnTo>
                    <a:pt x="182880" y="619760"/>
                  </a:lnTo>
                  <a:lnTo>
                    <a:pt x="227584" y="638302"/>
                  </a:lnTo>
                  <a:lnTo>
                    <a:pt x="275463" y="649859"/>
                  </a:lnTo>
                  <a:lnTo>
                    <a:pt x="325882" y="653796"/>
                  </a:lnTo>
                  <a:lnTo>
                    <a:pt x="376682" y="649478"/>
                  </a:lnTo>
                  <a:lnTo>
                    <a:pt x="425450" y="637159"/>
                  </a:lnTo>
                  <a:lnTo>
                    <a:pt x="471551" y="617855"/>
                  </a:lnTo>
                  <a:lnTo>
                    <a:pt x="514350" y="592201"/>
                  </a:lnTo>
                  <a:lnTo>
                    <a:pt x="553339" y="561213"/>
                  </a:lnTo>
                  <a:close/>
                </a:path>
                <a:path w="652144" h="654050">
                  <a:moveTo>
                    <a:pt x="651764" y="326898"/>
                  </a:moveTo>
                  <a:lnTo>
                    <a:pt x="647827" y="276225"/>
                  </a:lnTo>
                  <a:lnTo>
                    <a:pt x="636270" y="228346"/>
                  </a:lnTo>
                  <a:lnTo>
                    <a:pt x="617855" y="183515"/>
                  </a:lnTo>
                  <a:lnTo>
                    <a:pt x="593090" y="142113"/>
                  </a:lnTo>
                  <a:lnTo>
                    <a:pt x="562610" y="104902"/>
                  </a:lnTo>
                  <a:lnTo>
                    <a:pt x="347345" y="320675"/>
                  </a:lnTo>
                  <a:lnTo>
                    <a:pt x="568706" y="542798"/>
                  </a:lnTo>
                  <a:lnTo>
                    <a:pt x="597408" y="505841"/>
                  </a:lnTo>
                  <a:lnTo>
                    <a:pt x="620522" y="465455"/>
                  </a:lnTo>
                  <a:lnTo>
                    <a:pt x="637540" y="422021"/>
                  </a:lnTo>
                  <a:lnTo>
                    <a:pt x="648081" y="375666"/>
                  </a:lnTo>
                  <a:lnTo>
                    <a:pt x="651764" y="326898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9388" y="3572256"/>
              <a:ext cx="482981" cy="481076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1138427" y="3512819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10" h="601979">
                  <a:moveTo>
                    <a:pt x="301752" y="0"/>
                  </a:moveTo>
                  <a:lnTo>
                    <a:pt x="252856" y="3937"/>
                  </a:lnTo>
                  <a:lnTo>
                    <a:pt x="206502" y="15493"/>
                  </a:lnTo>
                  <a:lnTo>
                    <a:pt x="163194" y="33781"/>
                  </a:lnTo>
                  <a:lnTo>
                    <a:pt x="123685" y="58419"/>
                  </a:lnTo>
                  <a:lnTo>
                    <a:pt x="88506" y="88645"/>
                  </a:lnTo>
                  <a:lnTo>
                    <a:pt x="58318" y="123951"/>
                  </a:lnTo>
                  <a:lnTo>
                    <a:pt x="33743" y="163575"/>
                  </a:lnTo>
                  <a:lnTo>
                    <a:pt x="15417" y="206882"/>
                  </a:lnTo>
                  <a:lnTo>
                    <a:pt x="3962" y="253364"/>
                  </a:lnTo>
                  <a:lnTo>
                    <a:pt x="0" y="302386"/>
                  </a:lnTo>
                  <a:lnTo>
                    <a:pt x="3962" y="351281"/>
                  </a:lnTo>
                  <a:lnTo>
                    <a:pt x="15417" y="397509"/>
                  </a:lnTo>
                  <a:lnTo>
                    <a:pt x="33743" y="440435"/>
                  </a:lnTo>
                  <a:lnTo>
                    <a:pt x="58318" y="479678"/>
                  </a:lnTo>
                  <a:lnTo>
                    <a:pt x="88506" y="514476"/>
                  </a:lnTo>
                  <a:lnTo>
                    <a:pt x="123685" y="544321"/>
                  </a:lnTo>
                  <a:lnTo>
                    <a:pt x="163194" y="568451"/>
                  </a:lnTo>
                  <a:lnTo>
                    <a:pt x="206502" y="586485"/>
                  </a:lnTo>
                  <a:lnTo>
                    <a:pt x="252856" y="597788"/>
                  </a:lnTo>
                  <a:lnTo>
                    <a:pt x="301752" y="601598"/>
                  </a:lnTo>
                  <a:lnTo>
                    <a:pt x="350519" y="597788"/>
                  </a:lnTo>
                  <a:lnTo>
                    <a:pt x="396621" y="586485"/>
                  </a:lnTo>
                  <a:lnTo>
                    <a:pt x="439547" y="568451"/>
                  </a:lnTo>
                  <a:lnTo>
                    <a:pt x="478663" y="544321"/>
                  </a:lnTo>
                  <a:lnTo>
                    <a:pt x="513334" y="514476"/>
                  </a:lnTo>
                  <a:lnTo>
                    <a:pt x="543052" y="479678"/>
                  </a:lnTo>
                  <a:lnTo>
                    <a:pt x="567309" y="440435"/>
                  </a:lnTo>
                  <a:lnTo>
                    <a:pt x="585216" y="397509"/>
                  </a:lnTo>
                  <a:lnTo>
                    <a:pt x="596519" y="351281"/>
                  </a:lnTo>
                  <a:lnTo>
                    <a:pt x="600329" y="302386"/>
                  </a:lnTo>
                  <a:lnTo>
                    <a:pt x="596519" y="253364"/>
                  </a:lnTo>
                  <a:lnTo>
                    <a:pt x="585216" y="206882"/>
                  </a:lnTo>
                  <a:lnTo>
                    <a:pt x="567309" y="163575"/>
                  </a:lnTo>
                  <a:lnTo>
                    <a:pt x="543052" y="123951"/>
                  </a:lnTo>
                  <a:lnTo>
                    <a:pt x="513334" y="88645"/>
                  </a:lnTo>
                  <a:lnTo>
                    <a:pt x="478663" y="58419"/>
                  </a:lnTo>
                  <a:lnTo>
                    <a:pt x="439547" y="33781"/>
                  </a:lnTo>
                  <a:lnTo>
                    <a:pt x="396621" y="15493"/>
                  </a:lnTo>
                  <a:lnTo>
                    <a:pt x="350519" y="3937"/>
                  </a:lnTo>
                  <a:lnTo>
                    <a:pt x="3017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0058400" y="4169663"/>
              <a:ext cx="648970" cy="650240"/>
            </a:xfrm>
            <a:custGeom>
              <a:avLst/>
              <a:gdLst/>
              <a:ahLst/>
              <a:cxnLst/>
              <a:rect l="l" t="t" r="r" b="b"/>
              <a:pathLst>
                <a:path w="648970" h="650239">
                  <a:moveTo>
                    <a:pt x="295148" y="314325"/>
                  </a:moveTo>
                  <a:lnTo>
                    <a:pt x="86106" y="104775"/>
                  </a:lnTo>
                  <a:lnTo>
                    <a:pt x="57404" y="140208"/>
                  </a:lnTo>
                  <a:lnTo>
                    <a:pt x="34036" y="179451"/>
                  </a:lnTo>
                  <a:lnTo>
                    <a:pt x="16637" y="221869"/>
                  </a:lnTo>
                  <a:lnTo>
                    <a:pt x="5080" y="267081"/>
                  </a:lnTo>
                  <a:lnTo>
                    <a:pt x="0" y="314325"/>
                  </a:lnTo>
                  <a:lnTo>
                    <a:pt x="295148" y="314325"/>
                  </a:lnTo>
                  <a:close/>
                </a:path>
                <a:path w="648970" h="650239">
                  <a:moveTo>
                    <a:pt x="313690" y="338963"/>
                  </a:moveTo>
                  <a:lnTo>
                    <a:pt x="0" y="338963"/>
                  </a:lnTo>
                  <a:lnTo>
                    <a:pt x="6477" y="388747"/>
                  </a:lnTo>
                  <a:lnTo>
                    <a:pt x="19939" y="435864"/>
                  </a:lnTo>
                  <a:lnTo>
                    <a:pt x="39878" y="479806"/>
                  </a:lnTo>
                  <a:lnTo>
                    <a:pt x="65659" y="519938"/>
                  </a:lnTo>
                  <a:lnTo>
                    <a:pt x="96901" y="555879"/>
                  </a:lnTo>
                  <a:lnTo>
                    <a:pt x="132842" y="586740"/>
                  </a:lnTo>
                  <a:lnTo>
                    <a:pt x="173101" y="612267"/>
                  </a:lnTo>
                  <a:lnTo>
                    <a:pt x="216916" y="631698"/>
                  </a:lnTo>
                  <a:lnTo>
                    <a:pt x="264033" y="644525"/>
                  </a:lnTo>
                  <a:lnTo>
                    <a:pt x="313690" y="650240"/>
                  </a:lnTo>
                  <a:lnTo>
                    <a:pt x="313690" y="338963"/>
                  </a:lnTo>
                  <a:close/>
                </a:path>
                <a:path w="648970" h="650239">
                  <a:moveTo>
                    <a:pt x="544322" y="563880"/>
                  </a:moveTo>
                  <a:lnTo>
                    <a:pt x="338201" y="357505"/>
                  </a:lnTo>
                  <a:lnTo>
                    <a:pt x="338201" y="650240"/>
                  </a:lnTo>
                  <a:lnTo>
                    <a:pt x="385064" y="644779"/>
                  </a:lnTo>
                  <a:lnTo>
                    <a:pt x="429387" y="632714"/>
                  </a:lnTo>
                  <a:lnTo>
                    <a:pt x="470916" y="614680"/>
                  </a:lnTo>
                  <a:lnTo>
                    <a:pt x="509270" y="591566"/>
                  </a:lnTo>
                  <a:lnTo>
                    <a:pt x="544322" y="563880"/>
                  </a:lnTo>
                  <a:close/>
                </a:path>
                <a:path w="648970" h="650239">
                  <a:moveTo>
                    <a:pt x="648843" y="323596"/>
                  </a:moveTo>
                  <a:lnTo>
                    <a:pt x="645414" y="276606"/>
                  </a:lnTo>
                  <a:lnTo>
                    <a:pt x="635762" y="231775"/>
                  </a:lnTo>
                  <a:lnTo>
                    <a:pt x="620014" y="189484"/>
                  </a:lnTo>
                  <a:lnTo>
                    <a:pt x="598932" y="150241"/>
                  </a:lnTo>
                  <a:lnTo>
                    <a:pt x="572897" y="114554"/>
                  </a:lnTo>
                  <a:lnTo>
                    <a:pt x="542290" y="82931"/>
                  </a:lnTo>
                  <a:lnTo>
                    <a:pt x="507619" y="55626"/>
                  </a:lnTo>
                  <a:lnTo>
                    <a:pt x="469519" y="33274"/>
                  </a:lnTo>
                  <a:lnTo>
                    <a:pt x="428244" y="16256"/>
                  </a:lnTo>
                  <a:lnTo>
                    <a:pt x="384302" y="4953"/>
                  </a:lnTo>
                  <a:lnTo>
                    <a:pt x="338201" y="0"/>
                  </a:lnTo>
                  <a:lnTo>
                    <a:pt x="338201" y="320421"/>
                  </a:lnTo>
                  <a:lnTo>
                    <a:pt x="562737" y="545465"/>
                  </a:lnTo>
                  <a:lnTo>
                    <a:pt x="592963" y="509270"/>
                  </a:lnTo>
                  <a:lnTo>
                    <a:pt x="616966" y="468249"/>
                  </a:lnTo>
                  <a:lnTo>
                    <a:pt x="634492" y="422910"/>
                  </a:lnTo>
                  <a:lnTo>
                    <a:pt x="645160" y="374396"/>
                  </a:lnTo>
                  <a:lnTo>
                    <a:pt x="648843" y="323596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/>
          <p:cNvSpPr/>
          <p:nvPr/>
        </p:nvSpPr>
        <p:spPr>
          <a:xfrm>
            <a:off x="7058279" y="120142"/>
            <a:ext cx="600075" cy="601345"/>
          </a:xfrm>
          <a:custGeom>
            <a:avLst/>
            <a:gdLst/>
            <a:ahLst/>
            <a:cxnLst/>
            <a:rect l="l" t="t" r="r" b="b"/>
            <a:pathLst>
              <a:path w="600075" h="601345">
                <a:moveTo>
                  <a:pt x="581405" y="0"/>
                </a:moveTo>
                <a:lnTo>
                  <a:pt x="0" y="585723"/>
                </a:lnTo>
                <a:lnTo>
                  <a:pt x="6096" y="588771"/>
                </a:lnTo>
                <a:lnTo>
                  <a:pt x="9271" y="594867"/>
                </a:lnTo>
                <a:lnTo>
                  <a:pt x="15367" y="601090"/>
                </a:lnTo>
                <a:lnTo>
                  <a:pt x="599821" y="18541"/>
                </a:lnTo>
                <a:lnTo>
                  <a:pt x="581405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6" name="object 56"/>
          <p:cNvGrpSpPr/>
          <p:nvPr/>
        </p:nvGrpSpPr>
        <p:grpSpPr>
          <a:xfrm>
            <a:off x="10058400" y="4166615"/>
            <a:ext cx="624840" cy="654050"/>
            <a:chOff x="10058400" y="4166615"/>
            <a:chExt cx="624840" cy="654050"/>
          </a:xfrm>
        </p:grpSpPr>
        <p:sp>
          <p:nvSpPr>
            <p:cNvPr id="57" name="object 57"/>
            <p:cNvSpPr/>
            <p:nvPr/>
          </p:nvSpPr>
          <p:spPr>
            <a:xfrm>
              <a:off x="10159872" y="4169663"/>
              <a:ext cx="212725" cy="295910"/>
            </a:xfrm>
            <a:custGeom>
              <a:avLst/>
              <a:gdLst/>
              <a:ahLst/>
              <a:cxnLst/>
              <a:rect l="l" t="t" r="r" b="b"/>
              <a:pathLst>
                <a:path w="212725" h="295910">
                  <a:moveTo>
                    <a:pt x="212217" y="0"/>
                  </a:moveTo>
                  <a:lnTo>
                    <a:pt x="163575" y="5080"/>
                  </a:lnTo>
                  <a:lnTo>
                    <a:pt x="117601" y="16637"/>
                  </a:lnTo>
                  <a:lnTo>
                    <a:pt x="74675" y="34162"/>
                  </a:lnTo>
                  <a:lnTo>
                    <a:pt x="35305" y="57531"/>
                  </a:lnTo>
                  <a:lnTo>
                    <a:pt x="0" y="86233"/>
                  </a:lnTo>
                  <a:lnTo>
                    <a:pt x="212217" y="295783"/>
                  </a:lnTo>
                  <a:lnTo>
                    <a:pt x="212217" y="0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43743" y="4256023"/>
              <a:ext cx="228219" cy="228219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10371963" y="4166615"/>
              <a:ext cx="24765" cy="654050"/>
            </a:xfrm>
            <a:custGeom>
              <a:avLst/>
              <a:gdLst/>
              <a:ahLst/>
              <a:cxnLst/>
              <a:rect l="l" t="t" r="r" b="b"/>
              <a:pathLst>
                <a:path w="24765" h="654050">
                  <a:moveTo>
                    <a:pt x="24638" y="360807"/>
                  </a:moveTo>
                  <a:lnTo>
                    <a:pt x="6096" y="342265"/>
                  </a:lnTo>
                  <a:lnTo>
                    <a:pt x="0" y="342265"/>
                  </a:lnTo>
                  <a:lnTo>
                    <a:pt x="0" y="653796"/>
                  </a:lnTo>
                  <a:lnTo>
                    <a:pt x="24638" y="653796"/>
                  </a:lnTo>
                  <a:lnTo>
                    <a:pt x="24638" y="360807"/>
                  </a:lnTo>
                  <a:close/>
                </a:path>
                <a:path w="24765" h="654050">
                  <a:moveTo>
                    <a:pt x="24638" y="3048"/>
                  </a:moveTo>
                  <a:lnTo>
                    <a:pt x="18415" y="0"/>
                  </a:lnTo>
                  <a:lnTo>
                    <a:pt x="3048" y="0"/>
                  </a:lnTo>
                  <a:lnTo>
                    <a:pt x="0" y="3048"/>
                  </a:lnTo>
                  <a:lnTo>
                    <a:pt x="0" y="299085"/>
                  </a:lnTo>
                  <a:lnTo>
                    <a:pt x="24638" y="323850"/>
                  </a:lnTo>
                  <a:lnTo>
                    <a:pt x="24638" y="3048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72343" y="4465319"/>
              <a:ext cx="249300" cy="268731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10058400" y="4483607"/>
              <a:ext cx="313690" cy="26034"/>
            </a:xfrm>
            <a:custGeom>
              <a:avLst/>
              <a:gdLst/>
              <a:ahLst/>
              <a:cxnLst/>
              <a:rect l="l" t="t" r="r" b="b"/>
              <a:pathLst>
                <a:path w="313690" h="26035">
                  <a:moveTo>
                    <a:pt x="295021" y="0"/>
                  </a:moveTo>
                  <a:lnTo>
                    <a:pt x="0" y="0"/>
                  </a:lnTo>
                  <a:lnTo>
                    <a:pt x="0" y="25781"/>
                  </a:lnTo>
                  <a:lnTo>
                    <a:pt x="313435" y="25781"/>
                  </a:lnTo>
                  <a:lnTo>
                    <a:pt x="313435" y="19304"/>
                  </a:lnTo>
                  <a:lnTo>
                    <a:pt x="295021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0352532" y="4483607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19304" y="0"/>
                  </a:moveTo>
                  <a:lnTo>
                    <a:pt x="0" y="0"/>
                  </a:lnTo>
                  <a:lnTo>
                    <a:pt x="19304" y="19304"/>
                  </a:lnTo>
                  <a:lnTo>
                    <a:pt x="19304" y="0"/>
                  </a:lnTo>
                  <a:close/>
                </a:path>
                <a:path w="26034" h="26035">
                  <a:moveTo>
                    <a:pt x="25781" y="25781"/>
                  </a:moveTo>
                  <a:lnTo>
                    <a:pt x="19304" y="19304"/>
                  </a:lnTo>
                  <a:lnTo>
                    <a:pt x="19304" y="25781"/>
                  </a:lnTo>
                  <a:lnTo>
                    <a:pt x="25781" y="25781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0372343" y="4483607"/>
              <a:ext cx="12065" cy="26034"/>
            </a:xfrm>
            <a:custGeom>
              <a:avLst/>
              <a:gdLst/>
              <a:ahLst/>
              <a:cxnLst/>
              <a:rect l="l" t="t" r="r" b="b"/>
              <a:pathLst>
                <a:path w="12065" h="26035">
                  <a:moveTo>
                    <a:pt x="11810" y="0"/>
                  </a:moveTo>
                  <a:lnTo>
                    <a:pt x="0" y="0"/>
                  </a:lnTo>
                  <a:lnTo>
                    <a:pt x="0" y="19304"/>
                  </a:lnTo>
                  <a:lnTo>
                    <a:pt x="5969" y="25781"/>
                  </a:lnTo>
                  <a:lnTo>
                    <a:pt x="11810" y="25781"/>
                  </a:lnTo>
                  <a:lnTo>
                    <a:pt x="11810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0082783" y="4194047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09" h="601979">
                  <a:moveTo>
                    <a:pt x="301751" y="0"/>
                  </a:moveTo>
                  <a:lnTo>
                    <a:pt x="252857" y="3937"/>
                  </a:lnTo>
                  <a:lnTo>
                    <a:pt x="206501" y="15112"/>
                  </a:lnTo>
                  <a:lnTo>
                    <a:pt x="163195" y="33146"/>
                  </a:lnTo>
                  <a:lnTo>
                    <a:pt x="123698" y="57403"/>
                  </a:lnTo>
                  <a:lnTo>
                    <a:pt x="88519" y="87121"/>
                  </a:lnTo>
                  <a:lnTo>
                    <a:pt x="58293" y="121919"/>
                  </a:lnTo>
                  <a:lnTo>
                    <a:pt x="33782" y="161162"/>
                  </a:lnTo>
                  <a:lnTo>
                    <a:pt x="15367" y="204215"/>
                  </a:lnTo>
                  <a:lnTo>
                    <a:pt x="3937" y="250444"/>
                  </a:lnTo>
                  <a:lnTo>
                    <a:pt x="0" y="299212"/>
                  </a:lnTo>
                  <a:lnTo>
                    <a:pt x="3937" y="348233"/>
                  </a:lnTo>
                  <a:lnTo>
                    <a:pt x="15367" y="394715"/>
                  </a:lnTo>
                  <a:lnTo>
                    <a:pt x="33782" y="438022"/>
                  </a:lnTo>
                  <a:lnTo>
                    <a:pt x="58293" y="477646"/>
                  </a:lnTo>
                  <a:lnTo>
                    <a:pt x="88519" y="512952"/>
                  </a:lnTo>
                  <a:lnTo>
                    <a:pt x="123698" y="543178"/>
                  </a:lnTo>
                  <a:lnTo>
                    <a:pt x="163195" y="567816"/>
                  </a:lnTo>
                  <a:lnTo>
                    <a:pt x="206501" y="586232"/>
                  </a:lnTo>
                  <a:lnTo>
                    <a:pt x="252857" y="597662"/>
                  </a:lnTo>
                  <a:lnTo>
                    <a:pt x="301751" y="601599"/>
                  </a:lnTo>
                  <a:lnTo>
                    <a:pt x="350520" y="597662"/>
                  </a:lnTo>
                  <a:lnTo>
                    <a:pt x="396621" y="586232"/>
                  </a:lnTo>
                  <a:lnTo>
                    <a:pt x="439547" y="567816"/>
                  </a:lnTo>
                  <a:lnTo>
                    <a:pt x="478663" y="543178"/>
                  </a:lnTo>
                  <a:lnTo>
                    <a:pt x="513334" y="512952"/>
                  </a:lnTo>
                  <a:lnTo>
                    <a:pt x="543051" y="477646"/>
                  </a:lnTo>
                  <a:lnTo>
                    <a:pt x="567309" y="438022"/>
                  </a:lnTo>
                  <a:lnTo>
                    <a:pt x="585216" y="394715"/>
                  </a:lnTo>
                  <a:lnTo>
                    <a:pt x="596519" y="348233"/>
                  </a:lnTo>
                  <a:lnTo>
                    <a:pt x="600329" y="299212"/>
                  </a:lnTo>
                  <a:lnTo>
                    <a:pt x="596519" y="250444"/>
                  </a:lnTo>
                  <a:lnTo>
                    <a:pt x="585216" y="204215"/>
                  </a:lnTo>
                  <a:lnTo>
                    <a:pt x="567309" y="161162"/>
                  </a:lnTo>
                  <a:lnTo>
                    <a:pt x="543051" y="121919"/>
                  </a:lnTo>
                  <a:lnTo>
                    <a:pt x="513334" y="87121"/>
                  </a:lnTo>
                  <a:lnTo>
                    <a:pt x="478663" y="57403"/>
                  </a:lnTo>
                  <a:lnTo>
                    <a:pt x="439547" y="33146"/>
                  </a:lnTo>
                  <a:lnTo>
                    <a:pt x="396621" y="15112"/>
                  </a:lnTo>
                  <a:lnTo>
                    <a:pt x="350520" y="3937"/>
                  </a:lnTo>
                  <a:lnTo>
                    <a:pt x="301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5" name="object 65"/>
          <p:cNvGrpSpPr/>
          <p:nvPr/>
        </p:nvGrpSpPr>
        <p:grpSpPr>
          <a:xfrm>
            <a:off x="2385060" y="2215895"/>
            <a:ext cx="652145" cy="650240"/>
            <a:chOff x="2385060" y="2215895"/>
            <a:chExt cx="652145" cy="650240"/>
          </a:xfrm>
        </p:grpSpPr>
        <p:sp>
          <p:nvSpPr>
            <p:cNvPr id="66" name="object 66"/>
            <p:cNvSpPr/>
            <p:nvPr/>
          </p:nvSpPr>
          <p:spPr>
            <a:xfrm>
              <a:off x="2385060" y="2215895"/>
              <a:ext cx="652145" cy="650240"/>
            </a:xfrm>
            <a:custGeom>
              <a:avLst/>
              <a:gdLst/>
              <a:ahLst/>
              <a:cxnLst/>
              <a:rect l="l" t="t" r="r" b="b"/>
              <a:pathLst>
                <a:path w="652144" h="650239">
                  <a:moveTo>
                    <a:pt x="313563" y="354330"/>
                  </a:moveTo>
                  <a:lnTo>
                    <a:pt x="104521" y="563880"/>
                  </a:lnTo>
                  <a:lnTo>
                    <a:pt x="139827" y="592709"/>
                  </a:lnTo>
                  <a:lnTo>
                    <a:pt x="178943" y="616077"/>
                  </a:lnTo>
                  <a:lnTo>
                    <a:pt x="221361" y="633603"/>
                  </a:lnTo>
                  <a:lnTo>
                    <a:pt x="266446" y="645033"/>
                  </a:lnTo>
                  <a:lnTo>
                    <a:pt x="313563" y="650240"/>
                  </a:lnTo>
                  <a:lnTo>
                    <a:pt x="313563" y="354330"/>
                  </a:lnTo>
                  <a:close/>
                </a:path>
                <a:path w="652144" h="650239">
                  <a:moveTo>
                    <a:pt x="313563" y="0"/>
                  </a:moveTo>
                  <a:lnTo>
                    <a:pt x="267462" y="5080"/>
                  </a:lnTo>
                  <a:lnTo>
                    <a:pt x="223393" y="16510"/>
                  </a:lnTo>
                  <a:lnTo>
                    <a:pt x="181864" y="33782"/>
                  </a:lnTo>
                  <a:lnTo>
                    <a:pt x="143256" y="56515"/>
                  </a:lnTo>
                  <a:lnTo>
                    <a:pt x="108204" y="84201"/>
                  </a:lnTo>
                  <a:lnTo>
                    <a:pt x="77216" y="116332"/>
                  </a:lnTo>
                  <a:lnTo>
                    <a:pt x="50800" y="152400"/>
                  </a:lnTo>
                  <a:lnTo>
                    <a:pt x="29337" y="192024"/>
                  </a:lnTo>
                  <a:lnTo>
                    <a:pt x="13335" y="234569"/>
                  </a:lnTo>
                  <a:lnTo>
                    <a:pt x="3429" y="279527"/>
                  </a:lnTo>
                  <a:lnTo>
                    <a:pt x="0" y="326644"/>
                  </a:lnTo>
                  <a:lnTo>
                    <a:pt x="3937" y="376047"/>
                  </a:lnTo>
                  <a:lnTo>
                    <a:pt x="15494" y="423672"/>
                  </a:lnTo>
                  <a:lnTo>
                    <a:pt x="33909" y="468376"/>
                  </a:lnTo>
                  <a:lnTo>
                    <a:pt x="58674" y="509397"/>
                  </a:lnTo>
                  <a:lnTo>
                    <a:pt x="89154" y="545465"/>
                  </a:lnTo>
                  <a:lnTo>
                    <a:pt x="313563" y="320421"/>
                  </a:lnTo>
                  <a:lnTo>
                    <a:pt x="313563" y="0"/>
                  </a:lnTo>
                  <a:close/>
                </a:path>
                <a:path w="652144" h="650239">
                  <a:moveTo>
                    <a:pt x="651764" y="338963"/>
                  </a:moveTo>
                  <a:lnTo>
                    <a:pt x="338201" y="338963"/>
                  </a:lnTo>
                  <a:lnTo>
                    <a:pt x="338201" y="650240"/>
                  </a:lnTo>
                  <a:lnTo>
                    <a:pt x="387858" y="644525"/>
                  </a:lnTo>
                  <a:lnTo>
                    <a:pt x="435102" y="631698"/>
                  </a:lnTo>
                  <a:lnTo>
                    <a:pt x="479298" y="612267"/>
                  </a:lnTo>
                  <a:lnTo>
                    <a:pt x="519811" y="586740"/>
                  </a:lnTo>
                  <a:lnTo>
                    <a:pt x="556133" y="555879"/>
                  </a:lnTo>
                  <a:lnTo>
                    <a:pt x="587375" y="519938"/>
                  </a:lnTo>
                  <a:lnTo>
                    <a:pt x="613283" y="479806"/>
                  </a:lnTo>
                  <a:lnTo>
                    <a:pt x="632968" y="435864"/>
                  </a:lnTo>
                  <a:lnTo>
                    <a:pt x="646049" y="388747"/>
                  </a:lnTo>
                  <a:lnTo>
                    <a:pt x="651764" y="338963"/>
                  </a:lnTo>
                  <a:close/>
                </a:path>
                <a:path w="652144" h="650239">
                  <a:moveTo>
                    <a:pt x="651764" y="314325"/>
                  </a:moveTo>
                  <a:lnTo>
                    <a:pt x="646938" y="268986"/>
                  </a:lnTo>
                  <a:lnTo>
                    <a:pt x="635889" y="225552"/>
                  </a:lnTo>
                  <a:lnTo>
                    <a:pt x="619252" y="184531"/>
                  </a:lnTo>
                  <a:lnTo>
                    <a:pt x="597535" y="146558"/>
                  </a:lnTo>
                  <a:lnTo>
                    <a:pt x="570992" y="111887"/>
                  </a:lnTo>
                  <a:lnTo>
                    <a:pt x="540131" y="81026"/>
                  </a:lnTo>
                  <a:lnTo>
                    <a:pt x="505587" y="54356"/>
                  </a:lnTo>
                  <a:lnTo>
                    <a:pt x="467614" y="32512"/>
                  </a:lnTo>
                  <a:lnTo>
                    <a:pt x="426720" y="15875"/>
                  </a:lnTo>
                  <a:lnTo>
                    <a:pt x="383413" y="4826"/>
                  </a:lnTo>
                  <a:lnTo>
                    <a:pt x="338201" y="0"/>
                  </a:lnTo>
                  <a:lnTo>
                    <a:pt x="338201" y="314325"/>
                  </a:lnTo>
                  <a:lnTo>
                    <a:pt x="651764" y="314325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2699004" y="2215895"/>
              <a:ext cx="24765" cy="650240"/>
            </a:xfrm>
            <a:custGeom>
              <a:avLst/>
              <a:gdLst/>
              <a:ahLst/>
              <a:cxnLst/>
              <a:rect l="l" t="t" r="r" b="b"/>
              <a:pathLst>
                <a:path w="24764" h="650239">
                  <a:moveTo>
                    <a:pt x="24257" y="338963"/>
                  </a:moveTo>
                  <a:lnTo>
                    <a:pt x="18161" y="338963"/>
                  </a:lnTo>
                  <a:lnTo>
                    <a:pt x="0" y="354330"/>
                  </a:lnTo>
                  <a:lnTo>
                    <a:pt x="0" y="650240"/>
                  </a:lnTo>
                  <a:lnTo>
                    <a:pt x="24257" y="650240"/>
                  </a:lnTo>
                  <a:lnTo>
                    <a:pt x="24257" y="338963"/>
                  </a:lnTo>
                  <a:close/>
                </a:path>
                <a:path w="24764" h="650239">
                  <a:moveTo>
                    <a:pt x="24257" y="0"/>
                  </a:moveTo>
                  <a:lnTo>
                    <a:pt x="0" y="0"/>
                  </a:lnTo>
                  <a:lnTo>
                    <a:pt x="0" y="320421"/>
                  </a:lnTo>
                  <a:lnTo>
                    <a:pt x="3048" y="317373"/>
                  </a:lnTo>
                  <a:lnTo>
                    <a:pt x="12065" y="326644"/>
                  </a:lnTo>
                  <a:lnTo>
                    <a:pt x="12065" y="317373"/>
                  </a:lnTo>
                  <a:lnTo>
                    <a:pt x="12065" y="314325"/>
                  </a:lnTo>
                  <a:lnTo>
                    <a:pt x="24257" y="314325"/>
                  </a:lnTo>
                  <a:lnTo>
                    <a:pt x="24257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73452" y="2532887"/>
              <a:ext cx="243839" cy="246887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2723388" y="2529824"/>
              <a:ext cx="313690" cy="26034"/>
            </a:xfrm>
            <a:custGeom>
              <a:avLst/>
              <a:gdLst/>
              <a:ahLst/>
              <a:cxnLst/>
              <a:rect l="l" t="t" r="r" b="b"/>
              <a:pathLst>
                <a:path w="313689" h="26035">
                  <a:moveTo>
                    <a:pt x="313448" y="0"/>
                  </a:moveTo>
                  <a:lnTo>
                    <a:pt x="0" y="0"/>
                  </a:lnTo>
                  <a:lnTo>
                    <a:pt x="0" y="25796"/>
                  </a:lnTo>
                  <a:lnTo>
                    <a:pt x="313448" y="25796"/>
                  </a:lnTo>
                  <a:lnTo>
                    <a:pt x="313448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2711196" y="2529839"/>
              <a:ext cx="12065" cy="26034"/>
            </a:xfrm>
            <a:custGeom>
              <a:avLst/>
              <a:gdLst/>
              <a:ahLst/>
              <a:cxnLst/>
              <a:rect l="l" t="t" r="r" b="b"/>
              <a:pathLst>
                <a:path w="12064" h="26035">
                  <a:moveTo>
                    <a:pt x="11811" y="0"/>
                  </a:moveTo>
                  <a:lnTo>
                    <a:pt x="0" y="0"/>
                  </a:lnTo>
                  <a:lnTo>
                    <a:pt x="0" y="12954"/>
                  </a:lnTo>
                  <a:lnTo>
                    <a:pt x="8890" y="19304"/>
                  </a:lnTo>
                  <a:lnTo>
                    <a:pt x="5968" y="25781"/>
                  </a:lnTo>
                  <a:lnTo>
                    <a:pt x="11811" y="25781"/>
                  </a:lnTo>
                  <a:lnTo>
                    <a:pt x="11811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2711196" y="2542031"/>
              <a:ext cx="8890" cy="13335"/>
            </a:xfrm>
            <a:custGeom>
              <a:avLst/>
              <a:gdLst/>
              <a:ahLst/>
              <a:cxnLst/>
              <a:rect l="l" t="t" r="r" b="b"/>
              <a:pathLst>
                <a:path w="8889" h="13335">
                  <a:moveTo>
                    <a:pt x="0" y="0"/>
                  </a:moveTo>
                  <a:lnTo>
                    <a:pt x="0" y="13334"/>
                  </a:lnTo>
                  <a:lnTo>
                    <a:pt x="5968" y="13334"/>
                  </a:lnTo>
                  <a:lnTo>
                    <a:pt x="8890" y="66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2412492" y="2240279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10" h="601980">
                  <a:moveTo>
                    <a:pt x="298576" y="0"/>
                  </a:moveTo>
                  <a:lnTo>
                    <a:pt x="249808" y="3937"/>
                  </a:lnTo>
                  <a:lnTo>
                    <a:pt x="203707" y="15494"/>
                  </a:lnTo>
                  <a:lnTo>
                    <a:pt x="160781" y="33782"/>
                  </a:lnTo>
                  <a:lnTo>
                    <a:pt x="121665" y="58420"/>
                  </a:lnTo>
                  <a:lnTo>
                    <a:pt x="86994" y="88646"/>
                  </a:lnTo>
                  <a:lnTo>
                    <a:pt x="57276" y="123952"/>
                  </a:lnTo>
                  <a:lnTo>
                    <a:pt x="33019" y="163575"/>
                  </a:lnTo>
                  <a:lnTo>
                    <a:pt x="15112" y="206883"/>
                  </a:lnTo>
                  <a:lnTo>
                    <a:pt x="3809" y="253365"/>
                  </a:lnTo>
                  <a:lnTo>
                    <a:pt x="0" y="302387"/>
                  </a:lnTo>
                  <a:lnTo>
                    <a:pt x="3809" y="350520"/>
                  </a:lnTo>
                  <a:lnTo>
                    <a:pt x="15112" y="396240"/>
                  </a:lnTo>
                  <a:lnTo>
                    <a:pt x="33019" y="439166"/>
                  </a:lnTo>
                  <a:lnTo>
                    <a:pt x="57276" y="478409"/>
                  </a:lnTo>
                  <a:lnTo>
                    <a:pt x="86994" y="513334"/>
                  </a:lnTo>
                  <a:lnTo>
                    <a:pt x="121665" y="543433"/>
                  </a:lnTo>
                  <a:lnTo>
                    <a:pt x="160781" y="567944"/>
                  </a:lnTo>
                  <a:lnTo>
                    <a:pt x="203707" y="586232"/>
                  </a:lnTo>
                  <a:lnTo>
                    <a:pt x="249808" y="597662"/>
                  </a:lnTo>
                  <a:lnTo>
                    <a:pt x="298576" y="601599"/>
                  </a:lnTo>
                  <a:lnTo>
                    <a:pt x="347471" y="597662"/>
                  </a:lnTo>
                  <a:lnTo>
                    <a:pt x="393826" y="586232"/>
                  </a:lnTo>
                  <a:lnTo>
                    <a:pt x="437133" y="567944"/>
                  </a:lnTo>
                  <a:lnTo>
                    <a:pt x="476631" y="543433"/>
                  </a:lnTo>
                  <a:lnTo>
                    <a:pt x="511809" y="513334"/>
                  </a:lnTo>
                  <a:lnTo>
                    <a:pt x="542035" y="478409"/>
                  </a:lnTo>
                  <a:lnTo>
                    <a:pt x="566546" y="439166"/>
                  </a:lnTo>
                  <a:lnTo>
                    <a:pt x="584962" y="396240"/>
                  </a:lnTo>
                  <a:lnTo>
                    <a:pt x="596391" y="350520"/>
                  </a:lnTo>
                  <a:lnTo>
                    <a:pt x="600328" y="302387"/>
                  </a:lnTo>
                  <a:lnTo>
                    <a:pt x="596391" y="253365"/>
                  </a:lnTo>
                  <a:lnTo>
                    <a:pt x="584962" y="206883"/>
                  </a:lnTo>
                  <a:lnTo>
                    <a:pt x="566546" y="163575"/>
                  </a:lnTo>
                  <a:lnTo>
                    <a:pt x="542035" y="123952"/>
                  </a:lnTo>
                  <a:lnTo>
                    <a:pt x="511809" y="88646"/>
                  </a:lnTo>
                  <a:lnTo>
                    <a:pt x="476631" y="58420"/>
                  </a:lnTo>
                  <a:lnTo>
                    <a:pt x="437133" y="33782"/>
                  </a:lnTo>
                  <a:lnTo>
                    <a:pt x="393826" y="15494"/>
                  </a:lnTo>
                  <a:lnTo>
                    <a:pt x="347471" y="3937"/>
                  </a:lnTo>
                  <a:lnTo>
                    <a:pt x="298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3" name="object 73"/>
          <p:cNvGrpSpPr/>
          <p:nvPr/>
        </p:nvGrpSpPr>
        <p:grpSpPr>
          <a:xfrm>
            <a:off x="8107680" y="2215895"/>
            <a:ext cx="648970" cy="650240"/>
            <a:chOff x="8107680" y="2215895"/>
            <a:chExt cx="648970" cy="650240"/>
          </a:xfrm>
        </p:grpSpPr>
        <p:sp>
          <p:nvSpPr>
            <p:cNvPr id="74" name="object 74"/>
            <p:cNvSpPr/>
            <p:nvPr/>
          </p:nvSpPr>
          <p:spPr>
            <a:xfrm>
              <a:off x="8107680" y="2215895"/>
              <a:ext cx="648970" cy="650240"/>
            </a:xfrm>
            <a:custGeom>
              <a:avLst/>
              <a:gdLst/>
              <a:ahLst/>
              <a:cxnLst/>
              <a:rect l="l" t="t" r="r" b="b"/>
              <a:pathLst>
                <a:path w="648970" h="650239">
                  <a:moveTo>
                    <a:pt x="295148" y="314325"/>
                  </a:moveTo>
                  <a:lnTo>
                    <a:pt x="86106" y="104775"/>
                  </a:lnTo>
                  <a:lnTo>
                    <a:pt x="57404" y="139827"/>
                  </a:lnTo>
                  <a:lnTo>
                    <a:pt x="34036" y="178562"/>
                  </a:lnTo>
                  <a:lnTo>
                    <a:pt x="16637" y="220599"/>
                  </a:lnTo>
                  <a:lnTo>
                    <a:pt x="5080" y="265938"/>
                  </a:lnTo>
                  <a:lnTo>
                    <a:pt x="0" y="314325"/>
                  </a:lnTo>
                  <a:lnTo>
                    <a:pt x="295148" y="314325"/>
                  </a:lnTo>
                  <a:close/>
                </a:path>
                <a:path w="648970" h="650239">
                  <a:moveTo>
                    <a:pt x="544322" y="563880"/>
                  </a:moveTo>
                  <a:lnTo>
                    <a:pt x="319786" y="338963"/>
                  </a:lnTo>
                  <a:lnTo>
                    <a:pt x="0" y="338963"/>
                  </a:lnTo>
                  <a:lnTo>
                    <a:pt x="4953" y="385064"/>
                  </a:lnTo>
                  <a:lnTo>
                    <a:pt x="16129" y="429133"/>
                  </a:lnTo>
                  <a:lnTo>
                    <a:pt x="33147" y="470408"/>
                  </a:lnTo>
                  <a:lnTo>
                    <a:pt x="55499" y="508762"/>
                  </a:lnTo>
                  <a:lnTo>
                    <a:pt x="82677" y="543433"/>
                  </a:lnTo>
                  <a:lnTo>
                    <a:pt x="114300" y="574040"/>
                  </a:lnTo>
                  <a:lnTo>
                    <a:pt x="149987" y="600202"/>
                  </a:lnTo>
                  <a:lnTo>
                    <a:pt x="189103" y="621411"/>
                  </a:lnTo>
                  <a:lnTo>
                    <a:pt x="231267" y="637032"/>
                  </a:lnTo>
                  <a:lnTo>
                    <a:pt x="275971" y="646811"/>
                  </a:lnTo>
                  <a:lnTo>
                    <a:pt x="322834" y="650240"/>
                  </a:lnTo>
                  <a:lnTo>
                    <a:pt x="373380" y="646557"/>
                  </a:lnTo>
                  <a:lnTo>
                    <a:pt x="421132" y="635762"/>
                  </a:lnTo>
                  <a:lnTo>
                    <a:pt x="465836" y="618236"/>
                  </a:lnTo>
                  <a:lnTo>
                    <a:pt x="507111" y="594233"/>
                  </a:lnTo>
                  <a:lnTo>
                    <a:pt x="544322" y="563880"/>
                  </a:lnTo>
                  <a:close/>
                </a:path>
                <a:path w="648970" h="650239">
                  <a:moveTo>
                    <a:pt x="648843" y="338963"/>
                  </a:moveTo>
                  <a:lnTo>
                    <a:pt x="353568" y="338963"/>
                  </a:lnTo>
                  <a:lnTo>
                    <a:pt x="562737" y="545465"/>
                  </a:lnTo>
                  <a:lnTo>
                    <a:pt x="590296" y="510286"/>
                  </a:lnTo>
                  <a:lnTo>
                    <a:pt x="613410" y="471805"/>
                  </a:lnTo>
                  <a:lnTo>
                    <a:pt x="631317" y="430276"/>
                  </a:lnTo>
                  <a:lnTo>
                    <a:pt x="643382" y="385826"/>
                  </a:lnTo>
                  <a:lnTo>
                    <a:pt x="648843" y="338963"/>
                  </a:lnTo>
                  <a:close/>
                </a:path>
                <a:path w="648970" h="650239">
                  <a:moveTo>
                    <a:pt x="648843" y="314325"/>
                  </a:moveTo>
                  <a:lnTo>
                    <a:pt x="643763" y="267462"/>
                  </a:lnTo>
                  <a:lnTo>
                    <a:pt x="632333" y="222758"/>
                  </a:lnTo>
                  <a:lnTo>
                    <a:pt x="615061" y="180975"/>
                  </a:lnTo>
                  <a:lnTo>
                    <a:pt x="592328" y="142240"/>
                  </a:lnTo>
                  <a:lnTo>
                    <a:pt x="564769" y="107315"/>
                  </a:lnTo>
                  <a:lnTo>
                    <a:pt x="532765" y="76454"/>
                  </a:lnTo>
                  <a:lnTo>
                    <a:pt x="496697" y="50165"/>
                  </a:lnTo>
                  <a:lnTo>
                    <a:pt x="457200" y="28829"/>
                  </a:lnTo>
                  <a:lnTo>
                    <a:pt x="414782" y="13081"/>
                  </a:lnTo>
                  <a:lnTo>
                    <a:pt x="369824" y="3302"/>
                  </a:lnTo>
                  <a:lnTo>
                    <a:pt x="322834" y="0"/>
                  </a:lnTo>
                  <a:lnTo>
                    <a:pt x="273558" y="3937"/>
                  </a:lnTo>
                  <a:lnTo>
                    <a:pt x="225933" y="15240"/>
                  </a:lnTo>
                  <a:lnTo>
                    <a:pt x="180721" y="33274"/>
                  </a:lnTo>
                  <a:lnTo>
                    <a:pt x="138938" y="57150"/>
                  </a:lnTo>
                  <a:lnTo>
                    <a:pt x="101473" y="86233"/>
                  </a:lnTo>
                  <a:lnTo>
                    <a:pt x="329057" y="314325"/>
                  </a:lnTo>
                  <a:lnTo>
                    <a:pt x="648843" y="314325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8107680" y="2530347"/>
              <a:ext cx="320040" cy="24765"/>
            </a:xfrm>
            <a:custGeom>
              <a:avLst/>
              <a:gdLst/>
              <a:ahLst/>
              <a:cxnLst/>
              <a:rect l="l" t="t" r="r" b="b"/>
              <a:pathLst>
                <a:path w="320040" h="24764">
                  <a:moveTo>
                    <a:pt x="295148" y="0"/>
                  </a:moveTo>
                  <a:lnTo>
                    <a:pt x="0" y="0"/>
                  </a:lnTo>
                  <a:lnTo>
                    <a:pt x="0" y="24511"/>
                  </a:lnTo>
                  <a:lnTo>
                    <a:pt x="319786" y="24511"/>
                  </a:lnTo>
                  <a:lnTo>
                    <a:pt x="295148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93786" y="2302763"/>
              <a:ext cx="242950" cy="227584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8427466" y="2530347"/>
              <a:ext cx="329565" cy="249554"/>
            </a:xfrm>
            <a:custGeom>
              <a:avLst/>
              <a:gdLst/>
              <a:ahLst/>
              <a:cxnLst/>
              <a:rect l="l" t="t" r="r" b="b"/>
              <a:pathLst>
                <a:path w="329565" h="249555">
                  <a:moveTo>
                    <a:pt x="242951" y="230505"/>
                  </a:moveTo>
                  <a:lnTo>
                    <a:pt x="33782" y="24511"/>
                  </a:lnTo>
                  <a:lnTo>
                    <a:pt x="0" y="24511"/>
                  </a:lnTo>
                  <a:lnTo>
                    <a:pt x="224409" y="249047"/>
                  </a:lnTo>
                  <a:lnTo>
                    <a:pt x="242951" y="230505"/>
                  </a:lnTo>
                  <a:close/>
                </a:path>
                <a:path w="329565" h="249555">
                  <a:moveTo>
                    <a:pt x="329057" y="0"/>
                  </a:moveTo>
                  <a:lnTo>
                    <a:pt x="9271" y="0"/>
                  </a:lnTo>
                  <a:lnTo>
                    <a:pt x="33782" y="24511"/>
                  </a:lnTo>
                  <a:lnTo>
                    <a:pt x="329057" y="24511"/>
                  </a:lnTo>
                  <a:lnTo>
                    <a:pt x="329057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8403336" y="2529839"/>
              <a:ext cx="57785" cy="26034"/>
            </a:xfrm>
            <a:custGeom>
              <a:avLst/>
              <a:gdLst/>
              <a:ahLst/>
              <a:cxnLst/>
              <a:rect l="l" t="t" r="r" b="b"/>
              <a:pathLst>
                <a:path w="57784" h="26035">
                  <a:moveTo>
                    <a:pt x="33147" y="0"/>
                  </a:moveTo>
                  <a:lnTo>
                    <a:pt x="0" y="0"/>
                  </a:lnTo>
                  <a:lnTo>
                    <a:pt x="24130" y="25781"/>
                  </a:lnTo>
                  <a:lnTo>
                    <a:pt x="57277" y="25781"/>
                  </a:lnTo>
                  <a:lnTo>
                    <a:pt x="33147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8132064" y="2240279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09" h="601980">
                  <a:moveTo>
                    <a:pt x="298576" y="0"/>
                  </a:moveTo>
                  <a:lnTo>
                    <a:pt x="249808" y="3937"/>
                  </a:lnTo>
                  <a:lnTo>
                    <a:pt x="203707" y="15494"/>
                  </a:lnTo>
                  <a:lnTo>
                    <a:pt x="160781" y="33782"/>
                  </a:lnTo>
                  <a:lnTo>
                    <a:pt x="121665" y="58420"/>
                  </a:lnTo>
                  <a:lnTo>
                    <a:pt x="86994" y="88646"/>
                  </a:lnTo>
                  <a:lnTo>
                    <a:pt x="57276" y="123952"/>
                  </a:lnTo>
                  <a:lnTo>
                    <a:pt x="33019" y="163575"/>
                  </a:lnTo>
                  <a:lnTo>
                    <a:pt x="15112" y="206883"/>
                  </a:lnTo>
                  <a:lnTo>
                    <a:pt x="3809" y="253365"/>
                  </a:lnTo>
                  <a:lnTo>
                    <a:pt x="0" y="302387"/>
                  </a:lnTo>
                  <a:lnTo>
                    <a:pt x="3809" y="350520"/>
                  </a:lnTo>
                  <a:lnTo>
                    <a:pt x="15112" y="396240"/>
                  </a:lnTo>
                  <a:lnTo>
                    <a:pt x="33019" y="439166"/>
                  </a:lnTo>
                  <a:lnTo>
                    <a:pt x="57276" y="478409"/>
                  </a:lnTo>
                  <a:lnTo>
                    <a:pt x="86994" y="513334"/>
                  </a:lnTo>
                  <a:lnTo>
                    <a:pt x="121665" y="543433"/>
                  </a:lnTo>
                  <a:lnTo>
                    <a:pt x="160781" y="567944"/>
                  </a:lnTo>
                  <a:lnTo>
                    <a:pt x="203707" y="586232"/>
                  </a:lnTo>
                  <a:lnTo>
                    <a:pt x="249808" y="597662"/>
                  </a:lnTo>
                  <a:lnTo>
                    <a:pt x="298576" y="601599"/>
                  </a:lnTo>
                  <a:lnTo>
                    <a:pt x="347471" y="597662"/>
                  </a:lnTo>
                  <a:lnTo>
                    <a:pt x="393826" y="586232"/>
                  </a:lnTo>
                  <a:lnTo>
                    <a:pt x="437133" y="567944"/>
                  </a:lnTo>
                  <a:lnTo>
                    <a:pt x="476630" y="543433"/>
                  </a:lnTo>
                  <a:lnTo>
                    <a:pt x="511809" y="513334"/>
                  </a:lnTo>
                  <a:lnTo>
                    <a:pt x="542035" y="478409"/>
                  </a:lnTo>
                  <a:lnTo>
                    <a:pt x="566546" y="439166"/>
                  </a:lnTo>
                  <a:lnTo>
                    <a:pt x="584961" y="396240"/>
                  </a:lnTo>
                  <a:lnTo>
                    <a:pt x="596391" y="350520"/>
                  </a:lnTo>
                  <a:lnTo>
                    <a:pt x="600328" y="302387"/>
                  </a:lnTo>
                  <a:lnTo>
                    <a:pt x="596391" y="253365"/>
                  </a:lnTo>
                  <a:lnTo>
                    <a:pt x="584961" y="206883"/>
                  </a:lnTo>
                  <a:lnTo>
                    <a:pt x="566546" y="163575"/>
                  </a:lnTo>
                  <a:lnTo>
                    <a:pt x="542035" y="123952"/>
                  </a:lnTo>
                  <a:lnTo>
                    <a:pt x="511809" y="88646"/>
                  </a:lnTo>
                  <a:lnTo>
                    <a:pt x="476630" y="58420"/>
                  </a:lnTo>
                  <a:lnTo>
                    <a:pt x="437133" y="33782"/>
                  </a:lnTo>
                  <a:lnTo>
                    <a:pt x="393826" y="15494"/>
                  </a:lnTo>
                  <a:lnTo>
                    <a:pt x="347471" y="3937"/>
                  </a:lnTo>
                  <a:lnTo>
                    <a:pt x="298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0" name="object 80"/>
          <p:cNvGrpSpPr/>
          <p:nvPr/>
        </p:nvGrpSpPr>
        <p:grpSpPr>
          <a:xfrm>
            <a:off x="2385060" y="554736"/>
            <a:ext cx="652145" cy="650240"/>
            <a:chOff x="2385060" y="554736"/>
            <a:chExt cx="652145" cy="650240"/>
          </a:xfrm>
        </p:grpSpPr>
        <p:sp>
          <p:nvSpPr>
            <p:cNvPr id="81" name="object 81"/>
            <p:cNvSpPr/>
            <p:nvPr/>
          </p:nvSpPr>
          <p:spPr>
            <a:xfrm>
              <a:off x="2385060" y="554735"/>
              <a:ext cx="652145" cy="650240"/>
            </a:xfrm>
            <a:custGeom>
              <a:avLst/>
              <a:gdLst/>
              <a:ahLst/>
              <a:cxnLst/>
              <a:rect l="l" t="t" r="r" b="b"/>
              <a:pathLst>
                <a:path w="652144" h="650240">
                  <a:moveTo>
                    <a:pt x="313563" y="0"/>
                  </a:moveTo>
                  <a:lnTo>
                    <a:pt x="267462" y="5080"/>
                  </a:lnTo>
                  <a:lnTo>
                    <a:pt x="223393" y="16510"/>
                  </a:lnTo>
                  <a:lnTo>
                    <a:pt x="181864" y="33782"/>
                  </a:lnTo>
                  <a:lnTo>
                    <a:pt x="143256" y="56515"/>
                  </a:lnTo>
                  <a:lnTo>
                    <a:pt x="108204" y="84201"/>
                  </a:lnTo>
                  <a:lnTo>
                    <a:pt x="77216" y="116332"/>
                  </a:lnTo>
                  <a:lnTo>
                    <a:pt x="50800" y="152400"/>
                  </a:lnTo>
                  <a:lnTo>
                    <a:pt x="29337" y="192024"/>
                  </a:lnTo>
                  <a:lnTo>
                    <a:pt x="13335" y="234569"/>
                  </a:lnTo>
                  <a:lnTo>
                    <a:pt x="3429" y="279527"/>
                  </a:lnTo>
                  <a:lnTo>
                    <a:pt x="0" y="326644"/>
                  </a:lnTo>
                  <a:lnTo>
                    <a:pt x="3429" y="372872"/>
                  </a:lnTo>
                  <a:lnTo>
                    <a:pt x="13335" y="417322"/>
                  </a:lnTo>
                  <a:lnTo>
                    <a:pt x="29337" y="459359"/>
                  </a:lnTo>
                  <a:lnTo>
                    <a:pt x="50800" y="498602"/>
                  </a:lnTo>
                  <a:lnTo>
                    <a:pt x="77216" y="534289"/>
                  </a:lnTo>
                  <a:lnTo>
                    <a:pt x="108204" y="566293"/>
                  </a:lnTo>
                  <a:lnTo>
                    <a:pt x="143256" y="593852"/>
                  </a:lnTo>
                  <a:lnTo>
                    <a:pt x="181864" y="616458"/>
                  </a:lnTo>
                  <a:lnTo>
                    <a:pt x="223393" y="633730"/>
                  </a:lnTo>
                  <a:lnTo>
                    <a:pt x="267462" y="645160"/>
                  </a:lnTo>
                  <a:lnTo>
                    <a:pt x="313563" y="650240"/>
                  </a:lnTo>
                  <a:lnTo>
                    <a:pt x="313563" y="0"/>
                  </a:lnTo>
                  <a:close/>
                </a:path>
                <a:path w="652144" h="650240">
                  <a:moveTo>
                    <a:pt x="651764" y="326644"/>
                  </a:moveTo>
                  <a:lnTo>
                    <a:pt x="648335" y="279527"/>
                  </a:lnTo>
                  <a:lnTo>
                    <a:pt x="638429" y="234569"/>
                  </a:lnTo>
                  <a:lnTo>
                    <a:pt x="622427" y="192024"/>
                  </a:lnTo>
                  <a:lnTo>
                    <a:pt x="600964" y="152400"/>
                  </a:lnTo>
                  <a:lnTo>
                    <a:pt x="574548" y="116332"/>
                  </a:lnTo>
                  <a:lnTo>
                    <a:pt x="543433" y="84201"/>
                  </a:lnTo>
                  <a:lnTo>
                    <a:pt x="508508" y="56515"/>
                  </a:lnTo>
                  <a:lnTo>
                    <a:pt x="469900" y="33782"/>
                  </a:lnTo>
                  <a:lnTo>
                    <a:pt x="428371" y="16510"/>
                  </a:lnTo>
                  <a:lnTo>
                    <a:pt x="384302" y="5080"/>
                  </a:lnTo>
                  <a:lnTo>
                    <a:pt x="338201" y="0"/>
                  </a:lnTo>
                  <a:lnTo>
                    <a:pt x="338201" y="650240"/>
                  </a:lnTo>
                  <a:lnTo>
                    <a:pt x="384302" y="645160"/>
                  </a:lnTo>
                  <a:lnTo>
                    <a:pt x="428371" y="633730"/>
                  </a:lnTo>
                  <a:lnTo>
                    <a:pt x="469900" y="616458"/>
                  </a:lnTo>
                  <a:lnTo>
                    <a:pt x="508508" y="593852"/>
                  </a:lnTo>
                  <a:lnTo>
                    <a:pt x="543433" y="566293"/>
                  </a:lnTo>
                  <a:lnTo>
                    <a:pt x="574548" y="534289"/>
                  </a:lnTo>
                  <a:lnTo>
                    <a:pt x="600964" y="498602"/>
                  </a:lnTo>
                  <a:lnTo>
                    <a:pt x="622427" y="459359"/>
                  </a:lnTo>
                  <a:lnTo>
                    <a:pt x="638429" y="417322"/>
                  </a:lnTo>
                  <a:lnTo>
                    <a:pt x="648335" y="372872"/>
                  </a:lnTo>
                  <a:lnTo>
                    <a:pt x="651764" y="326644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2699004" y="554736"/>
              <a:ext cx="24765" cy="650240"/>
            </a:xfrm>
            <a:custGeom>
              <a:avLst/>
              <a:gdLst/>
              <a:ahLst/>
              <a:cxnLst/>
              <a:rect l="l" t="t" r="r" b="b"/>
              <a:pathLst>
                <a:path w="24764" h="650240">
                  <a:moveTo>
                    <a:pt x="24256" y="0"/>
                  </a:moveTo>
                  <a:lnTo>
                    <a:pt x="0" y="0"/>
                  </a:lnTo>
                  <a:lnTo>
                    <a:pt x="0" y="650239"/>
                  </a:lnTo>
                  <a:lnTo>
                    <a:pt x="24256" y="650239"/>
                  </a:lnTo>
                  <a:lnTo>
                    <a:pt x="24256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2412492" y="579120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10" h="601980">
                  <a:moveTo>
                    <a:pt x="298576" y="0"/>
                  </a:moveTo>
                  <a:lnTo>
                    <a:pt x="249808" y="3937"/>
                  </a:lnTo>
                  <a:lnTo>
                    <a:pt x="203707" y="15493"/>
                  </a:lnTo>
                  <a:lnTo>
                    <a:pt x="160781" y="33781"/>
                  </a:lnTo>
                  <a:lnTo>
                    <a:pt x="121665" y="58419"/>
                  </a:lnTo>
                  <a:lnTo>
                    <a:pt x="86994" y="88645"/>
                  </a:lnTo>
                  <a:lnTo>
                    <a:pt x="57276" y="123951"/>
                  </a:lnTo>
                  <a:lnTo>
                    <a:pt x="33019" y="163575"/>
                  </a:lnTo>
                  <a:lnTo>
                    <a:pt x="15112" y="206882"/>
                  </a:lnTo>
                  <a:lnTo>
                    <a:pt x="3809" y="253364"/>
                  </a:lnTo>
                  <a:lnTo>
                    <a:pt x="0" y="302387"/>
                  </a:lnTo>
                  <a:lnTo>
                    <a:pt x="3809" y="350519"/>
                  </a:lnTo>
                  <a:lnTo>
                    <a:pt x="15112" y="396239"/>
                  </a:lnTo>
                  <a:lnTo>
                    <a:pt x="33019" y="439165"/>
                  </a:lnTo>
                  <a:lnTo>
                    <a:pt x="57276" y="478408"/>
                  </a:lnTo>
                  <a:lnTo>
                    <a:pt x="86994" y="513333"/>
                  </a:lnTo>
                  <a:lnTo>
                    <a:pt x="121665" y="543432"/>
                  </a:lnTo>
                  <a:lnTo>
                    <a:pt x="160781" y="567943"/>
                  </a:lnTo>
                  <a:lnTo>
                    <a:pt x="203707" y="586231"/>
                  </a:lnTo>
                  <a:lnTo>
                    <a:pt x="249808" y="597662"/>
                  </a:lnTo>
                  <a:lnTo>
                    <a:pt x="298576" y="601599"/>
                  </a:lnTo>
                  <a:lnTo>
                    <a:pt x="347471" y="597662"/>
                  </a:lnTo>
                  <a:lnTo>
                    <a:pt x="393826" y="586231"/>
                  </a:lnTo>
                  <a:lnTo>
                    <a:pt x="437133" y="567943"/>
                  </a:lnTo>
                  <a:lnTo>
                    <a:pt x="476631" y="543432"/>
                  </a:lnTo>
                  <a:lnTo>
                    <a:pt x="511809" y="513333"/>
                  </a:lnTo>
                  <a:lnTo>
                    <a:pt x="542035" y="478408"/>
                  </a:lnTo>
                  <a:lnTo>
                    <a:pt x="566546" y="439165"/>
                  </a:lnTo>
                  <a:lnTo>
                    <a:pt x="584962" y="396239"/>
                  </a:lnTo>
                  <a:lnTo>
                    <a:pt x="596391" y="350519"/>
                  </a:lnTo>
                  <a:lnTo>
                    <a:pt x="600328" y="302387"/>
                  </a:lnTo>
                  <a:lnTo>
                    <a:pt x="596391" y="253364"/>
                  </a:lnTo>
                  <a:lnTo>
                    <a:pt x="584962" y="206882"/>
                  </a:lnTo>
                  <a:lnTo>
                    <a:pt x="566546" y="163575"/>
                  </a:lnTo>
                  <a:lnTo>
                    <a:pt x="542035" y="123951"/>
                  </a:lnTo>
                  <a:lnTo>
                    <a:pt x="511809" y="88645"/>
                  </a:lnTo>
                  <a:lnTo>
                    <a:pt x="476631" y="58419"/>
                  </a:lnTo>
                  <a:lnTo>
                    <a:pt x="437133" y="33781"/>
                  </a:lnTo>
                  <a:lnTo>
                    <a:pt x="393826" y="15493"/>
                  </a:lnTo>
                  <a:lnTo>
                    <a:pt x="347471" y="3937"/>
                  </a:lnTo>
                  <a:lnTo>
                    <a:pt x="298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4" name="object 84"/>
          <p:cNvGrpSpPr/>
          <p:nvPr/>
        </p:nvGrpSpPr>
        <p:grpSpPr>
          <a:xfrm>
            <a:off x="-2793" y="615695"/>
            <a:ext cx="12182346" cy="6242305"/>
            <a:chOff x="0" y="615695"/>
            <a:chExt cx="12179807" cy="6242302"/>
          </a:xfrm>
        </p:grpSpPr>
        <p:sp>
          <p:nvSpPr>
            <p:cNvPr id="85" name="object 85"/>
            <p:cNvSpPr/>
            <p:nvPr/>
          </p:nvSpPr>
          <p:spPr>
            <a:xfrm>
              <a:off x="6510528" y="615695"/>
              <a:ext cx="652145" cy="654050"/>
            </a:xfrm>
            <a:custGeom>
              <a:avLst/>
              <a:gdLst/>
              <a:ahLst/>
              <a:cxnLst/>
              <a:rect l="l" t="t" r="r" b="b"/>
              <a:pathLst>
                <a:path w="652145" h="654050">
                  <a:moveTo>
                    <a:pt x="547243" y="567436"/>
                  </a:moveTo>
                  <a:lnTo>
                    <a:pt x="325882" y="345440"/>
                  </a:lnTo>
                  <a:lnTo>
                    <a:pt x="104521" y="567436"/>
                  </a:lnTo>
                  <a:lnTo>
                    <a:pt x="141719" y="596519"/>
                  </a:lnTo>
                  <a:lnTo>
                    <a:pt x="182880" y="620522"/>
                  </a:lnTo>
                  <a:lnTo>
                    <a:pt x="227584" y="638429"/>
                  </a:lnTo>
                  <a:lnTo>
                    <a:pt x="275463" y="649859"/>
                  </a:lnTo>
                  <a:lnTo>
                    <a:pt x="325882" y="653796"/>
                  </a:lnTo>
                  <a:lnTo>
                    <a:pt x="376301" y="649859"/>
                  </a:lnTo>
                  <a:lnTo>
                    <a:pt x="424180" y="638429"/>
                  </a:lnTo>
                  <a:lnTo>
                    <a:pt x="468884" y="620522"/>
                  </a:lnTo>
                  <a:lnTo>
                    <a:pt x="510032" y="596519"/>
                  </a:lnTo>
                  <a:lnTo>
                    <a:pt x="547243" y="567436"/>
                  </a:lnTo>
                  <a:close/>
                </a:path>
                <a:path w="652145" h="654050">
                  <a:moveTo>
                    <a:pt x="547243" y="89408"/>
                  </a:moveTo>
                  <a:lnTo>
                    <a:pt x="510032" y="58801"/>
                  </a:lnTo>
                  <a:lnTo>
                    <a:pt x="468884" y="33909"/>
                  </a:lnTo>
                  <a:lnTo>
                    <a:pt x="424180" y="15494"/>
                  </a:lnTo>
                  <a:lnTo>
                    <a:pt x="376301" y="3937"/>
                  </a:lnTo>
                  <a:lnTo>
                    <a:pt x="325882" y="0"/>
                  </a:lnTo>
                  <a:lnTo>
                    <a:pt x="278130" y="3556"/>
                  </a:lnTo>
                  <a:lnTo>
                    <a:pt x="232410" y="13970"/>
                  </a:lnTo>
                  <a:lnTo>
                    <a:pt x="189230" y="30607"/>
                  </a:lnTo>
                  <a:lnTo>
                    <a:pt x="149225" y="53086"/>
                  </a:lnTo>
                  <a:lnTo>
                    <a:pt x="112776" y="80772"/>
                  </a:lnTo>
                  <a:lnTo>
                    <a:pt x="80518" y="113157"/>
                  </a:lnTo>
                  <a:lnTo>
                    <a:pt x="52946" y="149606"/>
                  </a:lnTo>
                  <a:lnTo>
                    <a:pt x="30594" y="189865"/>
                  </a:lnTo>
                  <a:lnTo>
                    <a:pt x="13970" y="233045"/>
                  </a:lnTo>
                  <a:lnTo>
                    <a:pt x="3543" y="279019"/>
                  </a:lnTo>
                  <a:lnTo>
                    <a:pt x="0" y="326898"/>
                  </a:lnTo>
                  <a:lnTo>
                    <a:pt x="3937" y="377571"/>
                  </a:lnTo>
                  <a:lnTo>
                    <a:pt x="15240" y="425450"/>
                  </a:lnTo>
                  <a:lnTo>
                    <a:pt x="33147" y="470281"/>
                  </a:lnTo>
                  <a:lnTo>
                    <a:pt x="57023" y="511683"/>
                  </a:lnTo>
                  <a:lnTo>
                    <a:pt x="86093" y="548894"/>
                  </a:lnTo>
                  <a:lnTo>
                    <a:pt x="547243" y="89408"/>
                  </a:lnTo>
                  <a:close/>
                </a:path>
                <a:path w="652145" h="654050">
                  <a:moveTo>
                    <a:pt x="651764" y="326898"/>
                  </a:moveTo>
                  <a:lnTo>
                    <a:pt x="647827" y="276225"/>
                  </a:lnTo>
                  <a:lnTo>
                    <a:pt x="636270" y="228346"/>
                  </a:lnTo>
                  <a:lnTo>
                    <a:pt x="617855" y="183515"/>
                  </a:lnTo>
                  <a:lnTo>
                    <a:pt x="593090" y="142113"/>
                  </a:lnTo>
                  <a:lnTo>
                    <a:pt x="562610" y="104902"/>
                  </a:lnTo>
                  <a:lnTo>
                    <a:pt x="341249" y="326898"/>
                  </a:lnTo>
                  <a:lnTo>
                    <a:pt x="562610" y="548894"/>
                  </a:lnTo>
                  <a:lnTo>
                    <a:pt x="593090" y="511683"/>
                  </a:lnTo>
                  <a:lnTo>
                    <a:pt x="617855" y="470281"/>
                  </a:lnTo>
                  <a:lnTo>
                    <a:pt x="636270" y="425450"/>
                  </a:lnTo>
                  <a:lnTo>
                    <a:pt x="647827" y="377571"/>
                  </a:lnTo>
                  <a:lnTo>
                    <a:pt x="651764" y="326898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6595872" y="705611"/>
              <a:ext cx="478155" cy="478155"/>
            </a:xfrm>
            <a:custGeom>
              <a:avLst/>
              <a:gdLst/>
              <a:ahLst/>
              <a:cxnLst/>
              <a:rect l="l" t="t" r="r" b="b"/>
              <a:pathLst>
                <a:path w="478154" h="478155">
                  <a:moveTo>
                    <a:pt x="477901" y="15367"/>
                  </a:moveTo>
                  <a:lnTo>
                    <a:pt x="471678" y="9271"/>
                  </a:lnTo>
                  <a:lnTo>
                    <a:pt x="468630" y="3048"/>
                  </a:lnTo>
                  <a:lnTo>
                    <a:pt x="462534" y="0"/>
                  </a:lnTo>
                  <a:lnTo>
                    <a:pt x="0" y="459613"/>
                  </a:lnTo>
                  <a:lnTo>
                    <a:pt x="18542" y="478155"/>
                  </a:lnTo>
                  <a:lnTo>
                    <a:pt x="240538" y="256032"/>
                  </a:lnTo>
                  <a:lnTo>
                    <a:pt x="231267" y="246761"/>
                  </a:lnTo>
                  <a:lnTo>
                    <a:pt x="249682" y="228219"/>
                  </a:lnTo>
                  <a:lnTo>
                    <a:pt x="255905" y="237490"/>
                  </a:lnTo>
                  <a:lnTo>
                    <a:pt x="265176" y="228219"/>
                  </a:lnTo>
                  <a:lnTo>
                    <a:pt x="477901" y="15367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27520" y="934211"/>
              <a:ext cx="245364" cy="248412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6534912" y="644651"/>
              <a:ext cx="600710" cy="600075"/>
            </a:xfrm>
            <a:custGeom>
              <a:avLst/>
              <a:gdLst/>
              <a:ahLst/>
              <a:cxnLst/>
              <a:rect l="l" t="t" r="r" b="b"/>
              <a:pathLst>
                <a:path w="600709" h="600075">
                  <a:moveTo>
                    <a:pt x="301752" y="0"/>
                  </a:moveTo>
                  <a:lnTo>
                    <a:pt x="252857" y="3810"/>
                  </a:lnTo>
                  <a:lnTo>
                    <a:pt x="206502" y="15112"/>
                  </a:lnTo>
                  <a:lnTo>
                    <a:pt x="163195" y="33020"/>
                  </a:lnTo>
                  <a:lnTo>
                    <a:pt x="123698" y="57276"/>
                  </a:lnTo>
                  <a:lnTo>
                    <a:pt x="88519" y="86995"/>
                  </a:lnTo>
                  <a:lnTo>
                    <a:pt x="58293" y="121665"/>
                  </a:lnTo>
                  <a:lnTo>
                    <a:pt x="33782" y="160782"/>
                  </a:lnTo>
                  <a:lnTo>
                    <a:pt x="15367" y="203708"/>
                  </a:lnTo>
                  <a:lnTo>
                    <a:pt x="3937" y="249809"/>
                  </a:lnTo>
                  <a:lnTo>
                    <a:pt x="0" y="298576"/>
                  </a:lnTo>
                  <a:lnTo>
                    <a:pt x="3937" y="347345"/>
                  </a:lnTo>
                  <a:lnTo>
                    <a:pt x="15367" y="393700"/>
                  </a:lnTo>
                  <a:lnTo>
                    <a:pt x="33782" y="437007"/>
                  </a:lnTo>
                  <a:lnTo>
                    <a:pt x="58293" y="476503"/>
                  </a:lnTo>
                  <a:lnTo>
                    <a:pt x="88519" y="511683"/>
                  </a:lnTo>
                  <a:lnTo>
                    <a:pt x="123698" y="541782"/>
                  </a:lnTo>
                  <a:lnTo>
                    <a:pt x="163195" y="566420"/>
                  </a:lnTo>
                  <a:lnTo>
                    <a:pt x="206502" y="584708"/>
                  </a:lnTo>
                  <a:lnTo>
                    <a:pt x="252857" y="596138"/>
                  </a:lnTo>
                  <a:lnTo>
                    <a:pt x="301752" y="600075"/>
                  </a:lnTo>
                  <a:lnTo>
                    <a:pt x="350520" y="596138"/>
                  </a:lnTo>
                  <a:lnTo>
                    <a:pt x="396621" y="584708"/>
                  </a:lnTo>
                  <a:lnTo>
                    <a:pt x="439547" y="566420"/>
                  </a:lnTo>
                  <a:lnTo>
                    <a:pt x="478663" y="541782"/>
                  </a:lnTo>
                  <a:lnTo>
                    <a:pt x="513334" y="511683"/>
                  </a:lnTo>
                  <a:lnTo>
                    <a:pt x="543052" y="476503"/>
                  </a:lnTo>
                  <a:lnTo>
                    <a:pt x="567309" y="437007"/>
                  </a:lnTo>
                  <a:lnTo>
                    <a:pt x="585216" y="393700"/>
                  </a:lnTo>
                  <a:lnTo>
                    <a:pt x="596519" y="347345"/>
                  </a:lnTo>
                  <a:lnTo>
                    <a:pt x="600329" y="298576"/>
                  </a:lnTo>
                  <a:lnTo>
                    <a:pt x="596519" y="249809"/>
                  </a:lnTo>
                  <a:lnTo>
                    <a:pt x="585216" y="203708"/>
                  </a:lnTo>
                  <a:lnTo>
                    <a:pt x="567309" y="160782"/>
                  </a:lnTo>
                  <a:lnTo>
                    <a:pt x="543052" y="121665"/>
                  </a:lnTo>
                  <a:lnTo>
                    <a:pt x="513334" y="86995"/>
                  </a:lnTo>
                  <a:lnTo>
                    <a:pt x="478663" y="57276"/>
                  </a:lnTo>
                  <a:lnTo>
                    <a:pt x="439547" y="33020"/>
                  </a:lnTo>
                  <a:lnTo>
                    <a:pt x="396621" y="15112"/>
                  </a:lnTo>
                  <a:lnTo>
                    <a:pt x="350520" y="3810"/>
                  </a:lnTo>
                  <a:lnTo>
                    <a:pt x="3017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9143" y="1089654"/>
              <a:ext cx="12157075" cy="5717540"/>
            </a:xfrm>
            <a:custGeom>
              <a:avLst/>
              <a:gdLst/>
              <a:ahLst/>
              <a:cxnLst/>
              <a:rect l="l" t="t" r="r" b="b"/>
              <a:pathLst>
                <a:path w="12157075" h="5717540">
                  <a:moveTo>
                    <a:pt x="12156694" y="0"/>
                  </a:moveTo>
                  <a:lnTo>
                    <a:pt x="0" y="0"/>
                  </a:lnTo>
                  <a:lnTo>
                    <a:pt x="0" y="5717540"/>
                  </a:lnTo>
                  <a:lnTo>
                    <a:pt x="12156694" y="5717540"/>
                  </a:lnTo>
                  <a:lnTo>
                    <a:pt x="1215669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9906" y="1090416"/>
              <a:ext cx="12157075" cy="5717540"/>
            </a:xfrm>
            <a:custGeom>
              <a:avLst/>
              <a:gdLst/>
              <a:ahLst/>
              <a:cxnLst/>
              <a:rect l="l" t="t" r="r" b="b"/>
              <a:pathLst>
                <a:path w="12157075" h="5717540">
                  <a:moveTo>
                    <a:pt x="0" y="5717540"/>
                  </a:moveTo>
                  <a:lnTo>
                    <a:pt x="12156694" y="5717540"/>
                  </a:lnTo>
                  <a:lnTo>
                    <a:pt x="12156694" y="0"/>
                  </a:lnTo>
                  <a:lnTo>
                    <a:pt x="0" y="0"/>
                  </a:lnTo>
                  <a:lnTo>
                    <a:pt x="0" y="571754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67627" y="1066798"/>
              <a:ext cx="6012180" cy="5788151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966215"/>
              <a:ext cx="6172199" cy="5891782"/>
            </a:xfrm>
            <a:prstGeom prst="rect">
              <a:avLst/>
            </a:prstGeom>
          </p:spPr>
        </p:pic>
      </p:grpSp>
      <p:sp>
        <p:nvSpPr>
          <p:cNvPr id="95" name="object 95"/>
          <p:cNvSpPr txBox="1">
            <a:spLocks noGrp="1"/>
          </p:cNvSpPr>
          <p:nvPr>
            <p:ph type="title"/>
          </p:nvPr>
        </p:nvSpPr>
        <p:spPr>
          <a:xfrm>
            <a:off x="241935" y="201078"/>
            <a:ext cx="1005840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5570">
              <a:lnSpc>
                <a:spcPct val="100000"/>
              </a:lnSpc>
              <a:spcBef>
                <a:spcPts val="95"/>
              </a:spcBef>
            </a:pPr>
            <a:r>
              <a:rPr spc="-225" dirty="0">
                <a:solidFill>
                  <a:schemeClr val="accent4">
                    <a:lumMod val="75000"/>
                  </a:schemeClr>
                </a:solidFill>
              </a:rPr>
              <a:t>Feed</a:t>
            </a:r>
            <a:r>
              <a:rPr spc="-375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254" dirty="0">
                <a:solidFill>
                  <a:schemeClr val="accent4">
                    <a:lumMod val="75000"/>
                  </a:schemeClr>
                </a:solidFill>
              </a:rPr>
              <a:t>Layouts</a:t>
            </a:r>
            <a:r>
              <a:rPr spc="-34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985" dirty="0">
                <a:solidFill>
                  <a:schemeClr val="accent4">
                    <a:lumMod val="75000"/>
                  </a:schemeClr>
                </a:solidFill>
              </a:rPr>
              <a:t>+</a:t>
            </a:r>
            <a:r>
              <a:rPr spc="-37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250" dirty="0">
                <a:solidFill>
                  <a:schemeClr val="accent4">
                    <a:lumMod val="75000"/>
                  </a:schemeClr>
                </a:solidFill>
              </a:rPr>
              <a:t>How</a:t>
            </a:r>
            <a:r>
              <a:rPr spc="-365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175" dirty="0">
                <a:solidFill>
                  <a:schemeClr val="accent4">
                    <a:lumMod val="75000"/>
                  </a:schemeClr>
                </a:solidFill>
              </a:rPr>
              <a:t>to</a:t>
            </a:r>
            <a:r>
              <a:rPr spc="-365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180" dirty="0">
                <a:solidFill>
                  <a:schemeClr val="accent4">
                    <a:lumMod val="75000"/>
                  </a:schemeClr>
                </a:solidFill>
              </a:rPr>
              <a:t>Create</a:t>
            </a:r>
            <a:r>
              <a:rPr spc="-33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305" dirty="0">
                <a:solidFill>
                  <a:schemeClr val="accent4">
                    <a:lumMod val="75000"/>
                  </a:schemeClr>
                </a:solidFill>
              </a:rPr>
              <a:t>Them</a:t>
            </a:r>
          </a:p>
        </p:txBody>
      </p:sp>
    </p:spTree>
    <p:extLst>
      <p:ext uri="{BB962C8B-B14F-4D97-AF65-F5344CB8AC3E}">
        <p14:creationId xmlns:p14="http://schemas.microsoft.com/office/powerpoint/2010/main" val="7347276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62333" y="148321"/>
            <a:ext cx="207645" cy="2146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70"/>
              </a:lnSpc>
            </a:pPr>
            <a:r>
              <a:rPr sz="1400" b="1" spc="-95" dirty="0">
                <a:solidFill>
                  <a:srgbClr val="FFFFFF"/>
                </a:solidFill>
                <a:latin typeface="Tahoma"/>
                <a:cs typeface="Tahoma"/>
              </a:rPr>
              <a:t>10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245028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55139">
              <a:lnSpc>
                <a:spcPct val="100000"/>
              </a:lnSpc>
              <a:spcBef>
                <a:spcPts val="95"/>
              </a:spcBef>
            </a:pPr>
            <a:r>
              <a:rPr sz="3200" spc="90" dirty="0"/>
              <a:t>How</a:t>
            </a:r>
            <a:r>
              <a:rPr sz="3200" spc="-265" dirty="0"/>
              <a:t> </a:t>
            </a:r>
            <a:r>
              <a:rPr sz="3200" spc="60" dirty="0"/>
              <a:t>to</a:t>
            </a:r>
            <a:r>
              <a:rPr sz="3200" spc="-254" dirty="0"/>
              <a:t> </a:t>
            </a:r>
            <a:r>
              <a:rPr sz="3200" dirty="0"/>
              <a:t>find</a:t>
            </a:r>
            <a:r>
              <a:rPr sz="3200" spc="-295" dirty="0"/>
              <a:t> </a:t>
            </a:r>
            <a:r>
              <a:rPr sz="3200" dirty="0"/>
              <a:t>your</a:t>
            </a:r>
            <a:r>
              <a:rPr sz="3200" spc="-254" dirty="0"/>
              <a:t> </a:t>
            </a:r>
            <a:r>
              <a:rPr sz="3200" spc="-45" dirty="0"/>
              <a:t>engagement</a:t>
            </a:r>
            <a:r>
              <a:rPr sz="3200" spc="-250" dirty="0"/>
              <a:t> </a:t>
            </a:r>
            <a:r>
              <a:rPr sz="3200" spc="-20" dirty="0" smtClean="0"/>
              <a:t>rate</a:t>
            </a:r>
            <a:r>
              <a:rPr lang="en-US" sz="3200" spc="-20" dirty="0" smtClean="0"/>
              <a:t>?</a:t>
            </a:r>
            <a:endParaRPr sz="3200" spc="-20" dirty="0"/>
          </a:p>
          <a:p>
            <a:pPr marL="8255" marR="5080" algn="ctr">
              <a:lnSpc>
                <a:spcPct val="120000"/>
              </a:lnSpc>
              <a:spcBef>
                <a:spcPts val="2290"/>
              </a:spcBef>
            </a:pPr>
            <a:r>
              <a:rPr sz="2200" spc="-30" dirty="0">
                <a:solidFill>
                  <a:srgbClr val="3E4D5A"/>
                </a:solidFill>
              </a:rPr>
              <a:t>Engagement</a:t>
            </a:r>
            <a:r>
              <a:rPr sz="2200" spc="-170" dirty="0">
                <a:solidFill>
                  <a:srgbClr val="3E4D5A"/>
                </a:solidFill>
              </a:rPr>
              <a:t> </a:t>
            </a:r>
            <a:r>
              <a:rPr sz="2200" dirty="0">
                <a:solidFill>
                  <a:srgbClr val="3E4D5A"/>
                </a:solidFill>
              </a:rPr>
              <a:t>rate</a:t>
            </a:r>
            <a:r>
              <a:rPr sz="2200" spc="-165" dirty="0">
                <a:solidFill>
                  <a:srgbClr val="3E4D5A"/>
                </a:solidFill>
              </a:rPr>
              <a:t> </a:t>
            </a:r>
            <a:r>
              <a:rPr sz="2200" dirty="0">
                <a:solidFill>
                  <a:srgbClr val="3E4D5A"/>
                </a:solidFill>
              </a:rPr>
              <a:t>is</a:t>
            </a:r>
            <a:r>
              <a:rPr sz="2200" spc="-170" dirty="0">
                <a:solidFill>
                  <a:srgbClr val="3E4D5A"/>
                </a:solidFill>
              </a:rPr>
              <a:t> </a:t>
            </a:r>
            <a:r>
              <a:rPr sz="2200" dirty="0">
                <a:solidFill>
                  <a:srgbClr val="3E4D5A"/>
                </a:solidFill>
              </a:rPr>
              <a:t>the</a:t>
            </a:r>
            <a:r>
              <a:rPr sz="2200" spc="-155" dirty="0">
                <a:solidFill>
                  <a:srgbClr val="3E4D5A"/>
                </a:solidFill>
              </a:rPr>
              <a:t> </a:t>
            </a:r>
            <a:r>
              <a:rPr sz="2200" spc="-10" dirty="0">
                <a:solidFill>
                  <a:srgbClr val="3E4D5A"/>
                </a:solidFill>
              </a:rPr>
              <a:t>percentage</a:t>
            </a:r>
            <a:r>
              <a:rPr sz="2200" spc="-165" dirty="0">
                <a:solidFill>
                  <a:srgbClr val="3E4D5A"/>
                </a:solidFill>
              </a:rPr>
              <a:t> </a:t>
            </a:r>
            <a:r>
              <a:rPr sz="2200" dirty="0">
                <a:solidFill>
                  <a:srgbClr val="3E4D5A"/>
                </a:solidFill>
              </a:rPr>
              <a:t>of</a:t>
            </a:r>
            <a:r>
              <a:rPr sz="2200" spc="-165" dirty="0">
                <a:solidFill>
                  <a:srgbClr val="3E4D5A"/>
                </a:solidFill>
              </a:rPr>
              <a:t> </a:t>
            </a:r>
            <a:r>
              <a:rPr sz="2200" dirty="0">
                <a:solidFill>
                  <a:srgbClr val="3E4D5A"/>
                </a:solidFill>
              </a:rPr>
              <a:t>followers</a:t>
            </a:r>
            <a:r>
              <a:rPr sz="2200" spc="-170" dirty="0">
                <a:solidFill>
                  <a:srgbClr val="3E4D5A"/>
                </a:solidFill>
              </a:rPr>
              <a:t> </a:t>
            </a:r>
            <a:r>
              <a:rPr sz="2200" spc="55" dirty="0">
                <a:solidFill>
                  <a:srgbClr val="3E4D5A"/>
                </a:solidFill>
              </a:rPr>
              <a:t>or</a:t>
            </a:r>
            <a:r>
              <a:rPr sz="2200" spc="-165" dirty="0">
                <a:solidFill>
                  <a:srgbClr val="3E4D5A"/>
                </a:solidFill>
              </a:rPr>
              <a:t> </a:t>
            </a:r>
            <a:r>
              <a:rPr sz="2200" dirty="0">
                <a:solidFill>
                  <a:srgbClr val="3E4D5A"/>
                </a:solidFill>
              </a:rPr>
              <a:t>viewers</a:t>
            </a:r>
            <a:r>
              <a:rPr sz="2200" spc="-170" dirty="0">
                <a:solidFill>
                  <a:srgbClr val="3E4D5A"/>
                </a:solidFill>
              </a:rPr>
              <a:t> </a:t>
            </a:r>
            <a:r>
              <a:rPr sz="2200" dirty="0">
                <a:solidFill>
                  <a:srgbClr val="3E4D5A"/>
                </a:solidFill>
              </a:rPr>
              <a:t>that</a:t>
            </a:r>
            <a:r>
              <a:rPr sz="2200" spc="-150" dirty="0">
                <a:solidFill>
                  <a:srgbClr val="3E4D5A"/>
                </a:solidFill>
              </a:rPr>
              <a:t> </a:t>
            </a:r>
            <a:r>
              <a:rPr sz="2200" spc="-50" dirty="0">
                <a:solidFill>
                  <a:srgbClr val="3E4D5A"/>
                </a:solidFill>
              </a:rPr>
              <a:t>engage</a:t>
            </a:r>
            <a:r>
              <a:rPr sz="2200" spc="-170" dirty="0">
                <a:solidFill>
                  <a:srgbClr val="3E4D5A"/>
                </a:solidFill>
              </a:rPr>
              <a:t> </a:t>
            </a:r>
            <a:r>
              <a:rPr sz="2200" dirty="0">
                <a:solidFill>
                  <a:srgbClr val="3E4D5A"/>
                </a:solidFill>
              </a:rPr>
              <a:t>with</a:t>
            </a:r>
            <a:r>
              <a:rPr sz="2200" spc="-165" dirty="0">
                <a:solidFill>
                  <a:srgbClr val="3E4D5A"/>
                </a:solidFill>
              </a:rPr>
              <a:t> </a:t>
            </a:r>
            <a:r>
              <a:rPr sz="2200" spc="-20" dirty="0">
                <a:solidFill>
                  <a:srgbClr val="3E4D5A"/>
                </a:solidFill>
              </a:rPr>
              <a:t>your </a:t>
            </a:r>
            <a:r>
              <a:rPr sz="2200" spc="-45" dirty="0">
                <a:solidFill>
                  <a:srgbClr val="3E4D5A"/>
                </a:solidFill>
              </a:rPr>
              <a:t>posts.</a:t>
            </a:r>
            <a:r>
              <a:rPr sz="2200" spc="-180" dirty="0">
                <a:solidFill>
                  <a:srgbClr val="3E4D5A"/>
                </a:solidFill>
              </a:rPr>
              <a:t> </a:t>
            </a:r>
            <a:r>
              <a:rPr sz="2200" dirty="0">
                <a:solidFill>
                  <a:srgbClr val="3E4D5A"/>
                </a:solidFill>
              </a:rPr>
              <a:t>Generally,</a:t>
            </a:r>
            <a:r>
              <a:rPr sz="2200" spc="-204" dirty="0">
                <a:solidFill>
                  <a:srgbClr val="3E4D5A"/>
                </a:solidFill>
              </a:rPr>
              <a:t> </a:t>
            </a:r>
            <a:r>
              <a:rPr sz="2200" dirty="0">
                <a:solidFill>
                  <a:srgbClr val="3E4D5A"/>
                </a:solidFill>
              </a:rPr>
              <a:t>if</a:t>
            </a:r>
            <a:r>
              <a:rPr sz="2200" spc="-190" dirty="0">
                <a:solidFill>
                  <a:srgbClr val="3E4D5A"/>
                </a:solidFill>
              </a:rPr>
              <a:t> </a:t>
            </a:r>
            <a:r>
              <a:rPr sz="2200" dirty="0">
                <a:solidFill>
                  <a:srgbClr val="3E4D5A"/>
                </a:solidFill>
              </a:rPr>
              <a:t>you</a:t>
            </a:r>
            <a:r>
              <a:rPr sz="2200" spc="-175" dirty="0">
                <a:solidFill>
                  <a:srgbClr val="3E4D5A"/>
                </a:solidFill>
              </a:rPr>
              <a:t> </a:t>
            </a:r>
            <a:r>
              <a:rPr sz="2200" dirty="0">
                <a:solidFill>
                  <a:srgbClr val="3E4D5A"/>
                </a:solidFill>
              </a:rPr>
              <a:t>want</a:t>
            </a:r>
            <a:r>
              <a:rPr sz="2200" spc="-185" dirty="0">
                <a:solidFill>
                  <a:srgbClr val="3E4D5A"/>
                </a:solidFill>
              </a:rPr>
              <a:t> </a:t>
            </a:r>
            <a:r>
              <a:rPr sz="2200" dirty="0">
                <a:solidFill>
                  <a:srgbClr val="3E4D5A"/>
                </a:solidFill>
              </a:rPr>
              <a:t>to</a:t>
            </a:r>
            <a:r>
              <a:rPr sz="2200" spc="-185" dirty="0">
                <a:solidFill>
                  <a:srgbClr val="3E4D5A"/>
                </a:solidFill>
              </a:rPr>
              <a:t> </a:t>
            </a:r>
            <a:r>
              <a:rPr sz="2200" dirty="0">
                <a:solidFill>
                  <a:srgbClr val="3E4D5A"/>
                </a:solidFill>
              </a:rPr>
              <a:t>calculate</a:t>
            </a:r>
            <a:r>
              <a:rPr sz="2200" spc="-185" dirty="0">
                <a:solidFill>
                  <a:srgbClr val="3E4D5A"/>
                </a:solidFill>
              </a:rPr>
              <a:t> </a:t>
            </a:r>
            <a:r>
              <a:rPr sz="2200" dirty="0">
                <a:solidFill>
                  <a:srgbClr val="3E4D5A"/>
                </a:solidFill>
              </a:rPr>
              <a:t>your</a:t>
            </a:r>
            <a:r>
              <a:rPr sz="2200" spc="-180" dirty="0">
                <a:solidFill>
                  <a:srgbClr val="3E4D5A"/>
                </a:solidFill>
              </a:rPr>
              <a:t> </a:t>
            </a:r>
            <a:r>
              <a:rPr sz="2200" spc="-20" dirty="0">
                <a:solidFill>
                  <a:srgbClr val="3E4D5A"/>
                </a:solidFill>
              </a:rPr>
              <a:t>average</a:t>
            </a:r>
            <a:r>
              <a:rPr sz="2200" spc="-204" dirty="0">
                <a:solidFill>
                  <a:srgbClr val="3E4D5A"/>
                </a:solidFill>
              </a:rPr>
              <a:t> </a:t>
            </a:r>
            <a:r>
              <a:rPr sz="2200" spc="-30" dirty="0">
                <a:solidFill>
                  <a:srgbClr val="3E4D5A"/>
                </a:solidFill>
              </a:rPr>
              <a:t>engagement</a:t>
            </a:r>
            <a:r>
              <a:rPr sz="2200" spc="-190" dirty="0">
                <a:solidFill>
                  <a:srgbClr val="3E4D5A"/>
                </a:solidFill>
              </a:rPr>
              <a:t> </a:t>
            </a:r>
            <a:r>
              <a:rPr sz="2200" dirty="0">
                <a:solidFill>
                  <a:srgbClr val="3E4D5A"/>
                </a:solidFill>
              </a:rPr>
              <a:t>rate</a:t>
            </a:r>
            <a:r>
              <a:rPr sz="2200" spc="-190" dirty="0">
                <a:solidFill>
                  <a:srgbClr val="3E4D5A"/>
                </a:solidFill>
              </a:rPr>
              <a:t> </a:t>
            </a:r>
            <a:r>
              <a:rPr sz="2200" spc="-25" dirty="0">
                <a:solidFill>
                  <a:srgbClr val="3E4D5A"/>
                </a:solidFill>
              </a:rPr>
              <a:t>for </a:t>
            </a:r>
            <a:r>
              <a:rPr sz="2200" spc="-55" dirty="0">
                <a:solidFill>
                  <a:srgbClr val="3E4D5A"/>
                </a:solidFill>
              </a:rPr>
              <a:t>Instagram,</a:t>
            </a:r>
            <a:r>
              <a:rPr sz="2200" spc="-204" dirty="0">
                <a:solidFill>
                  <a:srgbClr val="3E4D5A"/>
                </a:solidFill>
              </a:rPr>
              <a:t> </a:t>
            </a:r>
            <a:r>
              <a:rPr sz="2200" dirty="0">
                <a:solidFill>
                  <a:srgbClr val="3E4D5A"/>
                </a:solidFill>
              </a:rPr>
              <a:t>you</a:t>
            </a:r>
            <a:r>
              <a:rPr sz="2200" spc="-190" dirty="0">
                <a:solidFill>
                  <a:srgbClr val="3E4D5A"/>
                </a:solidFill>
              </a:rPr>
              <a:t> </a:t>
            </a:r>
            <a:r>
              <a:rPr sz="2200" dirty="0">
                <a:solidFill>
                  <a:srgbClr val="3E4D5A"/>
                </a:solidFill>
              </a:rPr>
              <a:t>would</a:t>
            </a:r>
            <a:r>
              <a:rPr sz="2200" spc="-190" dirty="0">
                <a:solidFill>
                  <a:srgbClr val="3E4D5A"/>
                </a:solidFill>
              </a:rPr>
              <a:t> </a:t>
            </a:r>
            <a:r>
              <a:rPr sz="2200" dirty="0">
                <a:solidFill>
                  <a:srgbClr val="3E4D5A"/>
                </a:solidFill>
              </a:rPr>
              <a:t>divide</a:t>
            </a:r>
            <a:r>
              <a:rPr sz="2200" spc="-200" dirty="0">
                <a:solidFill>
                  <a:srgbClr val="3E4D5A"/>
                </a:solidFill>
              </a:rPr>
              <a:t> </a:t>
            </a:r>
            <a:r>
              <a:rPr sz="2200" dirty="0">
                <a:solidFill>
                  <a:srgbClr val="3E4D5A"/>
                </a:solidFill>
              </a:rPr>
              <a:t>the</a:t>
            </a:r>
            <a:r>
              <a:rPr sz="2200" spc="-195" dirty="0">
                <a:solidFill>
                  <a:srgbClr val="3E4D5A"/>
                </a:solidFill>
              </a:rPr>
              <a:t> </a:t>
            </a:r>
            <a:r>
              <a:rPr sz="2200" dirty="0">
                <a:solidFill>
                  <a:srgbClr val="3E4D5A"/>
                </a:solidFill>
              </a:rPr>
              <a:t>number</a:t>
            </a:r>
            <a:r>
              <a:rPr sz="2200" spc="-200" dirty="0">
                <a:solidFill>
                  <a:srgbClr val="3E4D5A"/>
                </a:solidFill>
              </a:rPr>
              <a:t> </a:t>
            </a:r>
            <a:r>
              <a:rPr sz="2200" dirty="0">
                <a:solidFill>
                  <a:srgbClr val="3E4D5A"/>
                </a:solidFill>
              </a:rPr>
              <a:t>of</a:t>
            </a:r>
            <a:r>
              <a:rPr sz="2200" spc="-195" dirty="0">
                <a:solidFill>
                  <a:srgbClr val="3E4D5A"/>
                </a:solidFill>
              </a:rPr>
              <a:t> </a:t>
            </a:r>
            <a:r>
              <a:rPr sz="2200" dirty="0">
                <a:solidFill>
                  <a:srgbClr val="3E4D5A"/>
                </a:solidFill>
              </a:rPr>
              <a:t>likes</a:t>
            </a:r>
            <a:r>
              <a:rPr sz="2200" spc="-204" dirty="0">
                <a:solidFill>
                  <a:srgbClr val="3E4D5A"/>
                </a:solidFill>
              </a:rPr>
              <a:t> </a:t>
            </a:r>
            <a:r>
              <a:rPr sz="2200" spc="-20" dirty="0">
                <a:solidFill>
                  <a:srgbClr val="3E4D5A"/>
                </a:solidFill>
              </a:rPr>
              <a:t>and</a:t>
            </a:r>
            <a:r>
              <a:rPr sz="2200" spc="-200" dirty="0">
                <a:solidFill>
                  <a:srgbClr val="3E4D5A"/>
                </a:solidFill>
              </a:rPr>
              <a:t> </a:t>
            </a:r>
            <a:r>
              <a:rPr sz="2200" spc="-20" dirty="0">
                <a:solidFill>
                  <a:srgbClr val="3E4D5A"/>
                </a:solidFill>
              </a:rPr>
              <a:t>comments</a:t>
            </a:r>
            <a:r>
              <a:rPr sz="2200" spc="-204" dirty="0">
                <a:solidFill>
                  <a:srgbClr val="3E4D5A"/>
                </a:solidFill>
              </a:rPr>
              <a:t> </a:t>
            </a:r>
            <a:r>
              <a:rPr sz="2200" dirty="0">
                <a:solidFill>
                  <a:srgbClr val="3E4D5A"/>
                </a:solidFill>
              </a:rPr>
              <a:t>by</a:t>
            </a:r>
            <a:r>
              <a:rPr sz="2200" spc="-195" dirty="0">
                <a:solidFill>
                  <a:srgbClr val="3E4D5A"/>
                </a:solidFill>
              </a:rPr>
              <a:t> </a:t>
            </a:r>
            <a:r>
              <a:rPr sz="2200" dirty="0">
                <a:solidFill>
                  <a:srgbClr val="3E4D5A"/>
                </a:solidFill>
              </a:rPr>
              <a:t>your</a:t>
            </a:r>
            <a:r>
              <a:rPr sz="2200" spc="-200" dirty="0">
                <a:solidFill>
                  <a:srgbClr val="3E4D5A"/>
                </a:solidFill>
              </a:rPr>
              <a:t> </a:t>
            </a:r>
            <a:r>
              <a:rPr sz="2200" spc="-10" dirty="0">
                <a:solidFill>
                  <a:srgbClr val="3E4D5A"/>
                </a:solidFill>
              </a:rPr>
              <a:t>follower </a:t>
            </a:r>
            <a:r>
              <a:rPr sz="2200" spc="-25" dirty="0">
                <a:solidFill>
                  <a:srgbClr val="3E4D5A"/>
                </a:solidFill>
              </a:rPr>
              <a:t>count,</a:t>
            </a:r>
            <a:r>
              <a:rPr sz="2200" spc="-225" dirty="0">
                <a:solidFill>
                  <a:srgbClr val="3E4D5A"/>
                </a:solidFill>
              </a:rPr>
              <a:t> </a:t>
            </a:r>
            <a:r>
              <a:rPr sz="2200" dirty="0">
                <a:solidFill>
                  <a:srgbClr val="3E4D5A"/>
                </a:solidFill>
              </a:rPr>
              <a:t>which</a:t>
            </a:r>
            <a:r>
              <a:rPr sz="2200" spc="-215" dirty="0">
                <a:solidFill>
                  <a:srgbClr val="3E4D5A"/>
                </a:solidFill>
              </a:rPr>
              <a:t> </a:t>
            </a:r>
            <a:r>
              <a:rPr sz="2200" spc="50" dirty="0">
                <a:solidFill>
                  <a:srgbClr val="3E4D5A"/>
                </a:solidFill>
              </a:rPr>
              <a:t>will</a:t>
            </a:r>
            <a:r>
              <a:rPr sz="2200" spc="-229" dirty="0">
                <a:solidFill>
                  <a:srgbClr val="3E4D5A"/>
                </a:solidFill>
              </a:rPr>
              <a:t> </a:t>
            </a:r>
            <a:r>
              <a:rPr sz="2200" spc="-10" dirty="0">
                <a:solidFill>
                  <a:srgbClr val="3E4D5A"/>
                </a:solidFill>
              </a:rPr>
              <a:t>give</a:t>
            </a:r>
            <a:r>
              <a:rPr sz="2200" spc="-250" dirty="0">
                <a:solidFill>
                  <a:srgbClr val="3E4D5A"/>
                </a:solidFill>
              </a:rPr>
              <a:t> </a:t>
            </a:r>
            <a:r>
              <a:rPr sz="2200" dirty="0">
                <a:solidFill>
                  <a:srgbClr val="3E4D5A"/>
                </a:solidFill>
              </a:rPr>
              <a:t>you</a:t>
            </a:r>
            <a:r>
              <a:rPr sz="2200" spc="-225" dirty="0">
                <a:solidFill>
                  <a:srgbClr val="3E4D5A"/>
                </a:solidFill>
              </a:rPr>
              <a:t> </a:t>
            </a:r>
            <a:r>
              <a:rPr sz="2200" spc="-55" dirty="0">
                <a:solidFill>
                  <a:srgbClr val="3E4D5A"/>
                </a:solidFill>
              </a:rPr>
              <a:t>a</a:t>
            </a:r>
            <a:r>
              <a:rPr sz="2200" spc="-235" dirty="0">
                <a:solidFill>
                  <a:srgbClr val="3E4D5A"/>
                </a:solidFill>
              </a:rPr>
              <a:t> </a:t>
            </a:r>
            <a:r>
              <a:rPr sz="2200" spc="-10" dirty="0">
                <a:solidFill>
                  <a:srgbClr val="3E4D5A"/>
                </a:solidFill>
              </a:rPr>
              <a:t>percentage.</a:t>
            </a:r>
            <a:endParaRPr sz="2200" dirty="0"/>
          </a:p>
        </p:txBody>
      </p:sp>
      <p:grpSp>
        <p:nvGrpSpPr>
          <p:cNvPr id="4" name="object 4"/>
          <p:cNvGrpSpPr/>
          <p:nvPr/>
        </p:nvGrpSpPr>
        <p:grpSpPr>
          <a:xfrm>
            <a:off x="2894076" y="220979"/>
            <a:ext cx="9051035" cy="5731764"/>
            <a:chOff x="2894076" y="220979"/>
            <a:chExt cx="9051035" cy="5731764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94076" y="4233671"/>
              <a:ext cx="6403848" cy="17190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36480" y="220979"/>
              <a:ext cx="2008631" cy="66294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66800" y="-85931"/>
            <a:ext cx="10058400" cy="14507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pc="-245" dirty="0"/>
              <a:t>Measuring</a:t>
            </a:r>
            <a:r>
              <a:rPr spc="-285" dirty="0"/>
              <a:t> </a:t>
            </a:r>
            <a:r>
              <a:rPr spc="-305" dirty="0"/>
              <a:t>Success</a:t>
            </a:r>
          </a:p>
        </p:txBody>
      </p:sp>
    </p:spTree>
    <p:extLst>
      <p:ext uri="{BB962C8B-B14F-4D97-AF65-F5344CB8AC3E}">
        <p14:creationId xmlns:p14="http://schemas.microsoft.com/office/powerpoint/2010/main" val="4041672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62333" y="148321"/>
            <a:ext cx="207645" cy="2146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70"/>
              </a:lnSpc>
            </a:pPr>
            <a:r>
              <a:rPr sz="1400" b="1" spc="-95" dirty="0">
                <a:solidFill>
                  <a:srgbClr val="FFFFFF"/>
                </a:solidFill>
                <a:latin typeface="Tahoma"/>
                <a:cs typeface="Tahoma"/>
              </a:rPr>
              <a:t>12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20355" y="1207970"/>
            <a:ext cx="10845800" cy="4583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826135" algn="ctr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F7494F"/>
                </a:solidFill>
                <a:latin typeface="Tahoma"/>
                <a:cs typeface="Tahoma"/>
              </a:rPr>
              <a:t>Public</a:t>
            </a:r>
            <a:r>
              <a:rPr sz="2800" spc="-180" dirty="0">
                <a:solidFill>
                  <a:srgbClr val="F7494F"/>
                </a:solidFill>
                <a:latin typeface="Tahoma"/>
                <a:cs typeface="Tahoma"/>
              </a:rPr>
              <a:t> </a:t>
            </a:r>
            <a:r>
              <a:rPr sz="2800" spc="-20" dirty="0">
                <a:solidFill>
                  <a:srgbClr val="F7494F"/>
                </a:solidFill>
                <a:latin typeface="Tahoma"/>
                <a:cs typeface="Tahoma"/>
              </a:rPr>
              <a:t>vs</a:t>
            </a:r>
            <a:r>
              <a:rPr sz="2800" spc="-190" dirty="0">
                <a:solidFill>
                  <a:srgbClr val="F7494F"/>
                </a:solidFill>
                <a:latin typeface="Tahoma"/>
                <a:cs typeface="Tahoma"/>
              </a:rPr>
              <a:t> </a:t>
            </a:r>
            <a:r>
              <a:rPr sz="2800" spc="45" dirty="0">
                <a:solidFill>
                  <a:srgbClr val="F7494F"/>
                </a:solidFill>
                <a:latin typeface="Tahoma"/>
                <a:cs typeface="Tahoma"/>
              </a:rPr>
              <a:t>Private</a:t>
            </a:r>
            <a:endParaRPr sz="2800" dirty="0">
              <a:latin typeface="Tahoma"/>
              <a:cs typeface="Tahoma"/>
            </a:endParaRPr>
          </a:p>
          <a:p>
            <a:pPr marL="12065" marR="5080" indent="-4445" algn="ctr">
              <a:lnSpc>
                <a:spcPct val="120000"/>
              </a:lnSpc>
              <a:spcBef>
                <a:spcPts val="1905"/>
              </a:spcBef>
            </a:pPr>
            <a:r>
              <a:rPr sz="2200" spc="-70" dirty="0">
                <a:solidFill>
                  <a:srgbClr val="3E4D5A"/>
                </a:solidFill>
                <a:latin typeface="Tahoma"/>
                <a:cs typeface="Tahoma"/>
              </a:rPr>
              <a:t>If</a:t>
            </a:r>
            <a:r>
              <a:rPr sz="2200" spc="-21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two</a:t>
            </a:r>
            <a:r>
              <a:rPr sz="2200" spc="-19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accounts</a:t>
            </a:r>
            <a:r>
              <a:rPr sz="2200" spc="-19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are</a:t>
            </a:r>
            <a:r>
              <a:rPr sz="2200" spc="-20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the</a:t>
            </a:r>
            <a:r>
              <a:rPr sz="2200" spc="-20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45" dirty="0">
                <a:solidFill>
                  <a:srgbClr val="3E4D5A"/>
                </a:solidFill>
                <a:latin typeface="Tahoma"/>
                <a:cs typeface="Tahoma"/>
              </a:rPr>
              <a:t>same</a:t>
            </a:r>
            <a:r>
              <a:rPr sz="2200" spc="-22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40" dirty="0">
                <a:solidFill>
                  <a:srgbClr val="3E4D5A"/>
                </a:solidFill>
                <a:latin typeface="Tahoma"/>
                <a:cs typeface="Tahoma"/>
              </a:rPr>
              <a:t>size,</a:t>
            </a:r>
            <a:r>
              <a:rPr sz="2200" spc="-22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but</a:t>
            </a:r>
            <a:r>
              <a:rPr sz="2200" spc="-19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one</a:t>
            </a:r>
            <a:r>
              <a:rPr sz="2200" spc="-20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is</a:t>
            </a:r>
            <a:r>
              <a:rPr sz="2200" spc="-21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on</a:t>
            </a:r>
            <a:r>
              <a:rPr sz="2200" spc="-20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Public</a:t>
            </a:r>
            <a:r>
              <a:rPr sz="2200" spc="-19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20" dirty="0">
                <a:solidFill>
                  <a:srgbClr val="3E4D5A"/>
                </a:solidFill>
                <a:latin typeface="Tahoma"/>
                <a:cs typeface="Tahoma"/>
              </a:rPr>
              <a:t>and</a:t>
            </a:r>
            <a:r>
              <a:rPr sz="2200" spc="-21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the</a:t>
            </a:r>
            <a:r>
              <a:rPr sz="2200" spc="-20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other</a:t>
            </a:r>
            <a:r>
              <a:rPr sz="2200" spc="-20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on</a:t>
            </a:r>
            <a:r>
              <a:rPr sz="2200" spc="-19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Private,</a:t>
            </a:r>
            <a:r>
              <a:rPr sz="2200" spc="-20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20" dirty="0">
                <a:solidFill>
                  <a:srgbClr val="3E4D5A"/>
                </a:solidFill>
                <a:latin typeface="Tahoma"/>
                <a:cs typeface="Tahoma"/>
              </a:rPr>
              <a:t>and</a:t>
            </a:r>
            <a:r>
              <a:rPr sz="2200" spc="-22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20" dirty="0">
                <a:solidFill>
                  <a:srgbClr val="3E4D5A"/>
                </a:solidFill>
                <a:latin typeface="Tahoma"/>
                <a:cs typeface="Tahoma"/>
              </a:rPr>
              <a:t>they have</a:t>
            </a:r>
            <a:r>
              <a:rPr sz="2200" spc="-22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the</a:t>
            </a:r>
            <a:r>
              <a:rPr sz="2200" spc="-21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45" dirty="0">
                <a:solidFill>
                  <a:srgbClr val="3E4D5A"/>
                </a:solidFill>
                <a:latin typeface="Tahoma"/>
                <a:cs typeface="Tahoma"/>
              </a:rPr>
              <a:t>same</a:t>
            </a:r>
            <a:r>
              <a:rPr sz="2200" spc="-229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3E4D5A"/>
                </a:solidFill>
                <a:latin typeface="Tahoma"/>
                <a:cs typeface="Tahoma"/>
              </a:rPr>
              <a:t>amount</a:t>
            </a:r>
            <a:r>
              <a:rPr sz="2200" spc="-22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of</a:t>
            </a:r>
            <a:r>
              <a:rPr sz="2200" spc="-22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30" dirty="0">
                <a:solidFill>
                  <a:srgbClr val="3E4D5A"/>
                </a:solidFill>
                <a:latin typeface="Tahoma"/>
                <a:cs typeface="Tahoma"/>
              </a:rPr>
              <a:t>engagement</a:t>
            </a:r>
            <a:r>
              <a:rPr sz="2200" spc="-22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per</a:t>
            </a:r>
            <a:r>
              <a:rPr sz="2200" spc="-22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40" dirty="0">
                <a:solidFill>
                  <a:srgbClr val="3E4D5A"/>
                </a:solidFill>
                <a:latin typeface="Tahoma"/>
                <a:cs typeface="Tahoma"/>
              </a:rPr>
              <a:t>post,</a:t>
            </a:r>
            <a:r>
              <a:rPr sz="2200" spc="-21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the</a:t>
            </a:r>
            <a:r>
              <a:rPr sz="2200" spc="-21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50" dirty="0">
                <a:solidFill>
                  <a:srgbClr val="3E4D5A"/>
                </a:solidFill>
                <a:latin typeface="Tahoma"/>
                <a:cs typeface="Tahoma"/>
              </a:rPr>
              <a:t>page</a:t>
            </a:r>
            <a:r>
              <a:rPr sz="2200" spc="-22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on</a:t>
            </a:r>
            <a:r>
              <a:rPr sz="2200" spc="-18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45" dirty="0">
                <a:solidFill>
                  <a:srgbClr val="FB4B50"/>
                </a:solidFill>
                <a:latin typeface="Tahoma"/>
                <a:cs typeface="Tahoma"/>
              </a:rPr>
              <a:t>Private</a:t>
            </a:r>
            <a:r>
              <a:rPr sz="2200" spc="-204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2200" spc="50" dirty="0">
                <a:solidFill>
                  <a:srgbClr val="3E4D5A"/>
                </a:solidFill>
                <a:latin typeface="Tahoma"/>
                <a:cs typeface="Tahoma"/>
              </a:rPr>
              <a:t>will</a:t>
            </a:r>
            <a:r>
              <a:rPr sz="2200" spc="-22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likely</a:t>
            </a:r>
            <a:r>
              <a:rPr sz="2200" spc="-22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be</a:t>
            </a:r>
            <a:r>
              <a:rPr sz="2200" spc="-22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the</a:t>
            </a:r>
            <a:r>
              <a:rPr sz="2200" spc="-21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20" dirty="0">
                <a:solidFill>
                  <a:srgbClr val="3E4D5A"/>
                </a:solidFill>
                <a:latin typeface="Tahoma"/>
                <a:cs typeface="Tahoma"/>
              </a:rPr>
              <a:t>more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active</a:t>
            </a:r>
            <a:r>
              <a:rPr sz="2200" spc="-21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80" dirty="0">
                <a:solidFill>
                  <a:srgbClr val="3E4D5A"/>
                </a:solidFill>
                <a:latin typeface="Tahoma"/>
                <a:cs typeface="Tahoma"/>
              </a:rPr>
              <a:t>page.</a:t>
            </a:r>
            <a:r>
              <a:rPr sz="2200" spc="-23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endParaRPr lang="en-US" sz="2200" spc="-235" dirty="0" smtClean="0">
              <a:solidFill>
                <a:srgbClr val="3E4D5A"/>
              </a:solidFill>
              <a:latin typeface="Tahoma"/>
              <a:cs typeface="Tahoma"/>
            </a:endParaRPr>
          </a:p>
          <a:p>
            <a:pPr marL="12065" marR="5080" indent="-4445" algn="ctr">
              <a:lnSpc>
                <a:spcPct val="120000"/>
              </a:lnSpc>
              <a:spcBef>
                <a:spcPts val="1905"/>
              </a:spcBef>
            </a:pPr>
            <a:r>
              <a:rPr sz="2200" dirty="0" smtClean="0">
                <a:solidFill>
                  <a:srgbClr val="3E4D5A"/>
                </a:solidFill>
                <a:latin typeface="Tahoma"/>
                <a:cs typeface="Tahoma"/>
              </a:rPr>
              <a:t>This</a:t>
            </a:r>
            <a:r>
              <a:rPr sz="2200" spc="-210" dirty="0" smtClean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is</a:t>
            </a:r>
            <a:r>
              <a:rPr sz="2200" spc="-22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20" dirty="0">
                <a:solidFill>
                  <a:srgbClr val="3E4D5A"/>
                </a:solidFill>
                <a:latin typeface="Tahoma"/>
                <a:cs typeface="Tahoma"/>
              </a:rPr>
              <a:t>because</a:t>
            </a:r>
            <a:r>
              <a:rPr sz="2200" spc="-20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all</a:t>
            </a:r>
            <a:r>
              <a:rPr sz="2200" spc="-21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of</a:t>
            </a:r>
            <a:r>
              <a:rPr sz="2200" spc="-21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the</a:t>
            </a:r>
            <a:r>
              <a:rPr sz="2200" spc="-20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30" dirty="0">
                <a:solidFill>
                  <a:srgbClr val="3E4D5A"/>
                </a:solidFill>
                <a:latin typeface="Tahoma"/>
                <a:cs typeface="Tahoma"/>
              </a:rPr>
              <a:t>engagement</a:t>
            </a:r>
            <a:r>
              <a:rPr sz="2200" spc="-21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is</a:t>
            </a:r>
            <a:r>
              <a:rPr sz="2200" spc="-22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3E4D5A"/>
                </a:solidFill>
                <a:latin typeface="Tahoma"/>
                <a:cs typeface="Tahoma"/>
              </a:rPr>
              <a:t>coming</a:t>
            </a:r>
            <a:r>
              <a:rPr sz="2200" spc="-20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from</a:t>
            </a:r>
            <a:r>
              <a:rPr sz="2200" spc="-18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FB4B50"/>
                </a:solidFill>
                <a:latin typeface="Tahoma"/>
                <a:cs typeface="Tahoma"/>
              </a:rPr>
              <a:t>its</a:t>
            </a:r>
            <a:r>
              <a:rPr sz="2200" spc="-210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FB4B50"/>
                </a:solidFill>
                <a:latin typeface="Tahoma"/>
                <a:cs typeface="Tahoma"/>
              </a:rPr>
              <a:t>own</a:t>
            </a:r>
            <a:r>
              <a:rPr sz="2200" spc="-200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FB4B50"/>
                </a:solidFill>
                <a:latin typeface="Tahoma"/>
                <a:cs typeface="Tahoma"/>
              </a:rPr>
              <a:t>audience</a:t>
            </a:r>
            <a:r>
              <a:rPr sz="2200" spc="-10" dirty="0">
                <a:latin typeface="Tahoma"/>
                <a:cs typeface="Tahoma"/>
              </a:rPr>
              <a:t>.</a:t>
            </a:r>
            <a:endParaRPr sz="2200" dirty="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530"/>
              </a:spcBef>
            </a:pP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Anyone</a:t>
            </a:r>
            <a:r>
              <a:rPr sz="2200" spc="-19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who</a:t>
            </a:r>
            <a:r>
              <a:rPr sz="2200" spc="-18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is</a:t>
            </a:r>
            <a:r>
              <a:rPr sz="2200" spc="-19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not</a:t>
            </a:r>
            <a:r>
              <a:rPr sz="2200" spc="-19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following</a:t>
            </a:r>
            <a:r>
              <a:rPr sz="2200" spc="-18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the</a:t>
            </a:r>
            <a:r>
              <a:rPr sz="2200" spc="-18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50" dirty="0">
                <a:solidFill>
                  <a:srgbClr val="3E4D5A"/>
                </a:solidFill>
                <a:latin typeface="Tahoma"/>
                <a:cs typeface="Tahoma"/>
              </a:rPr>
              <a:t>page</a:t>
            </a:r>
            <a:r>
              <a:rPr sz="2200" spc="-19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can’t</a:t>
            </a:r>
            <a:r>
              <a:rPr sz="2200" spc="-19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like</a:t>
            </a:r>
            <a:r>
              <a:rPr sz="2200" spc="-19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or</a:t>
            </a:r>
            <a:r>
              <a:rPr sz="2200" spc="-18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20" dirty="0">
                <a:solidFill>
                  <a:srgbClr val="3E4D5A"/>
                </a:solidFill>
                <a:latin typeface="Tahoma"/>
                <a:cs typeface="Tahoma"/>
              </a:rPr>
              <a:t>comment</a:t>
            </a:r>
            <a:r>
              <a:rPr sz="2200" spc="-1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or</a:t>
            </a:r>
            <a:r>
              <a:rPr sz="2200" spc="-19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3E4D5A"/>
                </a:solidFill>
                <a:latin typeface="Tahoma"/>
                <a:cs typeface="Tahoma"/>
              </a:rPr>
              <a:t>even</a:t>
            </a:r>
            <a:r>
              <a:rPr sz="2200" spc="-19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30" dirty="0">
                <a:solidFill>
                  <a:srgbClr val="3E4D5A"/>
                </a:solidFill>
                <a:latin typeface="Tahoma"/>
                <a:cs typeface="Tahoma"/>
              </a:rPr>
              <a:t>seen</a:t>
            </a:r>
            <a:r>
              <a:rPr sz="2200" spc="-18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the</a:t>
            </a:r>
            <a:r>
              <a:rPr sz="2200" spc="-19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45" dirty="0">
                <a:solidFill>
                  <a:srgbClr val="3E4D5A"/>
                </a:solidFill>
                <a:latin typeface="Tahoma"/>
                <a:cs typeface="Tahoma"/>
              </a:rPr>
              <a:t>posts,</a:t>
            </a:r>
            <a:r>
              <a:rPr sz="2200" spc="-18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25" dirty="0">
                <a:solidFill>
                  <a:srgbClr val="3E4D5A"/>
                </a:solidFill>
                <a:latin typeface="Tahoma"/>
                <a:cs typeface="Tahoma"/>
              </a:rPr>
              <a:t>nor</a:t>
            </a:r>
            <a:endParaRPr sz="2200" dirty="0">
              <a:latin typeface="Tahoma"/>
              <a:cs typeface="Tahoma"/>
            </a:endParaRPr>
          </a:p>
          <a:p>
            <a:pPr marL="68580" marR="67310" indent="-635" algn="ctr">
              <a:lnSpc>
                <a:spcPct val="120000"/>
              </a:lnSpc>
            </a:pPr>
            <a:r>
              <a:rPr sz="2200" spc="-20" dirty="0">
                <a:solidFill>
                  <a:srgbClr val="3E4D5A"/>
                </a:solidFill>
                <a:latin typeface="Tahoma"/>
                <a:cs typeface="Tahoma"/>
              </a:rPr>
              <a:t>can</a:t>
            </a:r>
            <a:r>
              <a:rPr sz="2200" spc="-18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that</a:t>
            </a:r>
            <a:r>
              <a:rPr sz="2200" spc="-1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account</a:t>
            </a:r>
            <a:r>
              <a:rPr sz="2200" spc="-16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hit</a:t>
            </a:r>
            <a:r>
              <a:rPr sz="2200" spc="-17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the</a:t>
            </a:r>
            <a:r>
              <a:rPr sz="2200" spc="-16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Explore</a:t>
            </a:r>
            <a:r>
              <a:rPr sz="2200" spc="-1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50" dirty="0">
                <a:solidFill>
                  <a:srgbClr val="3E4D5A"/>
                </a:solidFill>
                <a:latin typeface="Tahoma"/>
                <a:cs typeface="Tahoma"/>
              </a:rPr>
              <a:t>Page.</a:t>
            </a:r>
            <a:r>
              <a:rPr sz="2200" spc="-20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Public</a:t>
            </a:r>
            <a:r>
              <a:rPr sz="2200" spc="-16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75" dirty="0">
                <a:solidFill>
                  <a:srgbClr val="3E4D5A"/>
                </a:solidFill>
                <a:latin typeface="Tahoma"/>
                <a:cs typeface="Tahoma"/>
              </a:rPr>
              <a:t>pages,</a:t>
            </a:r>
            <a:r>
              <a:rPr sz="2200" spc="-20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on</a:t>
            </a:r>
            <a:r>
              <a:rPr sz="2200" spc="-17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the</a:t>
            </a:r>
            <a:r>
              <a:rPr sz="2200" spc="-1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other</a:t>
            </a:r>
            <a:r>
              <a:rPr sz="2200" spc="-17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60" dirty="0">
                <a:solidFill>
                  <a:srgbClr val="3E4D5A"/>
                </a:solidFill>
                <a:latin typeface="Tahoma"/>
                <a:cs typeface="Tahoma"/>
              </a:rPr>
              <a:t>hand,</a:t>
            </a:r>
            <a:r>
              <a:rPr sz="2200" spc="-18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especially</a:t>
            </a:r>
            <a:r>
              <a:rPr sz="2200" spc="-1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3E4D5A"/>
                </a:solidFill>
                <a:latin typeface="Tahoma"/>
                <a:cs typeface="Tahoma"/>
              </a:rPr>
              <a:t>those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that</a:t>
            </a:r>
            <a:r>
              <a:rPr sz="2200" spc="-1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hit</a:t>
            </a:r>
            <a:r>
              <a:rPr sz="2200" spc="-1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the</a:t>
            </a:r>
            <a:r>
              <a:rPr sz="2200" spc="-18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Explore</a:t>
            </a:r>
            <a:r>
              <a:rPr sz="2200" spc="-18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3E4D5A"/>
                </a:solidFill>
                <a:latin typeface="Tahoma"/>
                <a:cs typeface="Tahoma"/>
              </a:rPr>
              <a:t>Page</a:t>
            </a:r>
            <a:r>
              <a:rPr sz="2200" spc="-19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3E4D5A"/>
                </a:solidFill>
                <a:latin typeface="Tahoma"/>
                <a:cs typeface="Tahoma"/>
              </a:rPr>
              <a:t>regularly,</a:t>
            </a:r>
            <a:r>
              <a:rPr sz="2200" spc="-20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50" dirty="0">
                <a:solidFill>
                  <a:srgbClr val="3E4D5A"/>
                </a:solidFill>
                <a:latin typeface="Tahoma"/>
                <a:cs typeface="Tahoma"/>
              </a:rPr>
              <a:t>will</a:t>
            </a:r>
            <a:r>
              <a:rPr sz="2200" spc="-1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show</a:t>
            </a:r>
            <a:r>
              <a:rPr sz="2200" spc="-18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extremely</a:t>
            </a:r>
            <a:r>
              <a:rPr sz="2200" spc="-18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25" dirty="0">
                <a:solidFill>
                  <a:srgbClr val="3E4D5A"/>
                </a:solidFill>
                <a:latin typeface="Tahoma"/>
                <a:cs typeface="Tahoma"/>
              </a:rPr>
              <a:t>high</a:t>
            </a:r>
            <a:r>
              <a:rPr sz="2200" spc="-18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50" dirty="0">
                <a:solidFill>
                  <a:srgbClr val="3E4D5A"/>
                </a:solidFill>
                <a:latin typeface="Tahoma"/>
                <a:cs typeface="Tahoma"/>
              </a:rPr>
              <a:t>engagement,</a:t>
            </a:r>
            <a:r>
              <a:rPr sz="2200" spc="-19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but</a:t>
            </a:r>
            <a:r>
              <a:rPr sz="2200" spc="-19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this</a:t>
            </a:r>
            <a:r>
              <a:rPr sz="2200" spc="-18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20" dirty="0">
                <a:solidFill>
                  <a:srgbClr val="3E4D5A"/>
                </a:solidFill>
                <a:latin typeface="Tahoma"/>
                <a:cs typeface="Tahoma"/>
              </a:rPr>
              <a:t>can</a:t>
            </a:r>
            <a:r>
              <a:rPr sz="2200" spc="-18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25" dirty="0">
                <a:solidFill>
                  <a:srgbClr val="3E4D5A"/>
                </a:solidFill>
                <a:latin typeface="Tahoma"/>
                <a:cs typeface="Tahoma"/>
              </a:rPr>
              <a:t>be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deceitful</a:t>
            </a:r>
            <a:r>
              <a:rPr sz="2200" spc="-18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20" dirty="0">
                <a:solidFill>
                  <a:srgbClr val="3E4D5A"/>
                </a:solidFill>
                <a:latin typeface="Tahoma"/>
                <a:cs typeface="Tahoma"/>
              </a:rPr>
              <a:t>because</a:t>
            </a:r>
            <a:r>
              <a:rPr sz="2200" spc="-18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65" dirty="0">
                <a:solidFill>
                  <a:srgbClr val="FB4B50"/>
                </a:solidFill>
                <a:latin typeface="Tahoma"/>
                <a:cs typeface="Tahoma"/>
              </a:rPr>
              <a:t>it</a:t>
            </a:r>
            <a:r>
              <a:rPr sz="2200" spc="-180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FB4B50"/>
                </a:solidFill>
                <a:latin typeface="Tahoma"/>
                <a:cs typeface="Tahoma"/>
              </a:rPr>
              <a:t>is</a:t>
            </a:r>
            <a:r>
              <a:rPr sz="2200" spc="-190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FB4B50"/>
                </a:solidFill>
                <a:latin typeface="Tahoma"/>
                <a:cs typeface="Tahoma"/>
              </a:rPr>
              <a:t>not</a:t>
            </a:r>
            <a:r>
              <a:rPr sz="2200" spc="-185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2200" spc="-55" dirty="0">
                <a:solidFill>
                  <a:srgbClr val="FB4B50"/>
                </a:solidFill>
                <a:latin typeface="Tahoma"/>
                <a:cs typeface="Tahoma"/>
              </a:rPr>
              <a:t>a</a:t>
            </a:r>
            <a:r>
              <a:rPr sz="2200" spc="-185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FB4B50"/>
                </a:solidFill>
                <a:latin typeface="Tahoma"/>
                <a:cs typeface="Tahoma"/>
              </a:rPr>
              <a:t>true</a:t>
            </a:r>
            <a:r>
              <a:rPr sz="2200" spc="-180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FB4B50"/>
                </a:solidFill>
                <a:latin typeface="Tahoma"/>
                <a:cs typeface="Tahoma"/>
              </a:rPr>
              <a:t>representation</a:t>
            </a:r>
            <a:r>
              <a:rPr sz="2200" spc="-165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FB4B50"/>
                </a:solidFill>
                <a:latin typeface="Tahoma"/>
                <a:cs typeface="Tahoma"/>
              </a:rPr>
              <a:t>of</a:t>
            </a:r>
            <a:r>
              <a:rPr sz="2200" spc="-185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FB4B50"/>
                </a:solidFill>
                <a:latin typeface="Tahoma"/>
                <a:cs typeface="Tahoma"/>
              </a:rPr>
              <a:t>the</a:t>
            </a:r>
            <a:r>
              <a:rPr sz="2200" spc="-175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FB4B50"/>
                </a:solidFill>
                <a:latin typeface="Tahoma"/>
                <a:cs typeface="Tahoma"/>
              </a:rPr>
              <a:t>accounts</a:t>
            </a:r>
            <a:r>
              <a:rPr sz="2200" spc="-180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FB4B50"/>
                </a:solidFill>
                <a:latin typeface="Tahoma"/>
                <a:cs typeface="Tahoma"/>
              </a:rPr>
              <a:t>organic</a:t>
            </a:r>
            <a:r>
              <a:rPr sz="2200" spc="-200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FB4B50"/>
                </a:solidFill>
                <a:latin typeface="Tahoma"/>
                <a:cs typeface="Tahoma"/>
              </a:rPr>
              <a:t>views</a:t>
            </a:r>
            <a:r>
              <a:rPr sz="2200" spc="-140" dirty="0">
                <a:solidFill>
                  <a:srgbClr val="FB4B50"/>
                </a:solidFill>
                <a:latin typeface="Tahoma"/>
                <a:cs typeface="Tahoma"/>
              </a:rPr>
              <a:t> </a:t>
            </a:r>
            <a:r>
              <a:rPr sz="2200" spc="-25" dirty="0">
                <a:solidFill>
                  <a:srgbClr val="3E4D5A"/>
                </a:solidFill>
                <a:latin typeface="Tahoma"/>
                <a:cs typeface="Tahoma"/>
              </a:rPr>
              <a:t>and </a:t>
            </a:r>
            <a:r>
              <a:rPr sz="2200" spc="-10" dirty="0">
                <a:solidFill>
                  <a:srgbClr val="3E4D5A"/>
                </a:solidFill>
                <a:latin typeface="Tahoma"/>
                <a:cs typeface="Tahoma"/>
              </a:rPr>
              <a:t>engagement.</a:t>
            </a:r>
            <a:endParaRPr sz="2200" dirty="0"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97280" y="-242787"/>
            <a:ext cx="10058400" cy="14507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pc="-235" dirty="0"/>
              <a:t>Analyzing</a:t>
            </a:r>
            <a:r>
              <a:rPr spc="-295" dirty="0"/>
              <a:t> </a:t>
            </a:r>
            <a:r>
              <a:rPr spc="-200" dirty="0"/>
              <a:t>other</a:t>
            </a:r>
            <a:r>
              <a:rPr spc="-360" dirty="0"/>
              <a:t> </a:t>
            </a:r>
            <a:r>
              <a:rPr spc="-350" dirty="0"/>
              <a:t>pages</a:t>
            </a:r>
          </a:p>
        </p:txBody>
      </p:sp>
    </p:spTree>
    <p:extLst>
      <p:ext uri="{BB962C8B-B14F-4D97-AF65-F5344CB8AC3E}">
        <p14:creationId xmlns:p14="http://schemas.microsoft.com/office/powerpoint/2010/main" val="29539910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61698" y="148321"/>
            <a:ext cx="207645" cy="2146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70"/>
              </a:lnSpc>
            </a:pPr>
            <a:r>
              <a:rPr sz="1400" b="1" spc="-95" dirty="0">
                <a:solidFill>
                  <a:srgbClr val="FFFFFF"/>
                </a:solidFill>
                <a:latin typeface="Tahoma"/>
                <a:cs typeface="Tahoma"/>
              </a:rPr>
              <a:t>11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68172" y="2765132"/>
            <a:ext cx="6538595" cy="2440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20100"/>
              </a:lnSpc>
              <a:spcBef>
                <a:spcPts val="100"/>
              </a:spcBef>
              <a:buFont typeface="Wingdings"/>
              <a:buChar char=""/>
              <a:tabLst>
                <a:tab pos="355600" algn="l"/>
              </a:tabLst>
            </a:pPr>
            <a:r>
              <a:rPr sz="2200" spc="-100" dirty="0">
                <a:solidFill>
                  <a:srgbClr val="3E4D5A"/>
                </a:solidFill>
                <a:latin typeface="Tahoma"/>
                <a:cs typeface="Tahoma"/>
              </a:rPr>
              <a:t>73%</a:t>
            </a:r>
            <a:r>
              <a:rPr sz="2200" spc="-22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of</a:t>
            </a:r>
            <a:r>
              <a:rPr sz="2200" spc="-22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20" dirty="0">
                <a:solidFill>
                  <a:srgbClr val="3E4D5A"/>
                </a:solidFill>
                <a:latin typeface="Tahoma"/>
                <a:cs typeface="Tahoma"/>
              </a:rPr>
              <a:t>young</a:t>
            </a:r>
            <a:r>
              <a:rPr sz="2200" spc="-22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adults</a:t>
            </a:r>
            <a:r>
              <a:rPr sz="2200" spc="-22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in</a:t>
            </a:r>
            <a:r>
              <a:rPr sz="2200" spc="-22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the</a:t>
            </a:r>
            <a:r>
              <a:rPr sz="2200" spc="-22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85" dirty="0">
                <a:solidFill>
                  <a:srgbClr val="3E4D5A"/>
                </a:solidFill>
                <a:latin typeface="Tahoma"/>
                <a:cs typeface="Tahoma"/>
              </a:rPr>
              <a:t>U.S.</a:t>
            </a:r>
            <a:r>
              <a:rPr sz="2200" spc="-23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30" dirty="0">
                <a:solidFill>
                  <a:srgbClr val="3E4D5A"/>
                </a:solidFill>
                <a:latin typeface="Tahoma"/>
                <a:cs typeface="Tahoma"/>
              </a:rPr>
              <a:t>say</a:t>
            </a:r>
            <a:r>
              <a:rPr sz="2200" spc="-22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35" dirty="0">
                <a:solidFill>
                  <a:srgbClr val="3E4D5A"/>
                </a:solidFill>
                <a:latin typeface="Tahoma"/>
                <a:cs typeface="Tahoma"/>
              </a:rPr>
              <a:t>Instagram</a:t>
            </a:r>
            <a:r>
              <a:rPr sz="2200" spc="-22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is</a:t>
            </a:r>
            <a:r>
              <a:rPr sz="2200" spc="-22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25" dirty="0">
                <a:solidFill>
                  <a:srgbClr val="3E4D5A"/>
                </a:solidFill>
                <a:latin typeface="Tahoma"/>
                <a:cs typeface="Tahoma"/>
              </a:rPr>
              <a:t>the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best</a:t>
            </a:r>
            <a:r>
              <a:rPr sz="2200" spc="-21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way</a:t>
            </a:r>
            <a:r>
              <a:rPr sz="2200" spc="-20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to</a:t>
            </a:r>
            <a:r>
              <a:rPr sz="2200" spc="-21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reach</a:t>
            </a:r>
            <a:r>
              <a:rPr sz="2200" spc="-21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3E4D5A"/>
                </a:solidFill>
                <a:latin typeface="Tahoma"/>
                <a:cs typeface="Tahoma"/>
              </a:rPr>
              <a:t>them</a:t>
            </a:r>
            <a:r>
              <a:rPr sz="2200" spc="-19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about</a:t>
            </a:r>
            <a:r>
              <a:rPr sz="2200" spc="-20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new</a:t>
            </a:r>
            <a:r>
              <a:rPr sz="2200" spc="-20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products</a:t>
            </a:r>
            <a:r>
              <a:rPr sz="2200" spc="-20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25" dirty="0">
                <a:solidFill>
                  <a:srgbClr val="3E4D5A"/>
                </a:solidFill>
                <a:latin typeface="Tahoma"/>
                <a:cs typeface="Tahoma"/>
              </a:rPr>
              <a:t>or </a:t>
            </a:r>
            <a:r>
              <a:rPr sz="2200" spc="-10" dirty="0">
                <a:solidFill>
                  <a:srgbClr val="3E4D5A"/>
                </a:solidFill>
                <a:latin typeface="Tahoma"/>
                <a:cs typeface="Tahoma"/>
              </a:rPr>
              <a:t>promotions</a:t>
            </a:r>
            <a:endParaRPr sz="2200">
              <a:latin typeface="Tahoma"/>
              <a:cs typeface="Tahoma"/>
            </a:endParaRPr>
          </a:p>
          <a:p>
            <a:pPr marL="354965" indent="-342265">
              <a:lnSpc>
                <a:spcPct val="100000"/>
              </a:lnSpc>
              <a:spcBef>
                <a:spcPts val="530"/>
              </a:spcBef>
              <a:buFont typeface="Wingdings"/>
              <a:buChar char=""/>
              <a:tabLst>
                <a:tab pos="354965" algn="l"/>
              </a:tabLst>
            </a:pPr>
            <a:r>
              <a:rPr sz="2200" spc="70" dirty="0">
                <a:solidFill>
                  <a:srgbClr val="3E4D5A"/>
                </a:solidFill>
                <a:latin typeface="Tahoma"/>
                <a:cs typeface="Tahoma"/>
              </a:rPr>
              <a:t>1</a:t>
            </a:r>
            <a:r>
              <a:rPr sz="2200" spc="-20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45" dirty="0">
                <a:solidFill>
                  <a:srgbClr val="3E4D5A"/>
                </a:solidFill>
                <a:latin typeface="Tahoma"/>
                <a:cs typeface="Tahoma"/>
              </a:rPr>
              <a:t>Billion</a:t>
            </a:r>
            <a:r>
              <a:rPr sz="2200" spc="-19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340" dirty="0">
                <a:solidFill>
                  <a:srgbClr val="3E4D5A"/>
                </a:solidFill>
                <a:latin typeface="Tahoma"/>
                <a:cs typeface="Tahoma"/>
              </a:rPr>
              <a:t>+</a:t>
            </a:r>
            <a:r>
              <a:rPr sz="2200" spc="-20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65" dirty="0">
                <a:solidFill>
                  <a:srgbClr val="3E4D5A"/>
                </a:solidFill>
                <a:latin typeface="Tahoma"/>
                <a:cs typeface="Tahoma"/>
              </a:rPr>
              <a:t>Monthly</a:t>
            </a:r>
            <a:r>
              <a:rPr sz="2200" spc="-1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Active</a:t>
            </a:r>
            <a:r>
              <a:rPr sz="2200" spc="-18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3E4D5A"/>
                </a:solidFill>
                <a:latin typeface="Tahoma"/>
                <a:cs typeface="Tahoma"/>
              </a:rPr>
              <a:t>Users</a:t>
            </a:r>
            <a:endParaRPr sz="2200">
              <a:latin typeface="Tahoma"/>
              <a:cs typeface="Tahoma"/>
            </a:endParaRPr>
          </a:p>
          <a:p>
            <a:pPr marL="354965" indent="-342265">
              <a:lnSpc>
                <a:spcPct val="100000"/>
              </a:lnSpc>
              <a:spcBef>
                <a:spcPts val="530"/>
              </a:spcBef>
              <a:buFont typeface="Wingdings"/>
              <a:buChar char=""/>
              <a:tabLst>
                <a:tab pos="354965" algn="l"/>
              </a:tabLst>
            </a:pPr>
            <a:r>
              <a:rPr sz="2200" spc="70" dirty="0">
                <a:solidFill>
                  <a:srgbClr val="3E4D5A"/>
                </a:solidFill>
                <a:latin typeface="Tahoma"/>
                <a:cs typeface="Tahoma"/>
              </a:rPr>
              <a:t>500</a:t>
            </a:r>
            <a:r>
              <a:rPr sz="2200" spc="-21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340" dirty="0">
                <a:solidFill>
                  <a:srgbClr val="3E4D5A"/>
                </a:solidFill>
                <a:latin typeface="Tahoma"/>
                <a:cs typeface="Tahoma"/>
              </a:rPr>
              <a:t>+</a:t>
            </a:r>
            <a:r>
              <a:rPr sz="2200" spc="-20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75" dirty="0">
                <a:solidFill>
                  <a:srgbClr val="3E4D5A"/>
                </a:solidFill>
                <a:latin typeface="Tahoma"/>
                <a:cs typeface="Tahoma"/>
              </a:rPr>
              <a:t>Million</a:t>
            </a:r>
            <a:r>
              <a:rPr sz="2200" spc="-20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daily</a:t>
            </a:r>
            <a:r>
              <a:rPr sz="2200" spc="-22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35" dirty="0">
                <a:solidFill>
                  <a:srgbClr val="3E4D5A"/>
                </a:solidFill>
                <a:latin typeface="Tahoma"/>
                <a:cs typeface="Tahoma"/>
              </a:rPr>
              <a:t>Instagram</a:t>
            </a:r>
            <a:r>
              <a:rPr sz="2200" spc="-19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Story</a:t>
            </a:r>
            <a:r>
              <a:rPr sz="2200" spc="-20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3E4D5A"/>
                </a:solidFill>
                <a:latin typeface="Tahoma"/>
                <a:cs typeface="Tahoma"/>
              </a:rPr>
              <a:t>Users</a:t>
            </a:r>
            <a:endParaRPr sz="2200">
              <a:latin typeface="Tahoma"/>
              <a:cs typeface="Tahoma"/>
            </a:endParaRPr>
          </a:p>
          <a:p>
            <a:pPr marL="354965" indent="-342265">
              <a:lnSpc>
                <a:spcPct val="100000"/>
              </a:lnSpc>
              <a:spcBef>
                <a:spcPts val="530"/>
              </a:spcBef>
              <a:buFont typeface="Wingdings"/>
              <a:buChar char=""/>
              <a:tabLst>
                <a:tab pos="354965" algn="l"/>
              </a:tabLst>
            </a:pPr>
            <a:r>
              <a:rPr sz="2200" spc="-55" dirty="0">
                <a:solidFill>
                  <a:srgbClr val="3E4D5A"/>
                </a:solidFill>
                <a:latin typeface="Tahoma"/>
                <a:cs typeface="Tahoma"/>
              </a:rPr>
              <a:t>849.3+</a:t>
            </a:r>
            <a:r>
              <a:rPr sz="2200" spc="-21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3E4D5A"/>
                </a:solidFill>
                <a:latin typeface="Tahoma"/>
                <a:cs typeface="Tahoma"/>
              </a:rPr>
              <a:t>Million</a:t>
            </a:r>
            <a:r>
              <a:rPr sz="2200" spc="-20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advertising</a:t>
            </a:r>
            <a:r>
              <a:rPr sz="2200" spc="-21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reach</a:t>
            </a:r>
            <a:r>
              <a:rPr sz="2200" spc="-21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3E4D5A"/>
                </a:solidFill>
                <a:latin typeface="Tahoma"/>
                <a:cs typeface="Tahoma"/>
              </a:rPr>
              <a:t>potential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40" dirty="0"/>
              <a:t>Instagram</a:t>
            </a:r>
            <a:r>
              <a:rPr spc="-365" dirty="0"/>
              <a:t> </a:t>
            </a:r>
            <a:r>
              <a:rPr spc="-185" dirty="0"/>
              <a:t>Advertising</a:t>
            </a: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26907" y="1885188"/>
            <a:ext cx="3493007" cy="424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164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62333" y="148321"/>
            <a:ext cx="207645" cy="2146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70"/>
              </a:lnSpc>
            </a:pPr>
            <a:r>
              <a:rPr sz="1400" b="1" spc="-95" dirty="0">
                <a:solidFill>
                  <a:srgbClr val="FFFFFF"/>
                </a:solidFill>
                <a:latin typeface="Tahoma"/>
                <a:cs typeface="Tahoma"/>
              </a:rPr>
              <a:t>12</a:t>
            </a:r>
            <a:endParaRPr sz="1400">
              <a:latin typeface="Tahoma"/>
              <a:cs typeface="Tahom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056405" y="220979"/>
            <a:ext cx="5888706" cy="6138875"/>
            <a:chOff x="6056405" y="220979"/>
            <a:chExt cx="5888706" cy="61388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25589" y="6353365"/>
              <a:ext cx="265247" cy="608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65500" y="6353365"/>
              <a:ext cx="265711" cy="608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00273" y="6353412"/>
              <a:ext cx="171967" cy="644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90501" y="6353472"/>
              <a:ext cx="358751" cy="555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50746" y="1880793"/>
              <a:ext cx="2195427" cy="44069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56405" y="1875061"/>
              <a:ext cx="2193927" cy="44196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36480" y="220979"/>
              <a:ext cx="2008631" cy="66294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396951" y="2396258"/>
            <a:ext cx="4547870" cy="324421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25"/>
              </a:spcBef>
              <a:buFont typeface="Wingdings"/>
              <a:buChar char=""/>
              <a:tabLst>
                <a:tab pos="355600" algn="l"/>
              </a:tabLst>
            </a:pP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Ads</a:t>
            </a:r>
            <a:r>
              <a:rPr sz="2200" spc="-1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35" dirty="0">
                <a:solidFill>
                  <a:srgbClr val="3E4D5A"/>
                </a:solidFill>
                <a:latin typeface="Tahoma"/>
                <a:cs typeface="Tahoma"/>
              </a:rPr>
              <a:t>manager</a:t>
            </a:r>
            <a:r>
              <a:rPr sz="2200" spc="-19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allows</a:t>
            </a:r>
            <a:r>
              <a:rPr sz="2200" spc="-18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you</a:t>
            </a:r>
            <a:r>
              <a:rPr sz="2200" spc="-18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to</a:t>
            </a:r>
            <a:r>
              <a:rPr sz="2200" spc="-1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3E4D5A"/>
                </a:solidFill>
                <a:latin typeface="Tahoma"/>
                <a:cs typeface="Tahoma"/>
              </a:rPr>
              <a:t>select</a:t>
            </a:r>
            <a:endParaRPr sz="2200">
              <a:latin typeface="Tahoma"/>
              <a:cs typeface="Tahoma"/>
            </a:endParaRPr>
          </a:p>
          <a:p>
            <a:pPr marL="355600">
              <a:lnSpc>
                <a:spcPct val="100000"/>
              </a:lnSpc>
              <a:spcBef>
                <a:spcPts val="525"/>
              </a:spcBef>
            </a:pP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different</a:t>
            </a:r>
            <a:r>
              <a:rPr sz="2200" spc="-13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20" dirty="0">
                <a:solidFill>
                  <a:srgbClr val="3E4D5A"/>
                </a:solidFill>
                <a:latin typeface="Tahoma"/>
                <a:cs typeface="Tahoma"/>
              </a:rPr>
              <a:t>ad</a:t>
            </a:r>
            <a:r>
              <a:rPr sz="2200" spc="-14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3E4D5A"/>
                </a:solidFill>
                <a:latin typeface="Tahoma"/>
                <a:cs typeface="Tahoma"/>
              </a:rPr>
              <a:t>formats</a:t>
            </a:r>
            <a:endParaRPr sz="2200">
              <a:latin typeface="Tahoma"/>
              <a:cs typeface="Tahoma"/>
            </a:endParaRPr>
          </a:p>
          <a:p>
            <a:pPr marL="355600" marR="5080" indent="-343535">
              <a:lnSpc>
                <a:spcPct val="120000"/>
              </a:lnSpc>
              <a:spcBef>
                <a:spcPts val="5"/>
              </a:spcBef>
              <a:buFont typeface="Wingdings"/>
              <a:buChar char=""/>
              <a:tabLst>
                <a:tab pos="355600" algn="l"/>
              </a:tabLst>
            </a:pPr>
            <a:r>
              <a:rPr sz="2200" spc="55" dirty="0">
                <a:solidFill>
                  <a:srgbClr val="3E4D5A"/>
                </a:solidFill>
                <a:latin typeface="Tahoma"/>
                <a:cs typeface="Tahoma"/>
              </a:rPr>
              <a:t>Your</a:t>
            </a:r>
            <a:r>
              <a:rPr sz="2200" spc="-24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20" dirty="0">
                <a:solidFill>
                  <a:srgbClr val="3E4D5A"/>
                </a:solidFill>
                <a:latin typeface="Tahoma"/>
                <a:cs typeface="Tahoma"/>
              </a:rPr>
              <a:t>ad</a:t>
            </a:r>
            <a:r>
              <a:rPr sz="2200" spc="-25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3E4D5A"/>
                </a:solidFill>
                <a:latin typeface="Tahoma"/>
                <a:cs typeface="Tahoma"/>
              </a:rPr>
              <a:t>placements</a:t>
            </a:r>
            <a:r>
              <a:rPr sz="2200" spc="-24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45" dirty="0">
                <a:solidFill>
                  <a:srgbClr val="3E4D5A"/>
                </a:solidFill>
                <a:latin typeface="Tahoma"/>
                <a:cs typeface="Tahoma"/>
              </a:rPr>
              <a:t>go</a:t>
            </a:r>
            <a:r>
              <a:rPr sz="2200" spc="-24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beyond</a:t>
            </a:r>
            <a:r>
              <a:rPr sz="2200" spc="-25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25" dirty="0">
                <a:solidFill>
                  <a:srgbClr val="3E4D5A"/>
                </a:solidFill>
                <a:latin typeface="Tahoma"/>
                <a:cs typeface="Tahoma"/>
              </a:rPr>
              <a:t>the </a:t>
            </a:r>
            <a:r>
              <a:rPr sz="2200" spc="-10" dirty="0">
                <a:solidFill>
                  <a:srgbClr val="3E4D5A"/>
                </a:solidFill>
                <a:latin typeface="Tahoma"/>
                <a:cs typeface="Tahoma"/>
              </a:rPr>
              <a:t>newsfeed</a:t>
            </a:r>
            <a:endParaRPr sz="220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spcBef>
                <a:spcPts val="525"/>
              </a:spcBef>
              <a:buFont typeface="Wingdings"/>
              <a:buChar char=""/>
              <a:tabLst>
                <a:tab pos="355600" algn="l"/>
              </a:tabLst>
            </a:pP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Use</a:t>
            </a:r>
            <a:r>
              <a:rPr sz="2200" spc="-8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different</a:t>
            </a:r>
            <a:r>
              <a:rPr sz="2200" spc="-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3E4D5A"/>
                </a:solidFill>
                <a:latin typeface="Tahoma"/>
                <a:cs typeface="Tahoma"/>
              </a:rPr>
              <a:t>objectives</a:t>
            </a:r>
            <a:endParaRPr sz="220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spcBef>
                <a:spcPts val="530"/>
              </a:spcBef>
              <a:buFont typeface="Wingdings"/>
              <a:buChar char=""/>
              <a:tabLst>
                <a:tab pos="355600" algn="l"/>
              </a:tabLst>
            </a:pP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You</a:t>
            </a:r>
            <a:r>
              <a:rPr sz="2200" spc="-19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25" dirty="0">
                <a:solidFill>
                  <a:srgbClr val="3E4D5A"/>
                </a:solidFill>
                <a:latin typeface="Tahoma"/>
                <a:cs typeface="Tahoma"/>
              </a:rPr>
              <a:t>can</a:t>
            </a:r>
            <a:r>
              <a:rPr sz="2200" spc="-18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30" dirty="0">
                <a:solidFill>
                  <a:srgbClr val="3E4D5A"/>
                </a:solidFill>
                <a:latin typeface="Tahoma"/>
                <a:cs typeface="Tahoma"/>
              </a:rPr>
              <a:t>use</a:t>
            </a:r>
            <a:r>
              <a:rPr sz="2200" spc="-20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your</a:t>
            </a:r>
            <a:r>
              <a:rPr sz="2200" spc="-17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3E4D5A"/>
                </a:solidFill>
                <a:latin typeface="Tahoma"/>
                <a:cs typeface="Tahoma"/>
              </a:rPr>
              <a:t>Pixel</a:t>
            </a:r>
            <a:endParaRPr sz="220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spcBef>
                <a:spcPts val="530"/>
              </a:spcBef>
              <a:buFont typeface="Wingdings"/>
              <a:buChar char=""/>
              <a:tabLst>
                <a:tab pos="355600" algn="l"/>
              </a:tabLst>
            </a:pP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Lookalike</a:t>
            </a:r>
            <a:r>
              <a:rPr sz="2200" spc="-8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3E4D5A"/>
                </a:solidFill>
                <a:latin typeface="Tahoma"/>
                <a:cs typeface="Tahoma"/>
              </a:rPr>
              <a:t>audiences</a:t>
            </a:r>
            <a:endParaRPr sz="220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spcBef>
                <a:spcPts val="530"/>
              </a:spcBef>
              <a:buFont typeface="Wingdings"/>
              <a:buChar char=""/>
              <a:tabLst>
                <a:tab pos="355600" algn="l"/>
              </a:tabLst>
            </a:pPr>
            <a:r>
              <a:rPr sz="2200" spc="-75" dirty="0">
                <a:solidFill>
                  <a:srgbClr val="3E4D5A"/>
                </a:solidFill>
                <a:latin typeface="Tahoma"/>
                <a:cs typeface="Tahoma"/>
              </a:rPr>
              <a:t>In-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depth</a:t>
            </a:r>
            <a:r>
              <a:rPr sz="2200" spc="-19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3E4D5A"/>
                </a:solidFill>
                <a:latin typeface="Tahoma"/>
                <a:cs typeface="Tahoma"/>
              </a:rPr>
              <a:t>reporting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40" dirty="0"/>
              <a:t>Instagram</a:t>
            </a:r>
            <a:r>
              <a:rPr spc="-350" dirty="0"/>
              <a:t> </a:t>
            </a:r>
            <a:r>
              <a:rPr spc="-229" dirty="0"/>
              <a:t>Promote</a:t>
            </a:r>
            <a:r>
              <a:rPr spc="-360" dirty="0"/>
              <a:t> </a:t>
            </a:r>
            <a:r>
              <a:rPr spc="-265" dirty="0"/>
              <a:t>vs</a:t>
            </a:r>
            <a:r>
              <a:rPr spc="-370" dirty="0"/>
              <a:t> </a:t>
            </a:r>
            <a:r>
              <a:rPr spc="-135" dirty="0"/>
              <a:t>FB</a:t>
            </a:r>
            <a:r>
              <a:rPr spc="-385" dirty="0"/>
              <a:t> </a:t>
            </a:r>
            <a:r>
              <a:rPr spc="-75" dirty="0"/>
              <a:t>Ads</a:t>
            </a:r>
          </a:p>
        </p:txBody>
      </p:sp>
    </p:spTree>
    <p:extLst>
      <p:ext uri="{BB962C8B-B14F-4D97-AF65-F5344CB8AC3E}">
        <p14:creationId xmlns:p14="http://schemas.microsoft.com/office/powerpoint/2010/main" val="28971033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62333" y="148321"/>
            <a:ext cx="207645" cy="2146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70"/>
              </a:lnSpc>
            </a:pPr>
            <a:r>
              <a:rPr sz="1400" b="1" spc="-95" dirty="0">
                <a:solidFill>
                  <a:srgbClr val="FFFFFF"/>
                </a:solidFill>
                <a:latin typeface="Tahoma"/>
                <a:cs typeface="Tahoma"/>
              </a:rPr>
              <a:t>13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20" dirty="0"/>
              <a:t>Types</a:t>
            </a:r>
            <a:r>
              <a:rPr spc="-390" dirty="0"/>
              <a:t> </a:t>
            </a:r>
            <a:r>
              <a:rPr spc="-180" dirty="0"/>
              <a:t>of</a:t>
            </a:r>
            <a:r>
              <a:rPr spc="-380" dirty="0"/>
              <a:t> </a:t>
            </a:r>
            <a:r>
              <a:rPr spc="-355" dirty="0"/>
              <a:t>Instagram</a:t>
            </a:r>
            <a:r>
              <a:rPr spc="-350" dirty="0"/>
              <a:t> </a:t>
            </a:r>
            <a:r>
              <a:rPr spc="-70" dirty="0"/>
              <a:t>Ads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6638035" y="1272032"/>
            <a:ext cx="3521710" cy="5365750"/>
            <a:chOff x="6638035" y="1272032"/>
            <a:chExt cx="3521710" cy="536575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50735" y="1284732"/>
              <a:ext cx="3496055" cy="534009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644385" y="1278382"/>
              <a:ext cx="3509010" cy="5353050"/>
            </a:xfrm>
            <a:custGeom>
              <a:avLst/>
              <a:gdLst/>
              <a:ahLst/>
              <a:cxnLst/>
              <a:rect l="l" t="t" r="r" b="b"/>
              <a:pathLst>
                <a:path w="3509009" h="5353050">
                  <a:moveTo>
                    <a:pt x="0" y="5352796"/>
                  </a:moveTo>
                  <a:lnTo>
                    <a:pt x="3508755" y="5352796"/>
                  </a:lnTo>
                  <a:lnTo>
                    <a:pt x="3508755" y="0"/>
                  </a:lnTo>
                  <a:lnTo>
                    <a:pt x="0" y="0"/>
                  </a:lnTo>
                  <a:lnTo>
                    <a:pt x="0" y="5352796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88288" y="3071876"/>
            <a:ext cx="213677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150" dirty="0">
                <a:solidFill>
                  <a:srgbClr val="3E4D5A"/>
                </a:solidFill>
                <a:latin typeface="Tahoma"/>
                <a:cs typeface="Tahoma"/>
              </a:rPr>
              <a:t>1.</a:t>
            </a:r>
            <a:r>
              <a:rPr sz="4800" spc="-56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4800" spc="160" dirty="0">
                <a:solidFill>
                  <a:srgbClr val="3E4D5A"/>
                </a:solidFill>
                <a:latin typeface="Tahoma"/>
                <a:cs typeface="Tahoma"/>
              </a:rPr>
              <a:t>FEED</a:t>
            </a:r>
            <a:endParaRPr sz="480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54720522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62333" y="148321"/>
            <a:ext cx="207645" cy="2146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70"/>
              </a:lnSpc>
            </a:pPr>
            <a:r>
              <a:rPr sz="1400" b="1" spc="-95" dirty="0">
                <a:solidFill>
                  <a:srgbClr val="FFFFFF"/>
                </a:solidFill>
                <a:latin typeface="Tahoma"/>
                <a:cs typeface="Tahoma"/>
              </a:rPr>
              <a:t>14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20" dirty="0"/>
              <a:t>Types</a:t>
            </a:r>
            <a:r>
              <a:rPr spc="-390" dirty="0"/>
              <a:t> </a:t>
            </a:r>
            <a:r>
              <a:rPr spc="-180" dirty="0"/>
              <a:t>of</a:t>
            </a:r>
            <a:r>
              <a:rPr spc="-380" dirty="0"/>
              <a:t> </a:t>
            </a:r>
            <a:r>
              <a:rPr spc="-355" dirty="0"/>
              <a:t>Instagram</a:t>
            </a:r>
            <a:r>
              <a:rPr spc="-350" dirty="0"/>
              <a:t> </a:t>
            </a:r>
            <a:r>
              <a:rPr spc="-70" dirty="0"/>
              <a:t>Ads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7212583" y="1290319"/>
            <a:ext cx="2730500" cy="5402580"/>
            <a:chOff x="7212583" y="1290319"/>
            <a:chExt cx="2730500" cy="540258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25283" y="1303019"/>
              <a:ext cx="2705100" cy="537667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218933" y="1296669"/>
              <a:ext cx="2717800" cy="5389880"/>
            </a:xfrm>
            <a:custGeom>
              <a:avLst/>
              <a:gdLst/>
              <a:ahLst/>
              <a:cxnLst/>
              <a:rect l="l" t="t" r="r" b="b"/>
              <a:pathLst>
                <a:path w="2717800" h="5389880">
                  <a:moveTo>
                    <a:pt x="0" y="5389372"/>
                  </a:moveTo>
                  <a:lnTo>
                    <a:pt x="2717800" y="5389372"/>
                  </a:lnTo>
                  <a:lnTo>
                    <a:pt x="2717800" y="0"/>
                  </a:lnTo>
                  <a:lnTo>
                    <a:pt x="0" y="0"/>
                  </a:lnTo>
                  <a:lnTo>
                    <a:pt x="0" y="5389372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88288" y="3071876"/>
            <a:ext cx="257111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150" dirty="0">
                <a:solidFill>
                  <a:srgbClr val="3E4D5A"/>
                </a:solidFill>
                <a:latin typeface="Tahoma"/>
                <a:cs typeface="Tahoma"/>
              </a:rPr>
              <a:t>2.</a:t>
            </a:r>
            <a:r>
              <a:rPr sz="4800" spc="-56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4800" spc="105" dirty="0">
                <a:solidFill>
                  <a:srgbClr val="3E4D5A"/>
                </a:solidFill>
                <a:latin typeface="Tahoma"/>
                <a:cs typeface="Tahoma"/>
              </a:rPr>
              <a:t>STORY</a:t>
            </a:r>
            <a:endParaRPr sz="480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9546007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62333" y="148321"/>
            <a:ext cx="207645" cy="2146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70"/>
              </a:lnSpc>
            </a:pPr>
            <a:r>
              <a:rPr sz="1400" b="1" spc="-95" dirty="0">
                <a:solidFill>
                  <a:srgbClr val="FFFFFF"/>
                </a:solidFill>
                <a:latin typeface="Tahoma"/>
                <a:cs typeface="Tahoma"/>
              </a:rPr>
              <a:t>15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8288" y="3071876"/>
            <a:ext cx="226885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150" dirty="0">
                <a:solidFill>
                  <a:srgbClr val="3E4D5A"/>
                </a:solidFill>
                <a:latin typeface="Tahoma"/>
                <a:cs typeface="Tahoma"/>
              </a:rPr>
              <a:t>3.</a:t>
            </a:r>
            <a:r>
              <a:rPr sz="4800" spc="-56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4800" spc="215" dirty="0">
                <a:solidFill>
                  <a:srgbClr val="3E4D5A"/>
                </a:solidFill>
                <a:latin typeface="Tahoma"/>
                <a:cs typeface="Tahoma"/>
              </a:rPr>
              <a:t>SHOP</a:t>
            </a:r>
            <a:endParaRPr sz="4800"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20" dirty="0"/>
              <a:t>Types</a:t>
            </a:r>
            <a:r>
              <a:rPr spc="-390" dirty="0"/>
              <a:t> </a:t>
            </a:r>
            <a:r>
              <a:rPr spc="-180" dirty="0"/>
              <a:t>of</a:t>
            </a:r>
            <a:r>
              <a:rPr spc="-380" dirty="0"/>
              <a:t> </a:t>
            </a:r>
            <a:r>
              <a:rPr spc="-355" dirty="0"/>
              <a:t>Instagram</a:t>
            </a:r>
            <a:r>
              <a:rPr spc="-350" dirty="0"/>
              <a:t> </a:t>
            </a:r>
            <a:r>
              <a:rPr spc="-70" dirty="0"/>
              <a:t>Ads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4249928" y="2113279"/>
            <a:ext cx="7310120" cy="3994150"/>
            <a:chOff x="4249928" y="2113279"/>
            <a:chExt cx="7310120" cy="399415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62628" y="2125979"/>
              <a:ext cx="7284720" cy="396849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256278" y="2119629"/>
              <a:ext cx="7297420" cy="3981450"/>
            </a:xfrm>
            <a:custGeom>
              <a:avLst/>
              <a:gdLst/>
              <a:ahLst/>
              <a:cxnLst/>
              <a:rect l="l" t="t" r="r" b="b"/>
              <a:pathLst>
                <a:path w="7297420" h="3981450">
                  <a:moveTo>
                    <a:pt x="0" y="3981196"/>
                  </a:moveTo>
                  <a:lnTo>
                    <a:pt x="7297420" y="3981196"/>
                  </a:lnTo>
                  <a:lnTo>
                    <a:pt x="7297420" y="0"/>
                  </a:lnTo>
                  <a:lnTo>
                    <a:pt x="0" y="0"/>
                  </a:lnTo>
                  <a:lnTo>
                    <a:pt x="0" y="3981196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65464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62333" y="148321"/>
            <a:ext cx="207645" cy="2146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70"/>
              </a:lnSpc>
            </a:pPr>
            <a:r>
              <a:rPr sz="1400" b="1" spc="-95" dirty="0">
                <a:solidFill>
                  <a:srgbClr val="FFFFFF"/>
                </a:solidFill>
                <a:latin typeface="Tahoma"/>
                <a:cs typeface="Tahoma"/>
              </a:rPr>
              <a:t>16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40079" y="2591816"/>
            <a:ext cx="5680075" cy="20427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F7494F"/>
                </a:solidFill>
                <a:latin typeface="Tahoma"/>
                <a:cs typeface="Tahoma"/>
              </a:rPr>
              <a:t>Live</a:t>
            </a:r>
            <a:r>
              <a:rPr sz="2800" spc="-195" dirty="0">
                <a:solidFill>
                  <a:srgbClr val="F7494F"/>
                </a:solidFill>
                <a:latin typeface="Tahoma"/>
                <a:cs typeface="Tahoma"/>
              </a:rPr>
              <a:t> </a:t>
            </a:r>
            <a:r>
              <a:rPr sz="2800" spc="-10" dirty="0">
                <a:solidFill>
                  <a:srgbClr val="F7494F"/>
                </a:solidFill>
                <a:latin typeface="Tahoma"/>
                <a:cs typeface="Tahoma"/>
              </a:rPr>
              <a:t>Training</a:t>
            </a:r>
            <a:endParaRPr sz="2800">
              <a:latin typeface="Tahoma"/>
              <a:cs typeface="Tahoma"/>
            </a:endParaRPr>
          </a:p>
          <a:p>
            <a:pPr marL="437515" marR="5080" indent="-342900">
              <a:lnSpc>
                <a:spcPct val="120000"/>
              </a:lnSpc>
              <a:spcBef>
                <a:spcPts val="3025"/>
              </a:spcBef>
              <a:buFont typeface="Wingdings"/>
              <a:buChar char=""/>
              <a:tabLst>
                <a:tab pos="437515" algn="l"/>
              </a:tabLst>
            </a:pP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Creating</a:t>
            </a:r>
            <a:r>
              <a:rPr sz="2200" spc="-204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30" dirty="0">
                <a:solidFill>
                  <a:srgbClr val="3E4D5A"/>
                </a:solidFill>
                <a:latin typeface="Tahoma"/>
                <a:cs typeface="Tahoma"/>
              </a:rPr>
              <a:t>an</a:t>
            </a:r>
            <a:r>
              <a:rPr sz="2200" spc="-21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20" dirty="0">
                <a:solidFill>
                  <a:srgbClr val="3E4D5A"/>
                </a:solidFill>
                <a:latin typeface="Tahoma"/>
                <a:cs typeface="Tahoma"/>
              </a:rPr>
              <a:t>ad</a:t>
            </a:r>
            <a:r>
              <a:rPr sz="2200" spc="-22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together</a:t>
            </a:r>
            <a:r>
              <a:rPr sz="2200" spc="-21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using</a:t>
            </a:r>
            <a:r>
              <a:rPr sz="2200" spc="26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the</a:t>
            </a:r>
            <a:r>
              <a:rPr sz="2200" spc="-210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3E4D5A"/>
                </a:solidFill>
                <a:latin typeface="Tahoma"/>
                <a:cs typeface="Tahoma"/>
              </a:rPr>
              <a:t>Promote feature</a:t>
            </a:r>
            <a:endParaRPr sz="2200">
              <a:latin typeface="Tahoma"/>
              <a:cs typeface="Tahoma"/>
            </a:endParaRPr>
          </a:p>
          <a:p>
            <a:pPr marL="436880" indent="-342265">
              <a:lnSpc>
                <a:spcPct val="100000"/>
              </a:lnSpc>
              <a:spcBef>
                <a:spcPts val="525"/>
              </a:spcBef>
              <a:buFont typeface="Wingdings"/>
              <a:buChar char=""/>
              <a:tabLst>
                <a:tab pos="436880" algn="l"/>
              </a:tabLst>
            </a:pPr>
            <a:r>
              <a:rPr sz="2200" dirty="0">
                <a:solidFill>
                  <a:srgbClr val="3E4D5A"/>
                </a:solidFill>
                <a:latin typeface="Tahoma"/>
                <a:cs typeface="Tahoma"/>
              </a:rPr>
              <a:t>Analyzing</a:t>
            </a:r>
            <a:r>
              <a:rPr sz="2200" spc="-95" dirty="0">
                <a:solidFill>
                  <a:srgbClr val="3E4D5A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3E4D5A"/>
                </a:solidFill>
                <a:latin typeface="Tahoma"/>
                <a:cs typeface="Tahoma"/>
              </a:rPr>
              <a:t>insights</a:t>
            </a:r>
            <a:endParaRPr sz="220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832859" y="220979"/>
            <a:ext cx="8112252" cy="6477382"/>
            <a:chOff x="3832859" y="220979"/>
            <a:chExt cx="8112252" cy="6477382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32859" y="2218356"/>
              <a:ext cx="1010475" cy="8432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34833" y="1826365"/>
              <a:ext cx="583534" cy="33479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71359" y="1316736"/>
              <a:ext cx="4113276" cy="537514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065009" y="1310386"/>
              <a:ext cx="4126229" cy="5387975"/>
            </a:xfrm>
            <a:custGeom>
              <a:avLst/>
              <a:gdLst/>
              <a:ahLst/>
              <a:cxnLst/>
              <a:rect l="l" t="t" r="r" b="b"/>
              <a:pathLst>
                <a:path w="4126229" h="5387975">
                  <a:moveTo>
                    <a:pt x="0" y="5387848"/>
                  </a:moveTo>
                  <a:lnTo>
                    <a:pt x="4125976" y="5387848"/>
                  </a:lnTo>
                  <a:lnTo>
                    <a:pt x="4125976" y="0"/>
                  </a:lnTo>
                  <a:lnTo>
                    <a:pt x="0" y="0"/>
                  </a:lnTo>
                  <a:lnTo>
                    <a:pt x="0" y="5387848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36480" y="220979"/>
              <a:ext cx="2008631" cy="662940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10" dirty="0"/>
              <a:t>Live</a:t>
            </a:r>
            <a:r>
              <a:rPr spc="-380" dirty="0"/>
              <a:t> </a:t>
            </a:r>
            <a:r>
              <a:rPr spc="-215" dirty="0"/>
              <a:t>Training</a:t>
            </a:r>
          </a:p>
        </p:txBody>
      </p:sp>
    </p:spTree>
    <p:extLst>
      <p:ext uri="{BB962C8B-B14F-4D97-AF65-F5344CB8AC3E}">
        <p14:creationId xmlns:p14="http://schemas.microsoft.com/office/powerpoint/2010/main" val="417760396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14906" y="161714"/>
            <a:ext cx="98962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3"/>
              </a:lnSpc>
            </a:pPr>
            <a:r>
              <a:rPr sz="1395" b="1" spc="-3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395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73776" y="291825"/>
            <a:ext cx="1276260" cy="42059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69862" y="2004065"/>
            <a:ext cx="10844006" cy="3873116"/>
          </a:xfrm>
          <a:prstGeom prst="rect">
            <a:avLst/>
          </a:prstGeom>
        </p:spPr>
        <p:txBody>
          <a:bodyPr vert="horz" wrap="square" lIns="0" tIns="48518" rIns="0" bIns="0" rtlCol="0">
            <a:spAutoFit/>
          </a:bodyPr>
          <a:lstStyle/>
          <a:p>
            <a:pPr marL="293451" marR="36196" indent="-285750">
              <a:spcBef>
                <a:spcPts val="382"/>
              </a:spcBef>
              <a:buFont typeface="Arial" panose="020B0604020202020204" pitchFamily="34" charset="0"/>
              <a:buChar char="•"/>
            </a:pPr>
            <a:r>
              <a:rPr lang="bg-BG" sz="2400" dirty="0" smtClean="0">
                <a:cs typeface="Calibri"/>
              </a:rPr>
              <a:t>Създайте поне 6 поста с някой от посочените в презентацията </a:t>
            </a:r>
            <a:r>
              <a:rPr lang="en-US" sz="2400" dirty="0" smtClean="0">
                <a:cs typeface="Calibri"/>
              </a:rPr>
              <a:t>layouts </a:t>
            </a:r>
            <a:r>
              <a:rPr sz="2400" spc="-21" dirty="0" smtClean="0">
                <a:cs typeface="Tahoma"/>
              </a:rPr>
              <a:t>(checkboard</a:t>
            </a:r>
            <a:r>
              <a:rPr sz="2400" spc="-21" dirty="0">
                <a:cs typeface="Tahoma"/>
              </a:rPr>
              <a:t>,</a:t>
            </a:r>
            <a:r>
              <a:rPr sz="2400" spc="-133" dirty="0">
                <a:cs typeface="Tahoma"/>
              </a:rPr>
              <a:t> </a:t>
            </a:r>
            <a:r>
              <a:rPr sz="2400" dirty="0">
                <a:cs typeface="Tahoma"/>
              </a:rPr>
              <a:t>horizontal</a:t>
            </a:r>
            <a:r>
              <a:rPr sz="2400" spc="-149" dirty="0">
                <a:cs typeface="Tahoma"/>
              </a:rPr>
              <a:t> </a:t>
            </a:r>
            <a:r>
              <a:rPr sz="2400" dirty="0" smtClean="0">
                <a:cs typeface="Tahoma"/>
              </a:rPr>
              <a:t>line</a:t>
            </a:r>
            <a:r>
              <a:rPr lang="en-US" sz="2400" dirty="0" smtClean="0">
                <a:cs typeface="Tahoma"/>
              </a:rPr>
              <a:t>, vertical line, brand colors</a:t>
            </a:r>
            <a:r>
              <a:rPr sz="2400" spc="-143" dirty="0" smtClean="0">
                <a:cs typeface="Tahoma"/>
              </a:rPr>
              <a:t> </a:t>
            </a:r>
            <a:r>
              <a:rPr sz="2400" dirty="0">
                <a:cs typeface="Calibri"/>
              </a:rPr>
              <a:t>или</a:t>
            </a:r>
            <a:r>
              <a:rPr sz="2400" spc="-33" dirty="0">
                <a:cs typeface="Calibri"/>
              </a:rPr>
              <a:t> </a:t>
            </a:r>
            <a:r>
              <a:rPr sz="2400" spc="-30" dirty="0">
                <a:cs typeface="Calibri"/>
              </a:rPr>
              <a:t>друг</a:t>
            </a:r>
            <a:r>
              <a:rPr sz="2400" spc="-30" dirty="0">
                <a:cs typeface="Tahoma"/>
              </a:rPr>
              <a:t>)</a:t>
            </a:r>
            <a:r>
              <a:rPr sz="2400" spc="-139" dirty="0">
                <a:cs typeface="Tahoma"/>
              </a:rPr>
              <a:t> </a:t>
            </a:r>
            <a:r>
              <a:rPr sz="2400" dirty="0">
                <a:cs typeface="Calibri"/>
              </a:rPr>
              <a:t>и</a:t>
            </a:r>
            <a:r>
              <a:rPr sz="2400" spc="-33" dirty="0">
                <a:cs typeface="Calibri"/>
              </a:rPr>
              <a:t> </a:t>
            </a:r>
            <a:r>
              <a:rPr sz="2400" dirty="0">
                <a:cs typeface="Calibri"/>
              </a:rPr>
              <a:t>използвайте</a:t>
            </a:r>
            <a:r>
              <a:rPr sz="2400" spc="-24" dirty="0">
                <a:cs typeface="Calibri"/>
              </a:rPr>
              <a:t> </a:t>
            </a:r>
            <a:r>
              <a:rPr sz="2400" dirty="0">
                <a:cs typeface="Calibri"/>
              </a:rPr>
              <a:t>запомнящо</a:t>
            </a:r>
            <a:r>
              <a:rPr sz="2400" spc="-18" dirty="0">
                <a:cs typeface="Calibri"/>
              </a:rPr>
              <a:t> </a:t>
            </a:r>
            <a:r>
              <a:rPr sz="2400" dirty="0">
                <a:cs typeface="Calibri"/>
              </a:rPr>
              <a:t>се</a:t>
            </a:r>
            <a:r>
              <a:rPr sz="2400" spc="-30" dirty="0">
                <a:cs typeface="Calibri"/>
              </a:rPr>
              <a:t> </a:t>
            </a:r>
            <a:r>
              <a:rPr sz="2400" dirty="0">
                <a:cs typeface="Calibri"/>
              </a:rPr>
              <a:t>име</a:t>
            </a:r>
            <a:r>
              <a:rPr sz="2400" spc="-33" dirty="0">
                <a:cs typeface="Calibri"/>
              </a:rPr>
              <a:t> </a:t>
            </a:r>
            <a:r>
              <a:rPr sz="2400" dirty="0">
                <a:cs typeface="Calibri"/>
              </a:rPr>
              <a:t>на</a:t>
            </a:r>
            <a:r>
              <a:rPr sz="2400" spc="-27" dirty="0">
                <a:cs typeface="Calibri"/>
              </a:rPr>
              <a:t> </a:t>
            </a:r>
            <a:r>
              <a:rPr sz="2400" spc="-24" dirty="0">
                <a:cs typeface="Calibri"/>
              </a:rPr>
              <a:t>профила</a:t>
            </a:r>
            <a:r>
              <a:rPr sz="2400" spc="-24" dirty="0">
                <a:cs typeface="Tahoma"/>
              </a:rPr>
              <a:t>,</a:t>
            </a:r>
            <a:r>
              <a:rPr sz="2400" spc="-146" dirty="0">
                <a:cs typeface="Tahoma"/>
              </a:rPr>
              <a:t> </a:t>
            </a:r>
            <a:r>
              <a:rPr sz="2400" spc="-15" dirty="0">
                <a:cs typeface="Calibri"/>
              </a:rPr>
              <a:t>био</a:t>
            </a:r>
            <a:r>
              <a:rPr sz="2400" spc="-15" dirty="0">
                <a:cs typeface="Tahoma"/>
              </a:rPr>
              <a:t>/</a:t>
            </a:r>
            <a:r>
              <a:rPr sz="2400" spc="-15" dirty="0">
                <a:cs typeface="Calibri"/>
              </a:rPr>
              <a:t>описание</a:t>
            </a:r>
            <a:r>
              <a:rPr sz="2400" spc="-15" dirty="0">
                <a:cs typeface="Tahoma"/>
              </a:rPr>
              <a:t>,</a:t>
            </a:r>
            <a:r>
              <a:rPr sz="2400" spc="-146" dirty="0">
                <a:cs typeface="Tahoma"/>
              </a:rPr>
              <a:t> </a:t>
            </a:r>
            <a:r>
              <a:rPr sz="2400" spc="45" dirty="0">
                <a:cs typeface="Tahoma"/>
              </a:rPr>
              <a:t>CTA</a:t>
            </a:r>
            <a:r>
              <a:rPr sz="2400" spc="-158" dirty="0">
                <a:cs typeface="Tahoma"/>
              </a:rPr>
              <a:t> </a:t>
            </a:r>
            <a:r>
              <a:rPr sz="2400" dirty="0">
                <a:cs typeface="Calibri"/>
              </a:rPr>
              <a:t>и</a:t>
            </a:r>
            <a:r>
              <a:rPr sz="2400" spc="-27" dirty="0">
                <a:cs typeface="Calibri"/>
              </a:rPr>
              <a:t> </a:t>
            </a:r>
            <a:r>
              <a:rPr sz="2400" spc="-6" dirty="0">
                <a:cs typeface="Calibri"/>
              </a:rPr>
              <a:t>дизайн </a:t>
            </a:r>
            <a:r>
              <a:rPr sz="2400" dirty="0" err="1">
                <a:cs typeface="Calibri"/>
              </a:rPr>
              <a:t>на</a:t>
            </a:r>
            <a:r>
              <a:rPr sz="2400" spc="-55" dirty="0">
                <a:cs typeface="Calibri"/>
              </a:rPr>
              <a:t> </a:t>
            </a:r>
            <a:r>
              <a:rPr sz="2400" spc="-6" dirty="0" smtClean="0">
                <a:cs typeface="Tahoma"/>
              </a:rPr>
              <a:t>highlights</a:t>
            </a:r>
            <a:r>
              <a:rPr lang="en-US" sz="2400" spc="-6" dirty="0" smtClean="0">
                <a:cs typeface="Tahoma"/>
              </a:rPr>
              <a:t>.</a:t>
            </a:r>
            <a:endParaRPr sz="2400" dirty="0">
              <a:cs typeface="Tahoma"/>
            </a:endParaRPr>
          </a:p>
          <a:p>
            <a:pPr marL="293451" marR="487491" lvl="1" indent="-285750">
              <a:spcBef>
                <a:spcPts val="1331"/>
              </a:spcBef>
              <a:buFont typeface="Arial" panose="020B0604020202020204" pitchFamily="34" charset="0"/>
              <a:buChar char="•"/>
              <a:tabLst>
                <a:tab pos="293033" algn="l"/>
              </a:tabLst>
            </a:pPr>
            <a:r>
              <a:rPr lang="bg-BG" sz="2400" dirty="0" smtClean="0">
                <a:cs typeface="Calibri"/>
              </a:rPr>
              <a:t>Създайте </a:t>
            </a:r>
            <a:r>
              <a:rPr sz="2400" spc="-6" dirty="0" smtClean="0">
                <a:cs typeface="Tahoma"/>
              </a:rPr>
              <a:t>“About</a:t>
            </a:r>
            <a:r>
              <a:rPr sz="2400" spc="-154" dirty="0" smtClean="0">
                <a:cs typeface="Tahoma"/>
              </a:rPr>
              <a:t> </a:t>
            </a:r>
            <a:r>
              <a:rPr sz="2400" spc="-61" dirty="0">
                <a:cs typeface="Tahoma"/>
              </a:rPr>
              <a:t>me”</a:t>
            </a:r>
            <a:r>
              <a:rPr sz="2400" spc="-154" dirty="0">
                <a:cs typeface="Tahoma"/>
              </a:rPr>
              <a:t> </a:t>
            </a:r>
            <a:r>
              <a:rPr sz="2400" dirty="0">
                <a:cs typeface="Calibri"/>
              </a:rPr>
              <a:t>или</a:t>
            </a:r>
            <a:r>
              <a:rPr sz="2400" spc="-39" dirty="0">
                <a:cs typeface="Calibri"/>
              </a:rPr>
              <a:t> </a:t>
            </a:r>
            <a:r>
              <a:rPr sz="2400" dirty="0">
                <a:cs typeface="Tahoma"/>
              </a:rPr>
              <a:t>“About</a:t>
            </a:r>
            <a:r>
              <a:rPr sz="2400" spc="-154" dirty="0">
                <a:cs typeface="Tahoma"/>
              </a:rPr>
              <a:t> </a:t>
            </a:r>
            <a:r>
              <a:rPr sz="2400" spc="-33" dirty="0">
                <a:cs typeface="Tahoma"/>
              </a:rPr>
              <a:t>us”</a:t>
            </a:r>
            <a:r>
              <a:rPr sz="2400" spc="-161" dirty="0">
                <a:cs typeface="Tahoma"/>
              </a:rPr>
              <a:t> </a:t>
            </a:r>
            <a:r>
              <a:rPr sz="2400" spc="-42" dirty="0">
                <a:cs typeface="Tahoma"/>
              </a:rPr>
              <a:t>(</a:t>
            </a:r>
            <a:r>
              <a:rPr sz="2400" spc="-42" dirty="0">
                <a:cs typeface="Calibri"/>
              </a:rPr>
              <a:t>за</a:t>
            </a:r>
            <a:r>
              <a:rPr sz="2400" spc="-45" dirty="0">
                <a:cs typeface="Calibri"/>
              </a:rPr>
              <a:t> </a:t>
            </a:r>
            <a:r>
              <a:rPr sz="2400" spc="-18" dirty="0">
                <a:cs typeface="Calibri"/>
              </a:rPr>
              <a:t>бизнеси</a:t>
            </a:r>
            <a:r>
              <a:rPr sz="2400" spc="-18" dirty="0">
                <a:cs typeface="Tahoma"/>
              </a:rPr>
              <a:t>)</a:t>
            </a:r>
            <a:r>
              <a:rPr sz="2400" spc="-167" dirty="0">
                <a:cs typeface="Tahoma"/>
              </a:rPr>
              <a:t> </a:t>
            </a:r>
            <a:r>
              <a:rPr sz="2400" spc="-18" dirty="0">
                <a:cs typeface="Tahoma"/>
              </a:rPr>
              <a:t>highlight,</a:t>
            </a:r>
            <a:r>
              <a:rPr sz="2400" spc="-164" dirty="0">
                <a:cs typeface="Tahoma"/>
              </a:rPr>
              <a:t> </a:t>
            </a:r>
            <a:r>
              <a:rPr sz="2400" dirty="0">
                <a:cs typeface="Calibri"/>
              </a:rPr>
              <a:t>в</a:t>
            </a:r>
            <a:r>
              <a:rPr sz="2400" spc="-45" dirty="0">
                <a:cs typeface="Calibri"/>
              </a:rPr>
              <a:t> </a:t>
            </a:r>
            <a:r>
              <a:rPr sz="2400" dirty="0">
                <a:cs typeface="Calibri"/>
              </a:rPr>
              <a:t>който</a:t>
            </a:r>
            <a:r>
              <a:rPr sz="2400" spc="-33" dirty="0">
                <a:cs typeface="Calibri"/>
              </a:rPr>
              <a:t> </a:t>
            </a:r>
            <a:r>
              <a:rPr sz="2400" dirty="0">
                <a:cs typeface="Calibri"/>
              </a:rPr>
              <a:t>да</a:t>
            </a:r>
            <a:r>
              <a:rPr sz="2400" spc="-45" dirty="0">
                <a:cs typeface="Calibri"/>
              </a:rPr>
              <a:t> </a:t>
            </a:r>
            <a:r>
              <a:rPr sz="2400" dirty="0">
                <a:cs typeface="Calibri"/>
              </a:rPr>
              <a:t>обясните</a:t>
            </a:r>
            <a:r>
              <a:rPr sz="2400" spc="-36" dirty="0">
                <a:cs typeface="Calibri"/>
              </a:rPr>
              <a:t> </a:t>
            </a:r>
            <a:r>
              <a:rPr sz="2400" dirty="0">
                <a:cs typeface="Calibri"/>
              </a:rPr>
              <a:t>с</a:t>
            </a:r>
            <a:r>
              <a:rPr sz="2400" spc="-42" dirty="0">
                <a:cs typeface="Calibri"/>
              </a:rPr>
              <a:t> </a:t>
            </a:r>
            <a:r>
              <a:rPr sz="2400" dirty="0">
                <a:cs typeface="Tahoma"/>
              </a:rPr>
              <a:t>1-</a:t>
            </a:r>
            <a:r>
              <a:rPr sz="2400" spc="45" dirty="0">
                <a:cs typeface="Tahoma"/>
              </a:rPr>
              <a:t>2</a:t>
            </a:r>
            <a:r>
              <a:rPr sz="2400" spc="-154" dirty="0">
                <a:cs typeface="Tahoma"/>
              </a:rPr>
              <a:t> </a:t>
            </a:r>
            <a:r>
              <a:rPr sz="2400" dirty="0" err="1">
                <a:cs typeface="Calibri"/>
              </a:rPr>
              <a:t>видеа</a:t>
            </a:r>
            <a:r>
              <a:rPr sz="2400" spc="-45" dirty="0">
                <a:cs typeface="Calibri"/>
              </a:rPr>
              <a:t> </a:t>
            </a:r>
            <a:r>
              <a:rPr lang="bg-BG" sz="2400" spc="-45" dirty="0" smtClean="0">
                <a:cs typeface="Calibri"/>
              </a:rPr>
              <a:t>или снимки </a:t>
            </a:r>
            <a:r>
              <a:rPr sz="2400" dirty="0" err="1" smtClean="0">
                <a:cs typeface="Calibri"/>
              </a:rPr>
              <a:t>повече</a:t>
            </a:r>
            <a:r>
              <a:rPr sz="2400" spc="-49" dirty="0" smtClean="0">
                <a:cs typeface="Calibri"/>
              </a:rPr>
              <a:t> </a:t>
            </a:r>
            <a:r>
              <a:rPr sz="2400" dirty="0">
                <a:cs typeface="Calibri"/>
              </a:rPr>
              <a:t>за</a:t>
            </a:r>
            <a:r>
              <a:rPr sz="2400" spc="-39" dirty="0">
                <a:cs typeface="Calibri"/>
              </a:rPr>
              <a:t> </a:t>
            </a:r>
            <a:r>
              <a:rPr sz="2400" dirty="0">
                <a:cs typeface="Calibri"/>
              </a:rPr>
              <a:t>вас</a:t>
            </a:r>
            <a:r>
              <a:rPr sz="2400" spc="-52" dirty="0">
                <a:cs typeface="Calibri"/>
              </a:rPr>
              <a:t> </a:t>
            </a:r>
            <a:r>
              <a:rPr sz="2400" dirty="0">
                <a:cs typeface="Calibri"/>
              </a:rPr>
              <a:t>или</a:t>
            </a:r>
            <a:r>
              <a:rPr sz="2400" spc="-39" dirty="0">
                <a:cs typeface="Calibri"/>
              </a:rPr>
              <a:t> </a:t>
            </a:r>
            <a:r>
              <a:rPr sz="2400" dirty="0">
                <a:cs typeface="Calibri"/>
              </a:rPr>
              <a:t>за</a:t>
            </a:r>
            <a:r>
              <a:rPr sz="2400" spc="-45" dirty="0">
                <a:cs typeface="Calibri"/>
              </a:rPr>
              <a:t> </a:t>
            </a:r>
            <a:r>
              <a:rPr sz="2400" dirty="0">
                <a:cs typeface="Calibri"/>
              </a:rPr>
              <a:t>вашият</a:t>
            </a:r>
            <a:r>
              <a:rPr sz="2400" spc="-39" dirty="0">
                <a:cs typeface="Calibri"/>
              </a:rPr>
              <a:t> </a:t>
            </a:r>
            <a:r>
              <a:rPr sz="2400" dirty="0">
                <a:cs typeface="Calibri"/>
              </a:rPr>
              <a:t>бранд</a:t>
            </a:r>
            <a:r>
              <a:rPr sz="2400" spc="-39" dirty="0">
                <a:cs typeface="Calibri"/>
              </a:rPr>
              <a:t> </a:t>
            </a:r>
            <a:r>
              <a:rPr sz="2400" dirty="0">
                <a:cs typeface="Calibri"/>
              </a:rPr>
              <a:t>и</a:t>
            </a:r>
            <a:r>
              <a:rPr sz="2400" spc="-39" dirty="0">
                <a:cs typeface="Calibri"/>
              </a:rPr>
              <a:t> </a:t>
            </a:r>
            <a:r>
              <a:rPr sz="2400" dirty="0">
                <a:cs typeface="Calibri"/>
              </a:rPr>
              <a:t>защо</a:t>
            </a:r>
            <a:r>
              <a:rPr sz="2400" spc="-49" dirty="0">
                <a:cs typeface="Calibri"/>
              </a:rPr>
              <a:t> </a:t>
            </a:r>
            <a:r>
              <a:rPr sz="2400" spc="-15" dirty="0">
                <a:cs typeface="Calibri"/>
              </a:rPr>
              <a:t>си </a:t>
            </a:r>
            <a:r>
              <a:rPr sz="2400" dirty="0">
                <a:cs typeface="Calibri"/>
              </a:rPr>
              <a:t>заслужава</a:t>
            </a:r>
            <a:r>
              <a:rPr sz="2400" spc="-58" dirty="0">
                <a:cs typeface="Calibri"/>
              </a:rPr>
              <a:t> </a:t>
            </a:r>
            <a:r>
              <a:rPr sz="2400" dirty="0">
                <a:cs typeface="Calibri"/>
              </a:rPr>
              <a:t>да</a:t>
            </a:r>
            <a:r>
              <a:rPr sz="2400" spc="-52" dirty="0">
                <a:cs typeface="Calibri"/>
              </a:rPr>
              <a:t> </a:t>
            </a:r>
            <a:r>
              <a:rPr sz="2400" dirty="0" err="1">
                <a:cs typeface="Calibri"/>
              </a:rPr>
              <a:t>ви</a:t>
            </a:r>
            <a:r>
              <a:rPr sz="2400" spc="-49" dirty="0">
                <a:cs typeface="Calibri"/>
              </a:rPr>
              <a:t> </a:t>
            </a:r>
            <a:r>
              <a:rPr sz="2400" spc="-6" dirty="0" err="1" smtClean="0">
                <a:cs typeface="Calibri"/>
              </a:rPr>
              <a:t>следят</a:t>
            </a:r>
            <a:r>
              <a:rPr lang="bg-BG" sz="2400" spc="-6" dirty="0" smtClean="0">
                <a:cs typeface="Calibri"/>
              </a:rPr>
              <a:t>.</a:t>
            </a:r>
            <a:endParaRPr lang="bg-BG" sz="2400" dirty="0">
              <a:cs typeface="Calibri"/>
            </a:endParaRPr>
          </a:p>
          <a:p>
            <a:pPr marL="293451" marR="487491" lvl="1" indent="-285750">
              <a:spcBef>
                <a:spcPts val="1331"/>
              </a:spcBef>
              <a:buFont typeface="Arial" panose="020B0604020202020204" pitchFamily="34" charset="0"/>
              <a:buChar char="•"/>
              <a:tabLst>
                <a:tab pos="293033" algn="l"/>
              </a:tabLst>
            </a:pPr>
            <a:r>
              <a:rPr lang="bg-BG" sz="2400" spc="-6" dirty="0" smtClean="0">
                <a:cs typeface="Calibri"/>
              </a:rPr>
              <a:t>Създайте видео за </a:t>
            </a:r>
            <a:r>
              <a:rPr lang="en-US" sz="2400" spc="-6" dirty="0" smtClean="0">
                <a:cs typeface="Calibri"/>
              </a:rPr>
              <a:t>IG.</a:t>
            </a:r>
            <a:endParaRPr lang="bg-BG" sz="2400" dirty="0">
              <a:cs typeface="Calibri"/>
            </a:endParaRPr>
          </a:p>
          <a:p>
            <a:pPr marL="293451" marR="487491" lvl="1" indent="-285750">
              <a:spcBef>
                <a:spcPts val="1331"/>
              </a:spcBef>
              <a:buFont typeface="Arial" panose="020B0604020202020204" pitchFamily="34" charset="0"/>
              <a:buChar char="•"/>
              <a:tabLst>
                <a:tab pos="293033" algn="l"/>
              </a:tabLst>
            </a:pPr>
            <a:r>
              <a:rPr sz="2400" dirty="0" err="1" smtClean="0">
                <a:cs typeface="Calibri"/>
              </a:rPr>
              <a:t>Предложение</a:t>
            </a:r>
            <a:r>
              <a:rPr sz="2400" spc="-61" dirty="0" smtClean="0">
                <a:cs typeface="Calibri"/>
              </a:rPr>
              <a:t> </a:t>
            </a:r>
            <a:r>
              <a:rPr sz="2400" dirty="0">
                <a:cs typeface="Calibri"/>
              </a:rPr>
              <a:t>за</a:t>
            </a:r>
            <a:r>
              <a:rPr sz="2400" spc="-55" dirty="0">
                <a:cs typeface="Calibri"/>
              </a:rPr>
              <a:t> </a:t>
            </a:r>
            <a:r>
              <a:rPr sz="2400" dirty="0">
                <a:cs typeface="Calibri"/>
              </a:rPr>
              <a:t>колаборация</a:t>
            </a:r>
            <a:r>
              <a:rPr sz="2400" spc="-52" dirty="0">
                <a:cs typeface="Calibri"/>
              </a:rPr>
              <a:t> </a:t>
            </a:r>
            <a:r>
              <a:rPr sz="2400" dirty="0">
                <a:cs typeface="Tahoma"/>
              </a:rPr>
              <a:t>–</a:t>
            </a:r>
            <a:r>
              <a:rPr sz="2400" spc="-164" dirty="0">
                <a:cs typeface="Tahoma"/>
              </a:rPr>
              <a:t> </a:t>
            </a:r>
            <a:r>
              <a:rPr sz="2400" dirty="0">
                <a:cs typeface="Calibri"/>
              </a:rPr>
              <a:t>селектирайте</a:t>
            </a:r>
            <a:r>
              <a:rPr sz="2400" spc="-45" dirty="0">
                <a:cs typeface="Calibri"/>
              </a:rPr>
              <a:t> </a:t>
            </a:r>
            <a:r>
              <a:rPr sz="2400" dirty="0">
                <a:cs typeface="Calibri"/>
              </a:rPr>
              <a:t>подходящи</a:t>
            </a:r>
            <a:r>
              <a:rPr sz="2400" spc="-45" dirty="0">
                <a:cs typeface="Calibri"/>
              </a:rPr>
              <a:t> </a:t>
            </a:r>
            <a:r>
              <a:rPr sz="2400" dirty="0">
                <a:cs typeface="Calibri"/>
              </a:rPr>
              <a:t>профили</a:t>
            </a:r>
            <a:r>
              <a:rPr sz="2400" spc="-39" dirty="0">
                <a:cs typeface="Calibri"/>
              </a:rPr>
              <a:t> </a:t>
            </a:r>
            <a:r>
              <a:rPr sz="2400" dirty="0">
                <a:cs typeface="Calibri"/>
              </a:rPr>
              <a:t>и</a:t>
            </a:r>
            <a:r>
              <a:rPr sz="2400" spc="-49" dirty="0">
                <a:cs typeface="Calibri"/>
              </a:rPr>
              <a:t> </a:t>
            </a:r>
            <a:r>
              <a:rPr sz="2400" dirty="0">
                <a:cs typeface="Calibri"/>
              </a:rPr>
              <a:t>опишете</a:t>
            </a:r>
            <a:r>
              <a:rPr sz="2400" spc="-52" dirty="0">
                <a:cs typeface="Calibri"/>
              </a:rPr>
              <a:t> </a:t>
            </a:r>
            <a:r>
              <a:rPr sz="2400" dirty="0">
                <a:cs typeface="Calibri"/>
              </a:rPr>
              <a:t>по</a:t>
            </a:r>
            <a:r>
              <a:rPr sz="2400" spc="-42" dirty="0">
                <a:cs typeface="Calibri"/>
              </a:rPr>
              <a:t> </a:t>
            </a:r>
            <a:r>
              <a:rPr sz="2400" dirty="0">
                <a:cs typeface="Calibri"/>
              </a:rPr>
              <a:t>какъв</a:t>
            </a:r>
            <a:r>
              <a:rPr sz="2400" spc="-49" dirty="0">
                <a:cs typeface="Calibri"/>
              </a:rPr>
              <a:t> </a:t>
            </a:r>
            <a:r>
              <a:rPr sz="2400" dirty="0">
                <a:cs typeface="Calibri"/>
              </a:rPr>
              <a:t>начин</a:t>
            </a:r>
            <a:r>
              <a:rPr sz="2400" spc="-45" dirty="0">
                <a:cs typeface="Calibri"/>
              </a:rPr>
              <a:t> </a:t>
            </a:r>
            <a:r>
              <a:rPr sz="2400" dirty="0" err="1">
                <a:cs typeface="Calibri"/>
              </a:rPr>
              <a:t>ще</a:t>
            </a:r>
            <a:r>
              <a:rPr sz="2400" spc="-55" dirty="0">
                <a:cs typeface="Calibri"/>
              </a:rPr>
              <a:t> </a:t>
            </a:r>
            <a:r>
              <a:rPr sz="2400" spc="-6" dirty="0" err="1" smtClean="0">
                <a:cs typeface="Calibri"/>
              </a:rPr>
              <a:t>подходите</a:t>
            </a:r>
            <a:r>
              <a:rPr lang="en-US" sz="2400" spc="-6" dirty="0" smtClean="0">
                <a:cs typeface="Calibri"/>
              </a:rPr>
              <a:t>.</a:t>
            </a:r>
            <a:endParaRPr lang="en-US" sz="2400" dirty="0"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78619" y="778616"/>
            <a:ext cx="6099423" cy="684885"/>
          </a:xfrm>
          <a:prstGeom prst="rect">
            <a:avLst/>
          </a:prstGeom>
        </p:spPr>
        <p:txBody>
          <a:bodyPr vert="horz" wrap="square" lIns="0" tIns="7701" rIns="0" bIns="0" rtlCol="0" anchor="b">
            <a:spAutoFit/>
          </a:bodyPr>
          <a:lstStyle/>
          <a:p>
            <a:pPr marL="7701">
              <a:lnSpc>
                <a:spcPct val="100000"/>
              </a:lnSpc>
              <a:spcBef>
                <a:spcPts val="61"/>
              </a:spcBef>
            </a:pPr>
            <a:r>
              <a:rPr sz="4400" spc="-12" dirty="0" err="1" smtClean="0">
                <a:latin typeface="Calibri"/>
                <a:cs typeface="Calibri"/>
              </a:rPr>
              <a:t>Задача</a:t>
            </a:r>
            <a:endParaRPr sz="4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3470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1407140" y="-38"/>
            <a:ext cx="514984" cy="558165"/>
            <a:chOff x="11407140" y="-38"/>
            <a:chExt cx="514984" cy="558165"/>
          </a:xfrm>
        </p:grpSpPr>
        <p:sp>
          <p:nvSpPr>
            <p:cNvPr id="4" name="object 4"/>
            <p:cNvSpPr/>
            <p:nvPr/>
          </p:nvSpPr>
          <p:spPr>
            <a:xfrm>
              <a:off x="11407140" y="515117"/>
              <a:ext cx="514984" cy="43180"/>
            </a:xfrm>
            <a:custGeom>
              <a:avLst/>
              <a:gdLst/>
              <a:ahLst/>
              <a:cxnLst/>
              <a:rect l="l" t="t" r="r" b="b"/>
              <a:pathLst>
                <a:path w="514984" h="43179">
                  <a:moveTo>
                    <a:pt x="514642" y="0"/>
                  </a:moveTo>
                  <a:lnTo>
                    <a:pt x="0" y="0"/>
                  </a:lnTo>
                  <a:lnTo>
                    <a:pt x="0" y="42666"/>
                  </a:lnTo>
                  <a:lnTo>
                    <a:pt x="514642" y="42666"/>
                  </a:lnTo>
                  <a:lnTo>
                    <a:pt x="514642" y="0"/>
                  </a:lnTo>
                  <a:close/>
                </a:path>
              </a:pathLst>
            </a:custGeom>
            <a:solidFill>
              <a:srgbClr val="1E5D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407140" y="-38"/>
              <a:ext cx="514984" cy="514984"/>
            </a:xfrm>
            <a:custGeom>
              <a:avLst/>
              <a:gdLst/>
              <a:ahLst/>
              <a:cxnLst/>
              <a:rect l="l" t="t" r="r" b="b"/>
              <a:pathLst>
                <a:path w="514984" h="514984">
                  <a:moveTo>
                    <a:pt x="514642" y="0"/>
                  </a:moveTo>
                  <a:lnTo>
                    <a:pt x="0" y="0"/>
                  </a:lnTo>
                  <a:lnTo>
                    <a:pt x="0" y="514642"/>
                  </a:lnTo>
                  <a:lnTo>
                    <a:pt x="514642" y="514642"/>
                  </a:lnTo>
                  <a:lnTo>
                    <a:pt x="514642" y="0"/>
                  </a:lnTo>
                  <a:close/>
                </a:path>
              </a:pathLst>
            </a:custGeom>
            <a:solidFill>
              <a:srgbClr val="287B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3047"/>
            <a:ext cx="11943715" cy="6716395"/>
            <a:chOff x="0" y="3047"/>
            <a:chExt cx="11943715" cy="6716395"/>
          </a:xfrm>
        </p:grpSpPr>
        <p:sp>
          <p:nvSpPr>
            <p:cNvPr id="7" name="object 7"/>
            <p:cNvSpPr/>
            <p:nvPr/>
          </p:nvSpPr>
          <p:spPr>
            <a:xfrm>
              <a:off x="2699004" y="3047"/>
              <a:ext cx="9244965" cy="6716395"/>
            </a:xfrm>
            <a:custGeom>
              <a:avLst/>
              <a:gdLst/>
              <a:ahLst/>
              <a:cxnLst/>
              <a:rect l="l" t="t" r="r" b="b"/>
              <a:pathLst>
                <a:path w="9244965" h="6716395">
                  <a:moveTo>
                    <a:pt x="24599" y="2863469"/>
                  </a:moveTo>
                  <a:lnTo>
                    <a:pt x="0" y="2863469"/>
                  </a:lnTo>
                  <a:lnTo>
                    <a:pt x="0" y="4336796"/>
                  </a:lnTo>
                  <a:lnTo>
                    <a:pt x="24599" y="4336796"/>
                  </a:lnTo>
                  <a:lnTo>
                    <a:pt x="24599" y="2863469"/>
                  </a:lnTo>
                  <a:close/>
                </a:path>
                <a:path w="9244965" h="6716395">
                  <a:moveTo>
                    <a:pt x="24599" y="1202105"/>
                  </a:moveTo>
                  <a:lnTo>
                    <a:pt x="0" y="1202105"/>
                  </a:lnTo>
                  <a:lnTo>
                    <a:pt x="0" y="2213102"/>
                  </a:lnTo>
                  <a:lnTo>
                    <a:pt x="24599" y="2213102"/>
                  </a:lnTo>
                  <a:lnTo>
                    <a:pt x="24599" y="1202105"/>
                  </a:lnTo>
                  <a:close/>
                </a:path>
                <a:path w="9244965" h="6716395">
                  <a:moveTo>
                    <a:pt x="24599" y="157149"/>
                  </a:moveTo>
                  <a:lnTo>
                    <a:pt x="0" y="157149"/>
                  </a:lnTo>
                  <a:lnTo>
                    <a:pt x="0" y="551688"/>
                  </a:lnTo>
                  <a:lnTo>
                    <a:pt x="24599" y="551688"/>
                  </a:lnTo>
                  <a:lnTo>
                    <a:pt x="24599" y="157149"/>
                  </a:lnTo>
                  <a:close/>
                </a:path>
                <a:path w="9244965" h="6716395">
                  <a:moveTo>
                    <a:pt x="1830451" y="3270377"/>
                  </a:moveTo>
                  <a:lnTo>
                    <a:pt x="1812036" y="3251835"/>
                  </a:lnTo>
                  <a:lnTo>
                    <a:pt x="522986" y="4543298"/>
                  </a:lnTo>
                  <a:lnTo>
                    <a:pt x="541401" y="4561840"/>
                  </a:lnTo>
                  <a:lnTo>
                    <a:pt x="1830451" y="3270377"/>
                  </a:lnTo>
                  <a:close/>
                </a:path>
                <a:path w="9244965" h="6716395">
                  <a:moveTo>
                    <a:pt x="1830451" y="1809369"/>
                  </a:moveTo>
                  <a:lnTo>
                    <a:pt x="24638" y="0"/>
                  </a:lnTo>
                  <a:lnTo>
                    <a:pt x="9271" y="15367"/>
                  </a:lnTo>
                  <a:lnTo>
                    <a:pt x="1812036" y="1824736"/>
                  </a:lnTo>
                  <a:lnTo>
                    <a:pt x="1824355" y="1812417"/>
                  </a:lnTo>
                  <a:lnTo>
                    <a:pt x="1830451" y="1809369"/>
                  </a:lnTo>
                  <a:close/>
                </a:path>
                <a:path w="9244965" h="6716395">
                  <a:moveTo>
                    <a:pt x="2513457" y="2527554"/>
                  </a:moveTo>
                  <a:lnTo>
                    <a:pt x="1812036" y="1824736"/>
                  </a:lnTo>
                  <a:lnTo>
                    <a:pt x="1779905" y="1859534"/>
                  </a:lnTo>
                  <a:lnTo>
                    <a:pt x="1749298" y="1895856"/>
                  </a:lnTo>
                  <a:lnTo>
                    <a:pt x="1720469" y="1933575"/>
                  </a:lnTo>
                  <a:lnTo>
                    <a:pt x="1693291" y="1972691"/>
                  </a:lnTo>
                  <a:lnTo>
                    <a:pt x="1667891" y="2013077"/>
                  </a:lnTo>
                  <a:lnTo>
                    <a:pt x="1644269" y="2054733"/>
                  </a:lnTo>
                  <a:lnTo>
                    <a:pt x="1622552" y="2097532"/>
                  </a:lnTo>
                  <a:lnTo>
                    <a:pt x="1602867" y="2141474"/>
                  </a:lnTo>
                  <a:lnTo>
                    <a:pt x="1585087" y="2186432"/>
                  </a:lnTo>
                  <a:lnTo>
                    <a:pt x="1569466" y="2232533"/>
                  </a:lnTo>
                  <a:lnTo>
                    <a:pt x="1555877" y="2279523"/>
                  </a:lnTo>
                  <a:lnTo>
                    <a:pt x="1544701" y="2327529"/>
                  </a:lnTo>
                  <a:lnTo>
                    <a:pt x="1535557" y="2376297"/>
                  </a:lnTo>
                  <a:lnTo>
                    <a:pt x="1528953" y="2425954"/>
                  </a:lnTo>
                  <a:lnTo>
                    <a:pt x="1524635" y="2476373"/>
                  </a:lnTo>
                  <a:lnTo>
                    <a:pt x="1522857" y="2527528"/>
                  </a:lnTo>
                  <a:lnTo>
                    <a:pt x="338455" y="2527528"/>
                  </a:lnTo>
                  <a:lnTo>
                    <a:pt x="338455" y="2552192"/>
                  </a:lnTo>
                  <a:lnTo>
                    <a:pt x="1522869" y="2552192"/>
                  </a:lnTo>
                  <a:lnTo>
                    <a:pt x="1522869" y="2527554"/>
                  </a:lnTo>
                  <a:lnTo>
                    <a:pt x="2513457" y="2527554"/>
                  </a:lnTo>
                  <a:close/>
                </a:path>
                <a:path w="9244965" h="6716395">
                  <a:moveTo>
                    <a:pt x="2528824" y="1516507"/>
                  </a:moveTo>
                  <a:lnTo>
                    <a:pt x="2478278" y="1518285"/>
                  </a:lnTo>
                  <a:lnTo>
                    <a:pt x="2428494" y="1522603"/>
                  </a:lnTo>
                  <a:lnTo>
                    <a:pt x="2379345" y="1529334"/>
                  </a:lnTo>
                  <a:lnTo>
                    <a:pt x="2330958" y="1538351"/>
                  </a:lnTo>
                  <a:lnTo>
                    <a:pt x="2283460" y="1549781"/>
                  </a:lnTo>
                  <a:lnTo>
                    <a:pt x="2236724" y="1563370"/>
                  </a:lnTo>
                  <a:lnTo>
                    <a:pt x="2191004" y="1579118"/>
                  </a:lnTo>
                  <a:lnTo>
                    <a:pt x="2146173" y="1597025"/>
                  </a:lnTo>
                  <a:lnTo>
                    <a:pt x="2102485" y="1616964"/>
                  </a:lnTo>
                  <a:lnTo>
                    <a:pt x="2059813" y="1638935"/>
                  </a:lnTo>
                  <a:lnTo>
                    <a:pt x="2018284" y="1662811"/>
                  </a:lnTo>
                  <a:lnTo>
                    <a:pt x="1978025" y="1688592"/>
                  </a:lnTo>
                  <a:lnTo>
                    <a:pt x="1939163" y="1716151"/>
                  </a:lnTo>
                  <a:lnTo>
                    <a:pt x="1901444" y="1745488"/>
                  </a:lnTo>
                  <a:lnTo>
                    <a:pt x="1865249" y="1776603"/>
                  </a:lnTo>
                  <a:lnTo>
                    <a:pt x="1830451" y="1809369"/>
                  </a:lnTo>
                  <a:lnTo>
                    <a:pt x="2528824" y="2509012"/>
                  </a:lnTo>
                  <a:lnTo>
                    <a:pt x="2528824" y="1516507"/>
                  </a:lnTo>
                  <a:close/>
                </a:path>
                <a:path w="9244965" h="6716395">
                  <a:moveTo>
                    <a:pt x="2553424" y="3560102"/>
                  </a:moveTo>
                  <a:lnTo>
                    <a:pt x="2528824" y="3560102"/>
                  </a:lnTo>
                  <a:lnTo>
                    <a:pt x="2528824" y="6118390"/>
                  </a:lnTo>
                  <a:lnTo>
                    <a:pt x="2553424" y="6118390"/>
                  </a:lnTo>
                  <a:lnTo>
                    <a:pt x="2553424" y="3560102"/>
                  </a:lnTo>
                  <a:close/>
                </a:path>
                <a:path w="9244965" h="6716395">
                  <a:moveTo>
                    <a:pt x="2553424" y="49276"/>
                  </a:moveTo>
                  <a:lnTo>
                    <a:pt x="2528824" y="49276"/>
                  </a:lnTo>
                  <a:lnTo>
                    <a:pt x="2528824" y="1516507"/>
                  </a:lnTo>
                  <a:lnTo>
                    <a:pt x="2553424" y="1516507"/>
                  </a:lnTo>
                  <a:lnTo>
                    <a:pt x="2553424" y="49276"/>
                  </a:lnTo>
                  <a:close/>
                </a:path>
                <a:path w="9244965" h="6716395">
                  <a:moveTo>
                    <a:pt x="3254883" y="1809369"/>
                  </a:moveTo>
                  <a:lnTo>
                    <a:pt x="3220085" y="1776603"/>
                  </a:lnTo>
                  <a:lnTo>
                    <a:pt x="3183763" y="1745488"/>
                  </a:lnTo>
                  <a:lnTo>
                    <a:pt x="3146171" y="1716151"/>
                  </a:lnTo>
                  <a:lnTo>
                    <a:pt x="3107182" y="1688592"/>
                  </a:lnTo>
                  <a:lnTo>
                    <a:pt x="3066923" y="1662811"/>
                  </a:lnTo>
                  <a:lnTo>
                    <a:pt x="3025267" y="1638935"/>
                  </a:lnTo>
                  <a:lnTo>
                    <a:pt x="2982595" y="1616964"/>
                  </a:lnTo>
                  <a:lnTo>
                    <a:pt x="2938780" y="1597025"/>
                  </a:lnTo>
                  <a:lnTo>
                    <a:pt x="2893822" y="1579118"/>
                  </a:lnTo>
                  <a:lnTo>
                    <a:pt x="2847848" y="1563370"/>
                  </a:lnTo>
                  <a:lnTo>
                    <a:pt x="2800858" y="1549781"/>
                  </a:lnTo>
                  <a:lnTo>
                    <a:pt x="2752979" y="1538351"/>
                  </a:lnTo>
                  <a:lnTo>
                    <a:pt x="2704211" y="1529334"/>
                  </a:lnTo>
                  <a:lnTo>
                    <a:pt x="2654681" y="1522603"/>
                  </a:lnTo>
                  <a:lnTo>
                    <a:pt x="2604389" y="1518285"/>
                  </a:lnTo>
                  <a:lnTo>
                    <a:pt x="2553462" y="1516507"/>
                  </a:lnTo>
                  <a:lnTo>
                    <a:pt x="2553462" y="2509012"/>
                  </a:lnTo>
                  <a:lnTo>
                    <a:pt x="3254883" y="1809369"/>
                  </a:lnTo>
                  <a:close/>
                </a:path>
                <a:path w="9244965" h="6716395">
                  <a:moveTo>
                    <a:pt x="3562477" y="2527554"/>
                  </a:moveTo>
                  <a:lnTo>
                    <a:pt x="3560699" y="2476373"/>
                  </a:lnTo>
                  <a:lnTo>
                    <a:pt x="3556381" y="2425954"/>
                  </a:lnTo>
                  <a:lnTo>
                    <a:pt x="3549650" y="2376297"/>
                  </a:lnTo>
                  <a:lnTo>
                    <a:pt x="3540633" y="2327529"/>
                  </a:lnTo>
                  <a:lnTo>
                    <a:pt x="3529203" y="2279523"/>
                  </a:lnTo>
                  <a:lnTo>
                    <a:pt x="3515741" y="2232533"/>
                  </a:lnTo>
                  <a:lnTo>
                    <a:pt x="3499993" y="2186432"/>
                  </a:lnTo>
                  <a:lnTo>
                    <a:pt x="3482086" y="2141474"/>
                  </a:lnTo>
                  <a:lnTo>
                    <a:pt x="3462147" y="2097532"/>
                  </a:lnTo>
                  <a:lnTo>
                    <a:pt x="3440303" y="2054733"/>
                  </a:lnTo>
                  <a:lnTo>
                    <a:pt x="3416427" y="2013077"/>
                  </a:lnTo>
                  <a:lnTo>
                    <a:pt x="3390773" y="1972691"/>
                  </a:lnTo>
                  <a:lnTo>
                    <a:pt x="3363214" y="1933575"/>
                  </a:lnTo>
                  <a:lnTo>
                    <a:pt x="3333877" y="1895856"/>
                  </a:lnTo>
                  <a:lnTo>
                    <a:pt x="3302889" y="1859534"/>
                  </a:lnTo>
                  <a:lnTo>
                    <a:pt x="3270250" y="1824736"/>
                  </a:lnTo>
                  <a:lnTo>
                    <a:pt x="2571877" y="2527554"/>
                  </a:lnTo>
                  <a:lnTo>
                    <a:pt x="3562477" y="2527554"/>
                  </a:lnTo>
                  <a:close/>
                </a:path>
                <a:path w="9244965" h="6716395">
                  <a:moveTo>
                    <a:pt x="3916299" y="1180465"/>
                  </a:moveTo>
                  <a:lnTo>
                    <a:pt x="3897744" y="1162050"/>
                  </a:lnTo>
                  <a:lnTo>
                    <a:pt x="3254883" y="1809369"/>
                  </a:lnTo>
                  <a:lnTo>
                    <a:pt x="3260979" y="1812417"/>
                  </a:lnTo>
                  <a:lnTo>
                    <a:pt x="3264027" y="1818513"/>
                  </a:lnTo>
                  <a:lnTo>
                    <a:pt x="3270250" y="1824736"/>
                  </a:lnTo>
                  <a:lnTo>
                    <a:pt x="3916299" y="1180465"/>
                  </a:lnTo>
                  <a:close/>
                </a:path>
                <a:path w="9244965" h="6716395">
                  <a:moveTo>
                    <a:pt x="3980815" y="5021072"/>
                  </a:moveTo>
                  <a:lnTo>
                    <a:pt x="3962400" y="5002530"/>
                  </a:lnTo>
                  <a:lnTo>
                    <a:pt x="2762631" y="6204699"/>
                  </a:lnTo>
                  <a:lnTo>
                    <a:pt x="2781046" y="6223190"/>
                  </a:lnTo>
                  <a:lnTo>
                    <a:pt x="3980815" y="5021072"/>
                  </a:lnTo>
                  <a:close/>
                </a:path>
                <a:path w="9244965" h="6716395">
                  <a:moveTo>
                    <a:pt x="3980815" y="3960749"/>
                  </a:moveTo>
                  <a:lnTo>
                    <a:pt x="3270250" y="3251835"/>
                  </a:lnTo>
                  <a:lnTo>
                    <a:pt x="3264027" y="3258058"/>
                  </a:lnTo>
                  <a:lnTo>
                    <a:pt x="3260979" y="3264154"/>
                  </a:lnTo>
                  <a:lnTo>
                    <a:pt x="3254883" y="3270377"/>
                  </a:lnTo>
                  <a:lnTo>
                    <a:pt x="3962400" y="3979291"/>
                  </a:lnTo>
                  <a:lnTo>
                    <a:pt x="3980815" y="3960749"/>
                  </a:lnTo>
                  <a:close/>
                </a:path>
                <a:path w="9244965" h="6716395">
                  <a:moveTo>
                    <a:pt x="5408295" y="2527528"/>
                  </a:moveTo>
                  <a:lnTo>
                    <a:pt x="3562477" y="2527528"/>
                  </a:lnTo>
                  <a:lnTo>
                    <a:pt x="3562477" y="2552192"/>
                  </a:lnTo>
                  <a:lnTo>
                    <a:pt x="5408295" y="2552192"/>
                  </a:lnTo>
                  <a:lnTo>
                    <a:pt x="5408295" y="2527528"/>
                  </a:lnTo>
                  <a:close/>
                </a:path>
                <a:path w="9244965" h="6716395">
                  <a:moveTo>
                    <a:pt x="5509768" y="2299462"/>
                  </a:moveTo>
                  <a:lnTo>
                    <a:pt x="4374642" y="1162050"/>
                  </a:lnTo>
                  <a:lnTo>
                    <a:pt x="4368546" y="1168146"/>
                  </a:lnTo>
                  <a:lnTo>
                    <a:pt x="4365371" y="1174369"/>
                  </a:lnTo>
                  <a:lnTo>
                    <a:pt x="4359275" y="1180465"/>
                  </a:lnTo>
                  <a:lnTo>
                    <a:pt x="5494401" y="2317877"/>
                  </a:lnTo>
                  <a:lnTo>
                    <a:pt x="5500624" y="2311781"/>
                  </a:lnTo>
                  <a:lnTo>
                    <a:pt x="5503672" y="2305558"/>
                  </a:lnTo>
                  <a:lnTo>
                    <a:pt x="5509768" y="2299462"/>
                  </a:lnTo>
                  <a:close/>
                </a:path>
                <a:path w="9244965" h="6716395">
                  <a:moveTo>
                    <a:pt x="6949541" y="2527528"/>
                  </a:moveTo>
                  <a:lnTo>
                    <a:pt x="6057392" y="2527528"/>
                  </a:lnTo>
                  <a:lnTo>
                    <a:pt x="6057392" y="2552192"/>
                  </a:lnTo>
                  <a:lnTo>
                    <a:pt x="6949541" y="2552192"/>
                  </a:lnTo>
                  <a:lnTo>
                    <a:pt x="6949541" y="2527528"/>
                  </a:lnTo>
                  <a:close/>
                </a:path>
                <a:path w="9244965" h="6716395">
                  <a:moveTo>
                    <a:pt x="7358761" y="4481690"/>
                  </a:moveTo>
                  <a:lnTo>
                    <a:pt x="5226812" y="4481690"/>
                  </a:lnTo>
                  <a:lnTo>
                    <a:pt x="5226812" y="4506341"/>
                  </a:lnTo>
                  <a:lnTo>
                    <a:pt x="7358761" y="4506341"/>
                  </a:lnTo>
                  <a:lnTo>
                    <a:pt x="7358761" y="4481690"/>
                  </a:lnTo>
                  <a:close/>
                </a:path>
                <a:path w="9244965" h="6716395">
                  <a:moveTo>
                    <a:pt x="7460234" y="4253611"/>
                  </a:moveTo>
                  <a:lnTo>
                    <a:pt x="5971286" y="2758694"/>
                  </a:lnTo>
                  <a:lnTo>
                    <a:pt x="5952871" y="2777109"/>
                  </a:lnTo>
                  <a:lnTo>
                    <a:pt x="7444867" y="4272026"/>
                  </a:lnTo>
                  <a:lnTo>
                    <a:pt x="7451090" y="4265930"/>
                  </a:lnTo>
                  <a:lnTo>
                    <a:pt x="7454138" y="4259707"/>
                  </a:lnTo>
                  <a:lnTo>
                    <a:pt x="7460234" y="4253611"/>
                  </a:lnTo>
                  <a:close/>
                </a:path>
                <a:path w="9244965" h="6716395">
                  <a:moveTo>
                    <a:pt x="7697089" y="3276092"/>
                  </a:moveTo>
                  <a:lnTo>
                    <a:pt x="7672578" y="3276092"/>
                  </a:lnTo>
                  <a:lnTo>
                    <a:pt x="7672578" y="4163822"/>
                  </a:lnTo>
                  <a:lnTo>
                    <a:pt x="7672578" y="4167632"/>
                  </a:lnTo>
                  <a:lnTo>
                    <a:pt x="7674102" y="4167632"/>
                  </a:lnTo>
                  <a:lnTo>
                    <a:pt x="7674102" y="4163822"/>
                  </a:lnTo>
                  <a:lnTo>
                    <a:pt x="7694041" y="4163822"/>
                  </a:lnTo>
                  <a:lnTo>
                    <a:pt x="7694041" y="4167632"/>
                  </a:lnTo>
                  <a:lnTo>
                    <a:pt x="7697089" y="4167632"/>
                  </a:lnTo>
                  <a:lnTo>
                    <a:pt x="7697089" y="4163822"/>
                  </a:lnTo>
                  <a:lnTo>
                    <a:pt x="7697089" y="3276092"/>
                  </a:lnTo>
                  <a:close/>
                </a:path>
                <a:path w="9244965" h="6716395">
                  <a:moveTo>
                    <a:pt x="7697178" y="4817681"/>
                  </a:moveTo>
                  <a:lnTo>
                    <a:pt x="7672578" y="4817681"/>
                  </a:lnTo>
                  <a:lnTo>
                    <a:pt x="7672578" y="6716077"/>
                  </a:lnTo>
                  <a:lnTo>
                    <a:pt x="7697178" y="6716077"/>
                  </a:lnTo>
                  <a:lnTo>
                    <a:pt x="7697178" y="4817681"/>
                  </a:lnTo>
                  <a:close/>
                </a:path>
                <a:path w="9244965" h="6716395">
                  <a:moveTo>
                    <a:pt x="7697178" y="49276"/>
                  </a:moveTo>
                  <a:lnTo>
                    <a:pt x="7672578" y="49276"/>
                  </a:lnTo>
                  <a:lnTo>
                    <a:pt x="7672578" y="1803146"/>
                  </a:lnTo>
                  <a:lnTo>
                    <a:pt x="7697178" y="1803146"/>
                  </a:lnTo>
                  <a:lnTo>
                    <a:pt x="7697178" y="49276"/>
                  </a:lnTo>
                  <a:close/>
                </a:path>
                <a:path w="9244965" h="6716395">
                  <a:moveTo>
                    <a:pt x="9207640" y="2527528"/>
                  </a:moveTo>
                  <a:lnTo>
                    <a:pt x="8420100" y="2527528"/>
                  </a:lnTo>
                  <a:lnTo>
                    <a:pt x="8420100" y="2552192"/>
                  </a:lnTo>
                  <a:lnTo>
                    <a:pt x="9207640" y="2552192"/>
                  </a:lnTo>
                  <a:lnTo>
                    <a:pt x="9207640" y="2527528"/>
                  </a:lnTo>
                  <a:close/>
                </a:path>
                <a:path w="9244965" h="6716395">
                  <a:moveTo>
                    <a:pt x="9219946" y="6013589"/>
                  </a:moveTo>
                  <a:lnTo>
                    <a:pt x="7921752" y="4712843"/>
                  </a:lnTo>
                  <a:lnTo>
                    <a:pt x="7903210" y="4731385"/>
                  </a:lnTo>
                  <a:lnTo>
                    <a:pt x="9201531" y="6032081"/>
                  </a:lnTo>
                  <a:lnTo>
                    <a:pt x="9219946" y="6013589"/>
                  </a:lnTo>
                  <a:close/>
                </a:path>
                <a:path w="9244965" h="6716395">
                  <a:moveTo>
                    <a:pt x="9244584" y="986282"/>
                  </a:moveTo>
                  <a:lnTo>
                    <a:pt x="9226169" y="970915"/>
                  </a:lnTo>
                  <a:lnTo>
                    <a:pt x="8192389" y="2006600"/>
                  </a:lnTo>
                  <a:lnTo>
                    <a:pt x="8210931" y="2025142"/>
                  </a:lnTo>
                  <a:lnTo>
                    <a:pt x="9244584" y="986282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227320" y="1519428"/>
              <a:ext cx="742315" cy="1010285"/>
            </a:xfrm>
            <a:custGeom>
              <a:avLst/>
              <a:gdLst/>
              <a:ahLst/>
              <a:cxnLst/>
              <a:rect l="l" t="t" r="r" b="b"/>
              <a:pathLst>
                <a:path w="742314" h="1010285">
                  <a:moveTo>
                    <a:pt x="24637" y="0"/>
                  </a:moveTo>
                  <a:lnTo>
                    <a:pt x="0" y="0"/>
                  </a:lnTo>
                  <a:lnTo>
                    <a:pt x="0" y="991997"/>
                  </a:lnTo>
                  <a:lnTo>
                    <a:pt x="5968" y="991997"/>
                  </a:lnTo>
                  <a:lnTo>
                    <a:pt x="5968" y="1003426"/>
                  </a:lnTo>
                  <a:lnTo>
                    <a:pt x="18541" y="1003426"/>
                  </a:lnTo>
                  <a:lnTo>
                    <a:pt x="18541" y="991997"/>
                  </a:lnTo>
                  <a:lnTo>
                    <a:pt x="24637" y="991997"/>
                  </a:lnTo>
                  <a:lnTo>
                    <a:pt x="24637" y="1010158"/>
                  </a:lnTo>
                  <a:lnTo>
                    <a:pt x="43052" y="1010158"/>
                  </a:lnTo>
                  <a:lnTo>
                    <a:pt x="741933" y="308229"/>
                  </a:lnTo>
                  <a:lnTo>
                    <a:pt x="735838" y="302133"/>
                  </a:lnTo>
                  <a:lnTo>
                    <a:pt x="732789" y="295910"/>
                  </a:lnTo>
                  <a:lnTo>
                    <a:pt x="726566" y="292862"/>
                  </a:lnTo>
                  <a:lnTo>
                    <a:pt x="24637" y="991743"/>
                  </a:lnTo>
                  <a:lnTo>
                    <a:pt x="24637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239511" y="2511552"/>
              <a:ext cx="12065" cy="19685"/>
            </a:xfrm>
            <a:custGeom>
              <a:avLst/>
              <a:gdLst/>
              <a:ahLst/>
              <a:cxnLst/>
              <a:rect l="l" t="t" r="r" b="b"/>
              <a:pathLst>
                <a:path w="12064" h="19685">
                  <a:moveTo>
                    <a:pt x="11811" y="0"/>
                  </a:moveTo>
                  <a:lnTo>
                    <a:pt x="0" y="12826"/>
                  </a:lnTo>
                  <a:lnTo>
                    <a:pt x="5968" y="19176"/>
                  </a:lnTo>
                  <a:lnTo>
                    <a:pt x="11811" y="19176"/>
                  </a:lnTo>
                  <a:lnTo>
                    <a:pt x="11811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11040" y="1812036"/>
              <a:ext cx="716280" cy="718185"/>
            </a:xfrm>
            <a:custGeom>
              <a:avLst/>
              <a:gdLst/>
              <a:ahLst/>
              <a:cxnLst/>
              <a:rect l="l" t="t" r="r" b="b"/>
              <a:pathLst>
                <a:path w="716279" h="718185">
                  <a:moveTo>
                    <a:pt x="18414" y="0"/>
                  </a:moveTo>
                  <a:lnTo>
                    <a:pt x="12319" y="3048"/>
                  </a:lnTo>
                  <a:lnTo>
                    <a:pt x="0" y="15366"/>
                  </a:lnTo>
                  <a:lnTo>
                    <a:pt x="700913" y="717803"/>
                  </a:lnTo>
                  <a:lnTo>
                    <a:pt x="716280" y="717803"/>
                  </a:lnTo>
                  <a:lnTo>
                    <a:pt x="716280" y="699262"/>
                  </a:lnTo>
                  <a:lnTo>
                    <a:pt x="18414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227320" y="2511552"/>
              <a:ext cx="12065" cy="19685"/>
            </a:xfrm>
            <a:custGeom>
              <a:avLst/>
              <a:gdLst/>
              <a:ahLst/>
              <a:cxnLst/>
              <a:rect l="l" t="t" r="r" b="b"/>
              <a:pathLst>
                <a:path w="12064" h="19685">
                  <a:moveTo>
                    <a:pt x="0" y="0"/>
                  </a:moveTo>
                  <a:lnTo>
                    <a:pt x="0" y="19176"/>
                  </a:lnTo>
                  <a:lnTo>
                    <a:pt x="8889" y="19176"/>
                  </a:lnTo>
                  <a:lnTo>
                    <a:pt x="11810" y="128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236464" y="2523743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2921" y="0"/>
                  </a:moveTo>
                  <a:lnTo>
                    <a:pt x="0" y="5968"/>
                  </a:lnTo>
                  <a:lnTo>
                    <a:pt x="8889" y="5968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221480" y="2554223"/>
              <a:ext cx="2040255" cy="1008380"/>
            </a:xfrm>
            <a:custGeom>
              <a:avLst/>
              <a:gdLst/>
              <a:ahLst/>
              <a:cxnLst/>
              <a:rect l="l" t="t" r="r" b="b"/>
              <a:pathLst>
                <a:path w="2040254" h="1008379">
                  <a:moveTo>
                    <a:pt x="990854" y="0"/>
                  </a:moveTo>
                  <a:lnTo>
                    <a:pt x="0" y="0"/>
                  </a:lnTo>
                  <a:lnTo>
                    <a:pt x="1778" y="50546"/>
                  </a:lnTo>
                  <a:lnTo>
                    <a:pt x="6096" y="100584"/>
                  </a:lnTo>
                  <a:lnTo>
                    <a:pt x="12827" y="149733"/>
                  </a:lnTo>
                  <a:lnTo>
                    <a:pt x="21844" y="198247"/>
                  </a:lnTo>
                  <a:lnTo>
                    <a:pt x="33147" y="245999"/>
                  </a:lnTo>
                  <a:lnTo>
                    <a:pt x="46609" y="292735"/>
                  </a:lnTo>
                  <a:lnTo>
                    <a:pt x="62230" y="338582"/>
                  </a:lnTo>
                  <a:lnTo>
                    <a:pt x="80010" y="383540"/>
                  </a:lnTo>
                  <a:lnTo>
                    <a:pt x="99822" y="427355"/>
                  </a:lnTo>
                  <a:lnTo>
                    <a:pt x="121412" y="470154"/>
                  </a:lnTo>
                  <a:lnTo>
                    <a:pt x="145034" y="511683"/>
                  </a:lnTo>
                  <a:lnTo>
                    <a:pt x="170561" y="552069"/>
                  </a:lnTo>
                  <a:lnTo>
                    <a:pt x="197739" y="591058"/>
                  </a:lnTo>
                  <a:lnTo>
                    <a:pt x="226568" y="628777"/>
                  </a:lnTo>
                  <a:lnTo>
                    <a:pt x="257175" y="665099"/>
                  </a:lnTo>
                  <a:lnTo>
                    <a:pt x="289306" y="700024"/>
                  </a:lnTo>
                  <a:lnTo>
                    <a:pt x="990854" y="0"/>
                  </a:lnTo>
                  <a:close/>
                </a:path>
                <a:path w="2040254" h="1008379">
                  <a:moveTo>
                    <a:pt x="1006221" y="15367"/>
                  </a:moveTo>
                  <a:lnTo>
                    <a:pt x="307721" y="718439"/>
                  </a:lnTo>
                  <a:lnTo>
                    <a:pt x="342519" y="750697"/>
                  </a:lnTo>
                  <a:lnTo>
                    <a:pt x="378714" y="781304"/>
                  </a:lnTo>
                  <a:lnTo>
                    <a:pt x="416433" y="810260"/>
                  </a:lnTo>
                  <a:lnTo>
                    <a:pt x="455422" y="837438"/>
                  </a:lnTo>
                  <a:lnTo>
                    <a:pt x="495681" y="862965"/>
                  </a:lnTo>
                  <a:lnTo>
                    <a:pt x="537083" y="886587"/>
                  </a:lnTo>
                  <a:lnTo>
                    <a:pt x="579755" y="908431"/>
                  </a:lnTo>
                  <a:lnTo>
                    <a:pt x="623570" y="928116"/>
                  </a:lnTo>
                  <a:lnTo>
                    <a:pt x="668274" y="945896"/>
                  </a:lnTo>
                  <a:lnTo>
                    <a:pt x="714121" y="961644"/>
                  </a:lnTo>
                  <a:lnTo>
                    <a:pt x="760857" y="975106"/>
                  </a:lnTo>
                  <a:lnTo>
                    <a:pt x="808355" y="986536"/>
                  </a:lnTo>
                  <a:lnTo>
                    <a:pt x="856869" y="995553"/>
                  </a:lnTo>
                  <a:lnTo>
                    <a:pt x="906018" y="1002157"/>
                  </a:lnTo>
                  <a:lnTo>
                    <a:pt x="955802" y="1006475"/>
                  </a:lnTo>
                  <a:lnTo>
                    <a:pt x="1006221" y="1008380"/>
                  </a:lnTo>
                  <a:lnTo>
                    <a:pt x="1006221" y="15367"/>
                  </a:lnTo>
                  <a:close/>
                </a:path>
                <a:path w="2040254" h="1008379">
                  <a:moveTo>
                    <a:pt x="1732534" y="718439"/>
                  </a:moveTo>
                  <a:lnTo>
                    <a:pt x="1030859" y="15367"/>
                  </a:lnTo>
                  <a:lnTo>
                    <a:pt x="1030859" y="1008380"/>
                  </a:lnTo>
                  <a:lnTo>
                    <a:pt x="1081913" y="1006475"/>
                  </a:lnTo>
                  <a:lnTo>
                    <a:pt x="1132205" y="1002157"/>
                  </a:lnTo>
                  <a:lnTo>
                    <a:pt x="1181735" y="995553"/>
                  </a:lnTo>
                  <a:lnTo>
                    <a:pt x="1230503" y="986536"/>
                  </a:lnTo>
                  <a:lnTo>
                    <a:pt x="1278382" y="975106"/>
                  </a:lnTo>
                  <a:lnTo>
                    <a:pt x="1325372" y="961644"/>
                  </a:lnTo>
                  <a:lnTo>
                    <a:pt x="1371346" y="945896"/>
                  </a:lnTo>
                  <a:lnTo>
                    <a:pt x="1416304" y="928116"/>
                  </a:lnTo>
                  <a:lnTo>
                    <a:pt x="1460246" y="908431"/>
                  </a:lnTo>
                  <a:lnTo>
                    <a:pt x="1502918" y="886587"/>
                  </a:lnTo>
                  <a:lnTo>
                    <a:pt x="1544447" y="862965"/>
                  </a:lnTo>
                  <a:lnTo>
                    <a:pt x="1584833" y="837438"/>
                  </a:lnTo>
                  <a:lnTo>
                    <a:pt x="1623822" y="810260"/>
                  </a:lnTo>
                  <a:lnTo>
                    <a:pt x="1661541" y="781304"/>
                  </a:lnTo>
                  <a:lnTo>
                    <a:pt x="1697736" y="750697"/>
                  </a:lnTo>
                  <a:lnTo>
                    <a:pt x="1732534" y="718439"/>
                  </a:lnTo>
                  <a:close/>
                </a:path>
                <a:path w="2040254" h="1008379">
                  <a:moveTo>
                    <a:pt x="2040255" y="0"/>
                  </a:moveTo>
                  <a:lnTo>
                    <a:pt x="1049401" y="0"/>
                  </a:lnTo>
                  <a:lnTo>
                    <a:pt x="1747901" y="700024"/>
                  </a:lnTo>
                  <a:lnTo>
                    <a:pt x="1780540" y="665099"/>
                  </a:lnTo>
                  <a:lnTo>
                    <a:pt x="1811528" y="628777"/>
                  </a:lnTo>
                  <a:lnTo>
                    <a:pt x="1840865" y="591058"/>
                  </a:lnTo>
                  <a:lnTo>
                    <a:pt x="1868424" y="552069"/>
                  </a:lnTo>
                  <a:lnTo>
                    <a:pt x="1894205" y="511683"/>
                  </a:lnTo>
                  <a:lnTo>
                    <a:pt x="1918081" y="470154"/>
                  </a:lnTo>
                  <a:lnTo>
                    <a:pt x="1939925" y="427355"/>
                  </a:lnTo>
                  <a:lnTo>
                    <a:pt x="1959864" y="383540"/>
                  </a:lnTo>
                  <a:lnTo>
                    <a:pt x="1977771" y="338582"/>
                  </a:lnTo>
                  <a:lnTo>
                    <a:pt x="1993519" y="292735"/>
                  </a:lnTo>
                  <a:lnTo>
                    <a:pt x="2006981" y="245999"/>
                  </a:lnTo>
                  <a:lnTo>
                    <a:pt x="2018411" y="198247"/>
                  </a:lnTo>
                  <a:lnTo>
                    <a:pt x="2027428" y="149733"/>
                  </a:lnTo>
                  <a:lnTo>
                    <a:pt x="2034159" y="100584"/>
                  </a:lnTo>
                  <a:lnTo>
                    <a:pt x="2038477" y="50546"/>
                  </a:lnTo>
                  <a:lnTo>
                    <a:pt x="2040255" y="0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511040" y="2554223"/>
              <a:ext cx="741045" cy="1008380"/>
            </a:xfrm>
            <a:custGeom>
              <a:avLst/>
              <a:gdLst/>
              <a:ahLst/>
              <a:cxnLst/>
              <a:rect l="l" t="t" r="r" b="b"/>
              <a:pathLst>
                <a:path w="741045" h="1008379">
                  <a:moveTo>
                    <a:pt x="715899" y="0"/>
                  </a:moveTo>
                  <a:lnTo>
                    <a:pt x="700532" y="0"/>
                  </a:lnTo>
                  <a:lnTo>
                    <a:pt x="0" y="700024"/>
                  </a:lnTo>
                  <a:lnTo>
                    <a:pt x="18415" y="718439"/>
                  </a:lnTo>
                  <a:lnTo>
                    <a:pt x="715899" y="15367"/>
                  </a:lnTo>
                  <a:lnTo>
                    <a:pt x="715899" y="0"/>
                  </a:lnTo>
                  <a:close/>
                </a:path>
                <a:path w="741045" h="1008379">
                  <a:moveTo>
                    <a:pt x="740537" y="15367"/>
                  </a:moveTo>
                  <a:lnTo>
                    <a:pt x="728218" y="3048"/>
                  </a:lnTo>
                  <a:lnTo>
                    <a:pt x="715899" y="15367"/>
                  </a:lnTo>
                  <a:lnTo>
                    <a:pt x="715899" y="1008380"/>
                  </a:lnTo>
                  <a:lnTo>
                    <a:pt x="740537" y="1008380"/>
                  </a:lnTo>
                  <a:lnTo>
                    <a:pt x="740537" y="15367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227320" y="2554224"/>
              <a:ext cx="12065" cy="16510"/>
            </a:xfrm>
            <a:custGeom>
              <a:avLst/>
              <a:gdLst/>
              <a:ahLst/>
              <a:cxnLst/>
              <a:rect l="l" t="t" r="r" b="b"/>
              <a:pathLst>
                <a:path w="12064" h="16510">
                  <a:moveTo>
                    <a:pt x="8889" y="0"/>
                  </a:moveTo>
                  <a:lnTo>
                    <a:pt x="0" y="0"/>
                  </a:lnTo>
                  <a:lnTo>
                    <a:pt x="0" y="16255"/>
                  </a:lnTo>
                  <a:lnTo>
                    <a:pt x="11810" y="3301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251703" y="2554224"/>
              <a:ext cx="718185" cy="719455"/>
            </a:xfrm>
            <a:custGeom>
              <a:avLst/>
              <a:gdLst/>
              <a:ahLst/>
              <a:cxnLst/>
              <a:rect l="l" t="t" r="r" b="b"/>
              <a:pathLst>
                <a:path w="718185" h="719454">
                  <a:moveTo>
                    <a:pt x="18542" y="0"/>
                  </a:moveTo>
                  <a:lnTo>
                    <a:pt x="0" y="0"/>
                  </a:lnTo>
                  <a:lnTo>
                    <a:pt x="0" y="15493"/>
                  </a:lnTo>
                  <a:lnTo>
                    <a:pt x="702310" y="719327"/>
                  </a:lnTo>
                  <a:lnTo>
                    <a:pt x="708533" y="713104"/>
                  </a:lnTo>
                  <a:lnTo>
                    <a:pt x="711581" y="706881"/>
                  </a:lnTo>
                  <a:lnTo>
                    <a:pt x="717804" y="700786"/>
                  </a:lnTo>
                  <a:lnTo>
                    <a:pt x="18542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239511" y="2554224"/>
              <a:ext cx="12065" cy="16510"/>
            </a:xfrm>
            <a:custGeom>
              <a:avLst/>
              <a:gdLst/>
              <a:ahLst/>
              <a:cxnLst/>
              <a:rect l="l" t="t" r="r" b="b"/>
              <a:pathLst>
                <a:path w="12064" h="16510">
                  <a:moveTo>
                    <a:pt x="11811" y="0"/>
                  </a:moveTo>
                  <a:lnTo>
                    <a:pt x="5968" y="0"/>
                  </a:lnTo>
                  <a:lnTo>
                    <a:pt x="0" y="3301"/>
                  </a:lnTo>
                  <a:lnTo>
                    <a:pt x="11811" y="16255"/>
                  </a:lnTo>
                  <a:lnTo>
                    <a:pt x="11811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236464" y="2554224"/>
              <a:ext cx="8890" cy="4445"/>
            </a:xfrm>
            <a:custGeom>
              <a:avLst/>
              <a:gdLst/>
              <a:ahLst/>
              <a:cxnLst/>
              <a:rect l="l" t="t" r="r" b="b"/>
              <a:pathLst>
                <a:path w="8889" h="4444">
                  <a:moveTo>
                    <a:pt x="8889" y="0"/>
                  </a:moveTo>
                  <a:lnTo>
                    <a:pt x="0" y="0"/>
                  </a:lnTo>
                  <a:lnTo>
                    <a:pt x="2921" y="4445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221480" y="2529839"/>
              <a:ext cx="2040255" cy="26034"/>
            </a:xfrm>
            <a:custGeom>
              <a:avLst/>
              <a:gdLst/>
              <a:ahLst/>
              <a:cxnLst/>
              <a:rect l="l" t="t" r="r" b="b"/>
              <a:pathLst>
                <a:path w="2040254" h="26035">
                  <a:moveTo>
                    <a:pt x="996950" y="12700"/>
                  </a:moveTo>
                  <a:lnTo>
                    <a:pt x="996873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25400"/>
                  </a:lnTo>
                  <a:lnTo>
                    <a:pt x="996950" y="25400"/>
                  </a:lnTo>
                  <a:lnTo>
                    <a:pt x="996950" y="12700"/>
                  </a:lnTo>
                  <a:close/>
                </a:path>
                <a:path w="2040254" h="26035">
                  <a:moveTo>
                    <a:pt x="2040255" y="0"/>
                  </a:moveTo>
                  <a:lnTo>
                    <a:pt x="1043432" y="0"/>
                  </a:lnTo>
                  <a:lnTo>
                    <a:pt x="1043305" y="25908"/>
                  </a:lnTo>
                  <a:lnTo>
                    <a:pt x="2040255" y="25908"/>
                  </a:lnTo>
                  <a:lnTo>
                    <a:pt x="2040255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212080" y="2529839"/>
              <a:ext cx="59055" cy="26034"/>
            </a:xfrm>
            <a:custGeom>
              <a:avLst/>
              <a:gdLst/>
              <a:ahLst/>
              <a:cxnLst/>
              <a:rect l="l" t="t" r="r" b="b"/>
              <a:pathLst>
                <a:path w="59054" h="26035">
                  <a:moveTo>
                    <a:pt x="15494" y="16129"/>
                  </a:moveTo>
                  <a:lnTo>
                    <a:pt x="12446" y="12954"/>
                  </a:lnTo>
                  <a:lnTo>
                    <a:pt x="0" y="25781"/>
                  </a:lnTo>
                  <a:lnTo>
                    <a:pt x="15494" y="25781"/>
                  </a:lnTo>
                  <a:lnTo>
                    <a:pt x="15494" y="16129"/>
                  </a:lnTo>
                  <a:close/>
                </a:path>
                <a:path w="59054" h="26035">
                  <a:moveTo>
                    <a:pt x="58801" y="0"/>
                  </a:moveTo>
                  <a:lnTo>
                    <a:pt x="40259" y="0"/>
                  </a:lnTo>
                  <a:lnTo>
                    <a:pt x="40259" y="6477"/>
                  </a:lnTo>
                  <a:lnTo>
                    <a:pt x="46482" y="12954"/>
                  </a:lnTo>
                  <a:lnTo>
                    <a:pt x="58801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227320" y="2529839"/>
              <a:ext cx="24765" cy="26034"/>
            </a:xfrm>
            <a:custGeom>
              <a:avLst/>
              <a:gdLst/>
              <a:ahLst/>
              <a:cxnLst/>
              <a:rect l="l" t="t" r="r" b="b"/>
              <a:pathLst>
                <a:path w="24764" h="26035">
                  <a:moveTo>
                    <a:pt x="9144" y="25781"/>
                  </a:moveTo>
                  <a:lnTo>
                    <a:pt x="0" y="16129"/>
                  </a:lnTo>
                  <a:lnTo>
                    <a:pt x="0" y="25781"/>
                  </a:lnTo>
                  <a:lnTo>
                    <a:pt x="9144" y="25781"/>
                  </a:lnTo>
                  <a:close/>
                </a:path>
                <a:path w="24764" h="26035">
                  <a:moveTo>
                    <a:pt x="24257" y="0"/>
                  </a:moveTo>
                  <a:lnTo>
                    <a:pt x="18161" y="0"/>
                  </a:lnTo>
                  <a:lnTo>
                    <a:pt x="24257" y="6477"/>
                  </a:lnTo>
                  <a:lnTo>
                    <a:pt x="24257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212080" y="2529839"/>
              <a:ext cx="59055" cy="26034"/>
            </a:xfrm>
            <a:custGeom>
              <a:avLst/>
              <a:gdLst/>
              <a:ahLst/>
              <a:cxnLst/>
              <a:rect l="l" t="t" r="r" b="b"/>
              <a:pathLst>
                <a:path w="59054" h="26035">
                  <a:moveTo>
                    <a:pt x="15494" y="0"/>
                  </a:moveTo>
                  <a:lnTo>
                    <a:pt x="0" y="0"/>
                  </a:lnTo>
                  <a:lnTo>
                    <a:pt x="12446" y="12954"/>
                  </a:lnTo>
                  <a:lnTo>
                    <a:pt x="15494" y="6477"/>
                  </a:lnTo>
                  <a:lnTo>
                    <a:pt x="15494" y="0"/>
                  </a:lnTo>
                  <a:close/>
                </a:path>
                <a:path w="59054" h="26035">
                  <a:moveTo>
                    <a:pt x="58801" y="25781"/>
                  </a:moveTo>
                  <a:lnTo>
                    <a:pt x="46482" y="12954"/>
                  </a:lnTo>
                  <a:lnTo>
                    <a:pt x="40259" y="16129"/>
                  </a:lnTo>
                  <a:lnTo>
                    <a:pt x="40259" y="25781"/>
                  </a:lnTo>
                  <a:lnTo>
                    <a:pt x="58801" y="25781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224272" y="2529839"/>
              <a:ext cx="34925" cy="26034"/>
            </a:xfrm>
            <a:custGeom>
              <a:avLst/>
              <a:gdLst/>
              <a:ahLst/>
              <a:cxnLst/>
              <a:rect l="l" t="t" r="r" b="b"/>
              <a:pathLst>
                <a:path w="34925" h="26035">
                  <a:moveTo>
                    <a:pt x="3175" y="6477"/>
                  </a:moveTo>
                  <a:lnTo>
                    <a:pt x="0" y="12954"/>
                  </a:lnTo>
                  <a:lnTo>
                    <a:pt x="3175" y="16129"/>
                  </a:lnTo>
                  <a:lnTo>
                    <a:pt x="3175" y="6477"/>
                  </a:lnTo>
                  <a:close/>
                </a:path>
                <a:path w="34925" h="26035">
                  <a:moveTo>
                    <a:pt x="12573" y="0"/>
                  </a:moveTo>
                  <a:lnTo>
                    <a:pt x="3175" y="0"/>
                  </a:lnTo>
                  <a:lnTo>
                    <a:pt x="3175" y="6477"/>
                  </a:lnTo>
                  <a:lnTo>
                    <a:pt x="12573" y="0"/>
                  </a:lnTo>
                  <a:close/>
                </a:path>
                <a:path w="34925" h="26035">
                  <a:moveTo>
                    <a:pt x="28321" y="16129"/>
                  </a:moveTo>
                  <a:lnTo>
                    <a:pt x="21971" y="25781"/>
                  </a:lnTo>
                  <a:lnTo>
                    <a:pt x="28321" y="25781"/>
                  </a:lnTo>
                  <a:lnTo>
                    <a:pt x="28321" y="16129"/>
                  </a:lnTo>
                  <a:close/>
                </a:path>
                <a:path w="34925" h="26035">
                  <a:moveTo>
                    <a:pt x="34544" y="12954"/>
                  </a:moveTo>
                  <a:lnTo>
                    <a:pt x="28321" y="6477"/>
                  </a:lnTo>
                  <a:lnTo>
                    <a:pt x="28321" y="16129"/>
                  </a:lnTo>
                  <a:lnTo>
                    <a:pt x="34544" y="12954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27320" y="2529840"/>
              <a:ext cx="24765" cy="26034"/>
            </a:xfrm>
            <a:custGeom>
              <a:avLst/>
              <a:gdLst/>
              <a:ahLst/>
              <a:cxnLst/>
              <a:rect l="l" t="t" r="r" b="b"/>
              <a:pathLst>
                <a:path w="24764" h="26035">
                  <a:moveTo>
                    <a:pt x="18160" y="0"/>
                  </a:moveTo>
                  <a:lnTo>
                    <a:pt x="9143" y="0"/>
                  </a:lnTo>
                  <a:lnTo>
                    <a:pt x="0" y="6476"/>
                  </a:lnTo>
                  <a:lnTo>
                    <a:pt x="0" y="16129"/>
                  </a:lnTo>
                  <a:lnTo>
                    <a:pt x="9143" y="25781"/>
                  </a:lnTo>
                  <a:lnTo>
                    <a:pt x="18160" y="25781"/>
                  </a:lnTo>
                  <a:lnTo>
                    <a:pt x="24256" y="16129"/>
                  </a:lnTo>
                  <a:lnTo>
                    <a:pt x="24256" y="6476"/>
                  </a:lnTo>
                  <a:lnTo>
                    <a:pt x="18160" y="0"/>
                  </a:lnTo>
                  <a:close/>
                </a:path>
              </a:pathLst>
            </a:custGeom>
            <a:solidFill>
              <a:srgbClr val="B6C1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288535" y="1586484"/>
              <a:ext cx="1905000" cy="1909445"/>
            </a:xfrm>
            <a:custGeom>
              <a:avLst/>
              <a:gdLst/>
              <a:ahLst/>
              <a:cxnLst/>
              <a:rect l="l" t="t" r="r" b="b"/>
              <a:pathLst>
                <a:path w="1905000" h="1909445">
                  <a:moveTo>
                    <a:pt x="950722" y="0"/>
                  </a:moveTo>
                  <a:lnTo>
                    <a:pt x="903224" y="1142"/>
                  </a:lnTo>
                  <a:lnTo>
                    <a:pt x="856234" y="4699"/>
                  </a:lnTo>
                  <a:lnTo>
                    <a:pt x="810005" y="10413"/>
                  </a:lnTo>
                  <a:lnTo>
                    <a:pt x="764413" y="18287"/>
                  </a:lnTo>
                  <a:lnTo>
                    <a:pt x="719709" y="28320"/>
                  </a:lnTo>
                  <a:lnTo>
                    <a:pt x="675766" y="40512"/>
                  </a:lnTo>
                  <a:lnTo>
                    <a:pt x="632713" y="54737"/>
                  </a:lnTo>
                  <a:lnTo>
                    <a:pt x="590550" y="70865"/>
                  </a:lnTo>
                  <a:lnTo>
                    <a:pt x="549401" y="89026"/>
                  </a:lnTo>
                  <a:lnTo>
                    <a:pt x="509397" y="108965"/>
                  </a:lnTo>
                  <a:lnTo>
                    <a:pt x="470408" y="130682"/>
                  </a:lnTo>
                  <a:lnTo>
                    <a:pt x="432562" y="154177"/>
                  </a:lnTo>
                  <a:lnTo>
                    <a:pt x="395986" y="179450"/>
                  </a:lnTo>
                  <a:lnTo>
                    <a:pt x="360552" y="206248"/>
                  </a:lnTo>
                  <a:lnTo>
                    <a:pt x="326516" y="234695"/>
                  </a:lnTo>
                  <a:lnTo>
                    <a:pt x="293877" y="264794"/>
                  </a:lnTo>
                  <a:lnTo>
                    <a:pt x="262636" y="296163"/>
                  </a:lnTo>
                  <a:lnTo>
                    <a:pt x="232790" y="329056"/>
                  </a:lnTo>
                  <a:lnTo>
                    <a:pt x="204597" y="363346"/>
                  </a:lnTo>
                  <a:lnTo>
                    <a:pt x="177926" y="398906"/>
                  </a:lnTo>
                  <a:lnTo>
                    <a:pt x="152908" y="435737"/>
                  </a:lnTo>
                  <a:lnTo>
                    <a:pt x="129539" y="473837"/>
                  </a:lnTo>
                  <a:lnTo>
                    <a:pt x="107950" y="513079"/>
                  </a:lnTo>
                  <a:lnTo>
                    <a:pt x="88137" y="553338"/>
                  </a:lnTo>
                  <a:lnTo>
                    <a:pt x="70230" y="594613"/>
                  </a:lnTo>
                  <a:lnTo>
                    <a:pt x="54228" y="637031"/>
                  </a:lnTo>
                  <a:lnTo>
                    <a:pt x="40131" y="680212"/>
                  </a:lnTo>
                  <a:lnTo>
                    <a:pt x="28066" y="724407"/>
                  </a:lnTo>
                  <a:lnTo>
                    <a:pt x="18161" y="769238"/>
                  </a:lnTo>
                  <a:lnTo>
                    <a:pt x="10287" y="814958"/>
                  </a:lnTo>
                  <a:lnTo>
                    <a:pt x="4572" y="861440"/>
                  </a:lnTo>
                  <a:lnTo>
                    <a:pt x="1142" y="908430"/>
                  </a:lnTo>
                  <a:lnTo>
                    <a:pt x="0" y="956182"/>
                  </a:lnTo>
                  <a:lnTo>
                    <a:pt x="1142" y="1003807"/>
                  </a:lnTo>
                  <a:lnTo>
                    <a:pt x="4572" y="1050798"/>
                  </a:lnTo>
                  <a:lnTo>
                    <a:pt x="10287" y="1097279"/>
                  </a:lnTo>
                  <a:lnTo>
                    <a:pt x="18161" y="1142873"/>
                  </a:lnTo>
                  <a:lnTo>
                    <a:pt x="28066" y="1187703"/>
                  </a:lnTo>
                  <a:lnTo>
                    <a:pt x="40131" y="1231773"/>
                  </a:lnTo>
                  <a:lnTo>
                    <a:pt x="54228" y="1274952"/>
                  </a:lnTo>
                  <a:lnTo>
                    <a:pt x="70230" y="1317116"/>
                  </a:lnTo>
                  <a:lnTo>
                    <a:pt x="88137" y="1358391"/>
                  </a:lnTo>
                  <a:lnTo>
                    <a:pt x="107950" y="1398524"/>
                  </a:lnTo>
                  <a:lnTo>
                    <a:pt x="129539" y="1437639"/>
                  </a:lnTo>
                  <a:lnTo>
                    <a:pt x="152908" y="1475613"/>
                  </a:lnTo>
                  <a:lnTo>
                    <a:pt x="177926" y="1512315"/>
                  </a:lnTo>
                  <a:lnTo>
                    <a:pt x="204597" y="1547749"/>
                  </a:lnTo>
                  <a:lnTo>
                    <a:pt x="232790" y="1581912"/>
                  </a:lnTo>
                  <a:lnTo>
                    <a:pt x="262636" y="1614551"/>
                  </a:lnTo>
                  <a:lnTo>
                    <a:pt x="293877" y="1645919"/>
                  </a:lnTo>
                  <a:lnTo>
                    <a:pt x="326516" y="1675764"/>
                  </a:lnTo>
                  <a:lnTo>
                    <a:pt x="360552" y="1704086"/>
                  </a:lnTo>
                  <a:lnTo>
                    <a:pt x="395986" y="1730882"/>
                  </a:lnTo>
                  <a:lnTo>
                    <a:pt x="432562" y="1755902"/>
                  </a:lnTo>
                  <a:lnTo>
                    <a:pt x="470408" y="1779269"/>
                  </a:lnTo>
                  <a:lnTo>
                    <a:pt x="509397" y="1800987"/>
                  </a:lnTo>
                  <a:lnTo>
                    <a:pt x="549401" y="1820799"/>
                  </a:lnTo>
                  <a:lnTo>
                    <a:pt x="590550" y="1838832"/>
                  </a:lnTo>
                  <a:lnTo>
                    <a:pt x="632713" y="1854835"/>
                  </a:lnTo>
                  <a:lnTo>
                    <a:pt x="675766" y="1868931"/>
                  </a:lnTo>
                  <a:lnTo>
                    <a:pt x="719709" y="1880996"/>
                  </a:lnTo>
                  <a:lnTo>
                    <a:pt x="764413" y="1891029"/>
                  </a:lnTo>
                  <a:lnTo>
                    <a:pt x="810005" y="1898903"/>
                  </a:lnTo>
                  <a:lnTo>
                    <a:pt x="856234" y="1904618"/>
                  </a:lnTo>
                  <a:lnTo>
                    <a:pt x="903224" y="1908048"/>
                  </a:lnTo>
                  <a:lnTo>
                    <a:pt x="950722" y="1909190"/>
                  </a:lnTo>
                  <a:lnTo>
                    <a:pt x="998219" y="1908048"/>
                  </a:lnTo>
                  <a:lnTo>
                    <a:pt x="1045210" y="1904618"/>
                  </a:lnTo>
                  <a:lnTo>
                    <a:pt x="1091564" y="1898903"/>
                  </a:lnTo>
                  <a:lnTo>
                    <a:pt x="1137158" y="1891029"/>
                  </a:lnTo>
                  <a:lnTo>
                    <a:pt x="1181989" y="1880996"/>
                  </a:lnTo>
                  <a:lnTo>
                    <a:pt x="1225930" y="1868931"/>
                  </a:lnTo>
                  <a:lnTo>
                    <a:pt x="1269111" y="1854835"/>
                  </a:lnTo>
                  <a:lnTo>
                    <a:pt x="1311275" y="1838832"/>
                  </a:lnTo>
                  <a:lnTo>
                    <a:pt x="1352550" y="1820799"/>
                  </a:lnTo>
                  <a:lnTo>
                    <a:pt x="1392681" y="1800987"/>
                  </a:lnTo>
                  <a:lnTo>
                    <a:pt x="1431798" y="1779269"/>
                  </a:lnTo>
                  <a:lnTo>
                    <a:pt x="1469771" y="1755902"/>
                  </a:lnTo>
                  <a:lnTo>
                    <a:pt x="1506474" y="1730882"/>
                  </a:lnTo>
                  <a:lnTo>
                    <a:pt x="1542034" y="1704086"/>
                  </a:lnTo>
                  <a:lnTo>
                    <a:pt x="1576197" y="1675764"/>
                  </a:lnTo>
                  <a:lnTo>
                    <a:pt x="1608963" y="1645919"/>
                  </a:lnTo>
                  <a:lnTo>
                    <a:pt x="1640459" y="1614551"/>
                  </a:lnTo>
                  <a:lnTo>
                    <a:pt x="1670303" y="1581912"/>
                  </a:lnTo>
                  <a:lnTo>
                    <a:pt x="1698752" y="1547749"/>
                  </a:lnTo>
                  <a:lnTo>
                    <a:pt x="1725549" y="1512315"/>
                  </a:lnTo>
                  <a:lnTo>
                    <a:pt x="1750694" y="1475613"/>
                  </a:lnTo>
                  <a:lnTo>
                    <a:pt x="1774189" y="1437639"/>
                  </a:lnTo>
                  <a:lnTo>
                    <a:pt x="1795779" y="1398524"/>
                  </a:lnTo>
                  <a:lnTo>
                    <a:pt x="1815718" y="1358391"/>
                  </a:lnTo>
                  <a:lnTo>
                    <a:pt x="1833752" y="1317116"/>
                  </a:lnTo>
                  <a:lnTo>
                    <a:pt x="1849881" y="1274952"/>
                  </a:lnTo>
                  <a:lnTo>
                    <a:pt x="1864105" y="1231773"/>
                  </a:lnTo>
                  <a:lnTo>
                    <a:pt x="1876171" y="1187703"/>
                  </a:lnTo>
                  <a:lnTo>
                    <a:pt x="1886203" y="1142873"/>
                  </a:lnTo>
                  <a:lnTo>
                    <a:pt x="1894077" y="1097279"/>
                  </a:lnTo>
                  <a:lnTo>
                    <a:pt x="1899792" y="1050798"/>
                  </a:lnTo>
                  <a:lnTo>
                    <a:pt x="1903349" y="1003807"/>
                  </a:lnTo>
                  <a:lnTo>
                    <a:pt x="1904491" y="956182"/>
                  </a:lnTo>
                  <a:lnTo>
                    <a:pt x="1903349" y="908430"/>
                  </a:lnTo>
                  <a:lnTo>
                    <a:pt x="1899792" y="861440"/>
                  </a:lnTo>
                  <a:lnTo>
                    <a:pt x="1894077" y="814958"/>
                  </a:lnTo>
                  <a:lnTo>
                    <a:pt x="1886203" y="769238"/>
                  </a:lnTo>
                  <a:lnTo>
                    <a:pt x="1876171" y="724407"/>
                  </a:lnTo>
                  <a:lnTo>
                    <a:pt x="1864105" y="680212"/>
                  </a:lnTo>
                  <a:lnTo>
                    <a:pt x="1849881" y="637031"/>
                  </a:lnTo>
                  <a:lnTo>
                    <a:pt x="1833752" y="594613"/>
                  </a:lnTo>
                  <a:lnTo>
                    <a:pt x="1815718" y="553338"/>
                  </a:lnTo>
                  <a:lnTo>
                    <a:pt x="1795779" y="513079"/>
                  </a:lnTo>
                  <a:lnTo>
                    <a:pt x="1774189" y="473837"/>
                  </a:lnTo>
                  <a:lnTo>
                    <a:pt x="1750694" y="435737"/>
                  </a:lnTo>
                  <a:lnTo>
                    <a:pt x="1725549" y="398906"/>
                  </a:lnTo>
                  <a:lnTo>
                    <a:pt x="1698752" y="363346"/>
                  </a:lnTo>
                  <a:lnTo>
                    <a:pt x="1670303" y="329056"/>
                  </a:lnTo>
                  <a:lnTo>
                    <a:pt x="1640459" y="296163"/>
                  </a:lnTo>
                  <a:lnTo>
                    <a:pt x="1608963" y="264794"/>
                  </a:lnTo>
                  <a:lnTo>
                    <a:pt x="1576197" y="234695"/>
                  </a:lnTo>
                  <a:lnTo>
                    <a:pt x="1542034" y="206248"/>
                  </a:lnTo>
                  <a:lnTo>
                    <a:pt x="1506474" y="179450"/>
                  </a:lnTo>
                  <a:lnTo>
                    <a:pt x="1469771" y="154177"/>
                  </a:lnTo>
                  <a:lnTo>
                    <a:pt x="1431798" y="130682"/>
                  </a:lnTo>
                  <a:lnTo>
                    <a:pt x="1392681" y="108965"/>
                  </a:lnTo>
                  <a:lnTo>
                    <a:pt x="1352550" y="89026"/>
                  </a:lnTo>
                  <a:lnTo>
                    <a:pt x="1311275" y="70865"/>
                  </a:lnTo>
                  <a:lnTo>
                    <a:pt x="1269111" y="54737"/>
                  </a:lnTo>
                  <a:lnTo>
                    <a:pt x="1225930" y="40512"/>
                  </a:lnTo>
                  <a:lnTo>
                    <a:pt x="1181989" y="28320"/>
                  </a:lnTo>
                  <a:lnTo>
                    <a:pt x="1137158" y="18287"/>
                  </a:lnTo>
                  <a:lnTo>
                    <a:pt x="1091564" y="10413"/>
                  </a:lnTo>
                  <a:lnTo>
                    <a:pt x="1045210" y="4699"/>
                  </a:lnTo>
                  <a:lnTo>
                    <a:pt x="998219" y="1142"/>
                  </a:lnTo>
                  <a:lnTo>
                    <a:pt x="9507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0" y="2447543"/>
              <a:ext cx="3445510" cy="4271645"/>
            </a:xfrm>
            <a:custGeom>
              <a:avLst/>
              <a:gdLst/>
              <a:ahLst/>
              <a:cxnLst/>
              <a:rect l="l" t="t" r="r" b="b"/>
              <a:pathLst>
                <a:path w="3445510" h="4271645">
                  <a:moveTo>
                    <a:pt x="1218247" y="1605788"/>
                  </a:moveTo>
                  <a:lnTo>
                    <a:pt x="1212100" y="1599692"/>
                  </a:lnTo>
                  <a:lnTo>
                    <a:pt x="1205941" y="1596517"/>
                  </a:lnTo>
                  <a:lnTo>
                    <a:pt x="1199794" y="1590421"/>
                  </a:lnTo>
                  <a:lnTo>
                    <a:pt x="0" y="2792476"/>
                  </a:lnTo>
                  <a:lnTo>
                    <a:pt x="15379" y="2810891"/>
                  </a:lnTo>
                  <a:lnTo>
                    <a:pt x="1218247" y="1605788"/>
                  </a:lnTo>
                  <a:close/>
                </a:path>
                <a:path w="3445510" h="4271645">
                  <a:moveTo>
                    <a:pt x="1224407" y="1124966"/>
                  </a:moveTo>
                  <a:lnTo>
                    <a:pt x="101523" y="0"/>
                  </a:lnTo>
                  <a:lnTo>
                    <a:pt x="86144" y="18542"/>
                  </a:lnTo>
                  <a:lnTo>
                    <a:pt x="1205941" y="1140460"/>
                  </a:lnTo>
                  <a:lnTo>
                    <a:pt x="1218247" y="1128026"/>
                  </a:lnTo>
                  <a:lnTo>
                    <a:pt x="1224407" y="1124966"/>
                  </a:lnTo>
                  <a:close/>
                </a:path>
                <a:path w="3445510" h="4271645">
                  <a:moveTo>
                    <a:pt x="2199640" y="2101977"/>
                  </a:moveTo>
                  <a:lnTo>
                    <a:pt x="1682750" y="1584198"/>
                  </a:lnTo>
                  <a:lnTo>
                    <a:pt x="1670431" y="1596517"/>
                  </a:lnTo>
                  <a:lnTo>
                    <a:pt x="1667383" y="1602740"/>
                  </a:lnTo>
                  <a:lnTo>
                    <a:pt x="2181098" y="2117471"/>
                  </a:lnTo>
                  <a:lnTo>
                    <a:pt x="2187321" y="2111248"/>
                  </a:lnTo>
                  <a:lnTo>
                    <a:pt x="2193417" y="2108200"/>
                  </a:lnTo>
                  <a:lnTo>
                    <a:pt x="2199640" y="2101977"/>
                  </a:lnTo>
                  <a:close/>
                </a:path>
                <a:path w="3445510" h="4271645">
                  <a:moveTo>
                    <a:pt x="2488819" y="332867"/>
                  </a:moveTo>
                  <a:lnTo>
                    <a:pt x="2476500" y="320548"/>
                  </a:lnTo>
                  <a:lnTo>
                    <a:pt x="2473452" y="314325"/>
                  </a:lnTo>
                  <a:lnTo>
                    <a:pt x="1661287" y="1128026"/>
                  </a:lnTo>
                  <a:lnTo>
                    <a:pt x="1673606" y="1140460"/>
                  </a:lnTo>
                  <a:lnTo>
                    <a:pt x="1676654" y="1146556"/>
                  </a:lnTo>
                  <a:lnTo>
                    <a:pt x="2488819" y="332867"/>
                  </a:lnTo>
                  <a:close/>
                </a:path>
                <a:path w="3445510" h="4271645">
                  <a:moveTo>
                    <a:pt x="2697988" y="2635250"/>
                  </a:moveTo>
                  <a:lnTo>
                    <a:pt x="2181098" y="2117471"/>
                  </a:lnTo>
                  <a:lnTo>
                    <a:pt x="2147951" y="2154809"/>
                  </a:lnTo>
                  <a:lnTo>
                    <a:pt x="2117090" y="2194433"/>
                  </a:lnTo>
                  <a:lnTo>
                    <a:pt x="2088896" y="2236216"/>
                  </a:lnTo>
                  <a:lnTo>
                    <a:pt x="2063496" y="2279904"/>
                  </a:lnTo>
                  <a:lnTo>
                    <a:pt x="2040890" y="2325624"/>
                  </a:lnTo>
                  <a:lnTo>
                    <a:pt x="2021459" y="2372868"/>
                  </a:lnTo>
                  <a:lnTo>
                    <a:pt x="2005203" y="2421636"/>
                  </a:lnTo>
                  <a:lnTo>
                    <a:pt x="1992249" y="2471801"/>
                  </a:lnTo>
                  <a:lnTo>
                    <a:pt x="1982724" y="2523236"/>
                  </a:lnTo>
                  <a:lnTo>
                    <a:pt x="1977009" y="2575687"/>
                  </a:lnTo>
                  <a:lnTo>
                    <a:pt x="1975104" y="2629154"/>
                  </a:lnTo>
                  <a:lnTo>
                    <a:pt x="1976628" y="2677160"/>
                  </a:lnTo>
                  <a:lnTo>
                    <a:pt x="1981073" y="2724404"/>
                  </a:lnTo>
                  <a:lnTo>
                    <a:pt x="1988566" y="2770759"/>
                  </a:lnTo>
                  <a:lnTo>
                    <a:pt x="1998853" y="2815971"/>
                  </a:lnTo>
                  <a:lnTo>
                    <a:pt x="2011807" y="2860167"/>
                  </a:lnTo>
                  <a:lnTo>
                    <a:pt x="2027428" y="2903093"/>
                  </a:lnTo>
                  <a:lnTo>
                    <a:pt x="2045589" y="2944749"/>
                  </a:lnTo>
                  <a:lnTo>
                    <a:pt x="2066163" y="2985008"/>
                  </a:lnTo>
                  <a:lnTo>
                    <a:pt x="2089150" y="3023870"/>
                  </a:lnTo>
                  <a:lnTo>
                    <a:pt x="2114296" y="3061081"/>
                  </a:lnTo>
                  <a:lnTo>
                    <a:pt x="2141728" y="3096514"/>
                  </a:lnTo>
                  <a:lnTo>
                    <a:pt x="2171065" y="3130296"/>
                  </a:lnTo>
                  <a:lnTo>
                    <a:pt x="2202434" y="3162211"/>
                  </a:lnTo>
                  <a:lnTo>
                    <a:pt x="2235708" y="3192157"/>
                  </a:lnTo>
                  <a:lnTo>
                    <a:pt x="2270760" y="3220059"/>
                  </a:lnTo>
                  <a:lnTo>
                    <a:pt x="2307463" y="3245815"/>
                  </a:lnTo>
                  <a:lnTo>
                    <a:pt x="2345817" y="3269323"/>
                  </a:lnTo>
                  <a:lnTo>
                    <a:pt x="2385568" y="3290506"/>
                  </a:lnTo>
                  <a:lnTo>
                    <a:pt x="2426716" y="3309277"/>
                  </a:lnTo>
                  <a:lnTo>
                    <a:pt x="2469261" y="3325520"/>
                  </a:lnTo>
                  <a:lnTo>
                    <a:pt x="2512949" y="3339147"/>
                  </a:lnTo>
                  <a:lnTo>
                    <a:pt x="2557780" y="3350082"/>
                  </a:lnTo>
                  <a:lnTo>
                    <a:pt x="2603627" y="3358223"/>
                  </a:lnTo>
                  <a:lnTo>
                    <a:pt x="2650363" y="3363468"/>
                  </a:lnTo>
                  <a:lnTo>
                    <a:pt x="2697988" y="3365728"/>
                  </a:lnTo>
                  <a:lnTo>
                    <a:pt x="2697988" y="2635250"/>
                  </a:lnTo>
                  <a:close/>
                </a:path>
                <a:path w="3445510" h="4271645">
                  <a:moveTo>
                    <a:pt x="2697988" y="1892427"/>
                  </a:moveTo>
                  <a:lnTo>
                    <a:pt x="2645664" y="1895221"/>
                  </a:lnTo>
                  <a:lnTo>
                    <a:pt x="2594229" y="1901571"/>
                  </a:lnTo>
                  <a:lnTo>
                    <a:pt x="2544064" y="1911604"/>
                  </a:lnTo>
                  <a:lnTo>
                    <a:pt x="2495169" y="1924939"/>
                  </a:lnTo>
                  <a:lnTo>
                    <a:pt x="2447798" y="1941576"/>
                  </a:lnTo>
                  <a:lnTo>
                    <a:pt x="2401824" y="1961261"/>
                  </a:lnTo>
                  <a:lnTo>
                    <a:pt x="2357501" y="1983994"/>
                  </a:lnTo>
                  <a:lnTo>
                    <a:pt x="2315083" y="2009648"/>
                  </a:lnTo>
                  <a:lnTo>
                    <a:pt x="2274570" y="2037842"/>
                  </a:lnTo>
                  <a:lnTo>
                    <a:pt x="2235962" y="2068703"/>
                  </a:lnTo>
                  <a:lnTo>
                    <a:pt x="2199640" y="2101977"/>
                  </a:lnTo>
                  <a:lnTo>
                    <a:pt x="2697988" y="2601341"/>
                  </a:lnTo>
                  <a:lnTo>
                    <a:pt x="2697988" y="1892427"/>
                  </a:lnTo>
                  <a:close/>
                </a:path>
                <a:path w="3445510" h="4271645">
                  <a:moveTo>
                    <a:pt x="2722588" y="3365728"/>
                  </a:moveTo>
                  <a:lnTo>
                    <a:pt x="2697988" y="3365728"/>
                  </a:lnTo>
                  <a:lnTo>
                    <a:pt x="2697988" y="4271607"/>
                  </a:lnTo>
                  <a:lnTo>
                    <a:pt x="2722588" y="4271607"/>
                  </a:lnTo>
                  <a:lnTo>
                    <a:pt x="2722588" y="3365728"/>
                  </a:lnTo>
                  <a:close/>
                </a:path>
                <a:path w="3445510" h="4271645">
                  <a:moveTo>
                    <a:pt x="3220974" y="2098929"/>
                  </a:moveTo>
                  <a:lnTo>
                    <a:pt x="3184652" y="2066417"/>
                  </a:lnTo>
                  <a:lnTo>
                    <a:pt x="3146044" y="2036191"/>
                  </a:lnTo>
                  <a:lnTo>
                    <a:pt x="3105531" y="2008378"/>
                  </a:lnTo>
                  <a:lnTo>
                    <a:pt x="3063113" y="1983232"/>
                  </a:lnTo>
                  <a:lnTo>
                    <a:pt x="3018790" y="1960753"/>
                  </a:lnTo>
                  <a:lnTo>
                    <a:pt x="2972816" y="1941195"/>
                  </a:lnTo>
                  <a:lnTo>
                    <a:pt x="2925445" y="1924812"/>
                  </a:lnTo>
                  <a:lnTo>
                    <a:pt x="2876550" y="1911477"/>
                  </a:lnTo>
                  <a:lnTo>
                    <a:pt x="2826385" y="1901571"/>
                  </a:lnTo>
                  <a:lnTo>
                    <a:pt x="2774950" y="1895221"/>
                  </a:lnTo>
                  <a:lnTo>
                    <a:pt x="2722626" y="1892427"/>
                  </a:lnTo>
                  <a:lnTo>
                    <a:pt x="2722626" y="2598293"/>
                  </a:lnTo>
                  <a:lnTo>
                    <a:pt x="3220974" y="2098929"/>
                  </a:lnTo>
                  <a:close/>
                </a:path>
                <a:path w="3445510" h="4271645">
                  <a:moveTo>
                    <a:pt x="3445510" y="2629154"/>
                  </a:moveTo>
                  <a:lnTo>
                    <a:pt x="3443605" y="2575687"/>
                  </a:lnTo>
                  <a:lnTo>
                    <a:pt x="3437890" y="2523236"/>
                  </a:lnTo>
                  <a:lnTo>
                    <a:pt x="3428365" y="2471801"/>
                  </a:lnTo>
                  <a:lnTo>
                    <a:pt x="3415411" y="2421636"/>
                  </a:lnTo>
                  <a:lnTo>
                    <a:pt x="3399155" y="2372868"/>
                  </a:lnTo>
                  <a:lnTo>
                    <a:pt x="3379597" y="2325624"/>
                  </a:lnTo>
                  <a:lnTo>
                    <a:pt x="3357118" y="2279904"/>
                  </a:lnTo>
                  <a:lnTo>
                    <a:pt x="3331591" y="2236216"/>
                  </a:lnTo>
                  <a:lnTo>
                    <a:pt x="3303524" y="2194433"/>
                  </a:lnTo>
                  <a:lnTo>
                    <a:pt x="3272663" y="2154809"/>
                  </a:lnTo>
                  <a:lnTo>
                    <a:pt x="3239389" y="2117471"/>
                  </a:lnTo>
                  <a:lnTo>
                    <a:pt x="2722626" y="2635250"/>
                  </a:lnTo>
                  <a:lnTo>
                    <a:pt x="2722626" y="3365728"/>
                  </a:lnTo>
                  <a:lnTo>
                    <a:pt x="2770251" y="3363468"/>
                  </a:lnTo>
                  <a:lnTo>
                    <a:pt x="2816987" y="3358223"/>
                  </a:lnTo>
                  <a:lnTo>
                    <a:pt x="2862834" y="3350082"/>
                  </a:lnTo>
                  <a:lnTo>
                    <a:pt x="2907665" y="3339147"/>
                  </a:lnTo>
                  <a:lnTo>
                    <a:pt x="2951353" y="3325520"/>
                  </a:lnTo>
                  <a:lnTo>
                    <a:pt x="2993898" y="3309277"/>
                  </a:lnTo>
                  <a:lnTo>
                    <a:pt x="3035046" y="3290506"/>
                  </a:lnTo>
                  <a:lnTo>
                    <a:pt x="3074797" y="3269323"/>
                  </a:lnTo>
                  <a:lnTo>
                    <a:pt x="3113151" y="3245815"/>
                  </a:lnTo>
                  <a:lnTo>
                    <a:pt x="3149854" y="3220059"/>
                  </a:lnTo>
                  <a:lnTo>
                    <a:pt x="3184906" y="3192157"/>
                  </a:lnTo>
                  <a:lnTo>
                    <a:pt x="3218180" y="3162211"/>
                  </a:lnTo>
                  <a:lnTo>
                    <a:pt x="3249549" y="3130296"/>
                  </a:lnTo>
                  <a:lnTo>
                    <a:pt x="3278886" y="3096514"/>
                  </a:lnTo>
                  <a:lnTo>
                    <a:pt x="3306305" y="3061081"/>
                  </a:lnTo>
                  <a:lnTo>
                    <a:pt x="3331464" y="3023870"/>
                  </a:lnTo>
                  <a:lnTo>
                    <a:pt x="3354451" y="2985008"/>
                  </a:lnTo>
                  <a:lnTo>
                    <a:pt x="3375025" y="2944749"/>
                  </a:lnTo>
                  <a:lnTo>
                    <a:pt x="3393186" y="2903093"/>
                  </a:lnTo>
                  <a:lnTo>
                    <a:pt x="3408807" y="2860167"/>
                  </a:lnTo>
                  <a:lnTo>
                    <a:pt x="3421761" y="2815971"/>
                  </a:lnTo>
                  <a:lnTo>
                    <a:pt x="3432048" y="2770759"/>
                  </a:lnTo>
                  <a:lnTo>
                    <a:pt x="3439541" y="2724404"/>
                  </a:lnTo>
                  <a:lnTo>
                    <a:pt x="3443986" y="2677160"/>
                  </a:lnTo>
                  <a:lnTo>
                    <a:pt x="3445510" y="2629154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699004" y="4338827"/>
              <a:ext cx="541020" cy="1473200"/>
            </a:xfrm>
            <a:custGeom>
              <a:avLst/>
              <a:gdLst/>
              <a:ahLst/>
              <a:cxnLst/>
              <a:rect l="l" t="t" r="r" b="b"/>
              <a:pathLst>
                <a:path w="541019" h="1473200">
                  <a:moveTo>
                    <a:pt x="24638" y="742696"/>
                  </a:moveTo>
                  <a:lnTo>
                    <a:pt x="18415" y="745744"/>
                  </a:lnTo>
                  <a:lnTo>
                    <a:pt x="12319" y="739648"/>
                  </a:lnTo>
                  <a:lnTo>
                    <a:pt x="3048" y="745744"/>
                  </a:lnTo>
                  <a:lnTo>
                    <a:pt x="0" y="742696"/>
                  </a:lnTo>
                  <a:lnTo>
                    <a:pt x="0" y="1473111"/>
                  </a:lnTo>
                  <a:lnTo>
                    <a:pt x="24638" y="1473111"/>
                  </a:lnTo>
                  <a:lnTo>
                    <a:pt x="24638" y="742696"/>
                  </a:lnTo>
                  <a:close/>
                </a:path>
                <a:path w="541019" h="1473200">
                  <a:moveTo>
                    <a:pt x="24638" y="0"/>
                  </a:moveTo>
                  <a:lnTo>
                    <a:pt x="0" y="0"/>
                  </a:lnTo>
                  <a:lnTo>
                    <a:pt x="0" y="708787"/>
                  </a:lnTo>
                  <a:lnTo>
                    <a:pt x="12319" y="718058"/>
                  </a:lnTo>
                  <a:lnTo>
                    <a:pt x="24638" y="705739"/>
                  </a:lnTo>
                  <a:lnTo>
                    <a:pt x="24638" y="0"/>
                  </a:lnTo>
                  <a:close/>
                </a:path>
                <a:path w="541019" h="1473200">
                  <a:moveTo>
                    <a:pt x="540893" y="224917"/>
                  </a:moveTo>
                  <a:lnTo>
                    <a:pt x="522478" y="206502"/>
                  </a:lnTo>
                  <a:lnTo>
                    <a:pt x="24638" y="705739"/>
                  </a:lnTo>
                  <a:lnTo>
                    <a:pt x="24638" y="742696"/>
                  </a:lnTo>
                  <a:lnTo>
                    <a:pt x="540893" y="224917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711195" y="5045963"/>
              <a:ext cx="12065" cy="39370"/>
            </a:xfrm>
            <a:custGeom>
              <a:avLst/>
              <a:gdLst/>
              <a:ahLst/>
              <a:cxnLst/>
              <a:rect l="l" t="t" r="r" b="b"/>
              <a:pathLst>
                <a:path w="12064" h="39370">
                  <a:moveTo>
                    <a:pt x="11811" y="0"/>
                  </a:moveTo>
                  <a:lnTo>
                    <a:pt x="0" y="12065"/>
                  </a:lnTo>
                  <a:lnTo>
                    <a:pt x="8890" y="24003"/>
                  </a:lnTo>
                  <a:lnTo>
                    <a:pt x="0" y="33019"/>
                  </a:lnTo>
                  <a:lnTo>
                    <a:pt x="5968" y="39116"/>
                  </a:lnTo>
                  <a:lnTo>
                    <a:pt x="11811" y="36068"/>
                  </a:lnTo>
                  <a:lnTo>
                    <a:pt x="11811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180844" y="4549139"/>
              <a:ext cx="518159" cy="533400"/>
            </a:xfrm>
            <a:custGeom>
              <a:avLst/>
              <a:gdLst/>
              <a:ahLst/>
              <a:cxnLst/>
              <a:rect l="l" t="t" r="r" b="b"/>
              <a:pathLst>
                <a:path w="518160" h="533400">
                  <a:moveTo>
                    <a:pt x="18542" y="0"/>
                  </a:moveTo>
                  <a:lnTo>
                    <a:pt x="12318" y="6223"/>
                  </a:lnTo>
                  <a:lnTo>
                    <a:pt x="6223" y="9271"/>
                  </a:lnTo>
                  <a:lnTo>
                    <a:pt x="0" y="15367"/>
                  </a:lnTo>
                  <a:lnTo>
                    <a:pt x="518160" y="533146"/>
                  </a:lnTo>
                  <a:lnTo>
                    <a:pt x="518160" y="499237"/>
                  </a:lnTo>
                  <a:lnTo>
                    <a:pt x="18542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699004" y="5049012"/>
              <a:ext cx="12065" cy="36195"/>
            </a:xfrm>
            <a:custGeom>
              <a:avLst/>
              <a:gdLst/>
              <a:ahLst/>
              <a:cxnLst/>
              <a:rect l="l" t="t" r="r" b="b"/>
              <a:pathLst>
                <a:path w="12064" h="36195">
                  <a:moveTo>
                    <a:pt x="0" y="0"/>
                  </a:moveTo>
                  <a:lnTo>
                    <a:pt x="0" y="33146"/>
                  </a:lnTo>
                  <a:lnTo>
                    <a:pt x="2920" y="36068"/>
                  </a:lnTo>
                  <a:lnTo>
                    <a:pt x="11810" y="30099"/>
                  </a:lnTo>
                  <a:lnTo>
                    <a:pt x="2920" y="21081"/>
                  </a:lnTo>
                  <a:lnTo>
                    <a:pt x="11810" y="90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702051" y="5058156"/>
              <a:ext cx="17780" cy="21590"/>
            </a:xfrm>
            <a:custGeom>
              <a:avLst/>
              <a:gdLst/>
              <a:ahLst/>
              <a:cxnLst/>
              <a:rect l="l" t="t" r="r" b="b"/>
              <a:pathLst>
                <a:path w="17780" h="21589">
                  <a:moveTo>
                    <a:pt x="8890" y="0"/>
                  </a:moveTo>
                  <a:lnTo>
                    <a:pt x="0" y="12192"/>
                  </a:lnTo>
                  <a:lnTo>
                    <a:pt x="8890" y="21336"/>
                  </a:lnTo>
                  <a:lnTo>
                    <a:pt x="17780" y="12192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034539" y="4398263"/>
              <a:ext cx="1353820" cy="1359535"/>
            </a:xfrm>
            <a:custGeom>
              <a:avLst/>
              <a:gdLst/>
              <a:ahLst/>
              <a:cxnLst/>
              <a:rect l="l" t="t" r="r" b="b"/>
              <a:pathLst>
                <a:path w="1353820" h="1359535">
                  <a:moveTo>
                    <a:pt x="676656" y="0"/>
                  </a:moveTo>
                  <a:lnTo>
                    <a:pt x="628142" y="1650"/>
                  </a:lnTo>
                  <a:lnTo>
                    <a:pt x="580517" y="6731"/>
                  </a:lnTo>
                  <a:lnTo>
                    <a:pt x="534035" y="14986"/>
                  </a:lnTo>
                  <a:lnTo>
                    <a:pt x="488696" y="26416"/>
                  </a:lnTo>
                  <a:lnTo>
                    <a:pt x="444754" y="40767"/>
                  </a:lnTo>
                  <a:lnTo>
                    <a:pt x="402082" y="58038"/>
                  </a:lnTo>
                  <a:lnTo>
                    <a:pt x="360934" y="78105"/>
                  </a:lnTo>
                  <a:lnTo>
                    <a:pt x="321437" y="100711"/>
                  </a:lnTo>
                  <a:lnTo>
                    <a:pt x="283718" y="125984"/>
                  </a:lnTo>
                  <a:lnTo>
                    <a:pt x="247777" y="153543"/>
                  </a:lnTo>
                  <a:lnTo>
                    <a:pt x="213868" y="183387"/>
                  </a:lnTo>
                  <a:lnTo>
                    <a:pt x="181864" y="215392"/>
                  </a:lnTo>
                  <a:lnTo>
                    <a:pt x="152273" y="249555"/>
                  </a:lnTo>
                  <a:lnTo>
                    <a:pt x="124841" y="285623"/>
                  </a:lnTo>
                  <a:lnTo>
                    <a:pt x="99822" y="323469"/>
                  </a:lnTo>
                  <a:lnTo>
                    <a:pt x="77343" y="363093"/>
                  </a:lnTo>
                  <a:lnTo>
                    <a:pt x="57531" y="404241"/>
                  </a:lnTo>
                  <a:lnTo>
                    <a:pt x="40386" y="446913"/>
                  </a:lnTo>
                  <a:lnTo>
                    <a:pt x="26162" y="490855"/>
                  </a:lnTo>
                  <a:lnTo>
                    <a:pt x="14859" y="536067"/>
                  </a:lnTo>
                  <a:lnTo>
                    <a:pt x="6731" y="582422"/>
                  </a:lnTo>
                  <a:lnTo>
                    <a:pt x="1651" y="629793"/>
                  </a:lnTo>
                  <a:lnTo>
                    <a:pt x="0" y="678053"/>
                  </a:lnTo>
                  <a:lnTo>
                    <a:pt x="1651" y="726567"/>
                  </a:lnTo>
                  <a:lnTo>
                    <a:pt x="6731" y="774319"/>
                  </a:lnTo>
                  <a:lnTo>
                    <a:pt x="14859" y="820928"/>
                  </a:lnTo>
                  <a:lnTo>
                    <a:pt x="26162" y="866521"/>
                  </a:lnTo>
                  <a:lnTo>
                    <a:pt x="40386" y="910717"/>
                  </a:lnTo>
                  <a:lnTo>
                    <a:pt x="57531" y="953643"/>
                  </a:lnTo>
                  <a:lnTo>
                    <a:pt x="77343" y="994918"/>
                  </a:lnTo>
                  <a:lnTo>
                    <a:pt x="99822" y="1034796"/>
                  </a:lnTo>
                  <a:lnTo>
                    <a:pt x="124841" y="1072769"/>
                  </a:lnTo>
                  <a:lnTo>
                    <a:pt x="152273" y="1108964"/>
                  </a:lnTo>
                  <a:lnTo>
                    <a:pt x="181864" y="1143127"/>
                  </a:lnTo>
                  <a:lnTo>
                    <a:pt x="213868" y="1175385"/>
                  </a:lnTo>
                  <a:lnTo>
                    <a:pt x="247777" y="1205293"/>
                  </a:lnTo>
                  <a:lnTo>
                    <a:pt x="283718" y="1232954"/>
                  </a:lnTo>
                  <a:lnTo>
                    <a:pt x="321437" y="1258189"/>
                  </a:lnTo>
                  <a:lnTo>
                    <a:pt x="360934" y="1280896"/>
                  </a:lnTo>
                  <a:lnTo>
                    <a:pt x="402082" y="1300937"/>
                  </a:lnTo>
                  <a:lnTo>
                    <a:pt x="444754" y="1318221"/>
                  </a:lnTo>
                  <a:lnTo>
                    <a:pt x="488696" y="1332623"/>
                  </a:lnTo>
                  <a:lnTo>
                    <a:pt x="534035" y="1344015"/>
                  </a:lnTo>
                  <a:lnTo>
                    <a:pt x="580517" y="1352308"/>
                  </a:lnTo>
                  <a:lnTo>
                    <a:pt x="628142" y="1357363"/>
                  </a:lnTo>
                  <a:lnTo>
                    <a:pt x="676656" y="1359065"/>
                  </a:lnTo>
                  <a:lnTo>
                    <a:pt x="725170" y="1357363"/>
                  </a:lnTo>
                  <a:lnTo>
                    <a:pt x="772668" y="1352308"/>
                  </a:lnTo>
                  <a:lnTo>
                    <a:pt x="819150" y="1344015"/>
                  </a:lnTo>
                  <a:lnTo>
                    <a:pt x="864489" y="1332623"/>
                  </a:lnTo>
                  <a:lnTo>
                    <a:pt x="908558" y="1318221"/>
                  </a:lnTo>
                  <a:lnTo>
                    <a:pt x="951230" y="1300937"/>
                  </a:lnTo>
                  <a:lnTo>
                    <a:pt x="992251" y="1280896"/>
                  </a:lnTo>
                  <a:lnTo>
                    <a:pt x="1031748" y="1258189"/>
                  </a:lnTo>
                  <a:lnTo>
                    <a:pt x="1069594" y="1232954"/>
                  </a:lnTo>
                  <a:lnTo>
                    <a:pt x="1105535" y="1205293"/>
                  </a:lnTo>
                  <a:lnTo>
                    <a:pt x="1139444" y="1175385"/>
                  </a:lnTo>
                  <a:lnTo>
                    <a:pt x="1171321" y="1143127"/>
                  </a:lnTo>
                  <a:lnTo>
                    <a:pt x="1201039" y="1108964"/>
                  </a:lnTo>
                  <a:lnTo>
                    <a:pt x="1228471" y="1072769"/>
                  </a:lnTo>
                  <a:lnTo>
                    <a:pt x="1253489" y="1034796"/>
                  </a:lnTo>
                  <a:lnTo>
                    <a:pt x="1275969" y="994918"/>
                  </a:lnTo>
                  <a:lnTo>
                    <a:pt x="1295781" y="953643"/>
                  </a:lnTo>
                  <a:lnTo>
                    <a:pt x="1312799" y="910717"/>
                  </a:lnTo>
                  <a:lnTo>
                    <a:pt x="1327150" y="866521"/>
                  </a:lnTo>
                  <a:lnTo>
                    <a:pt x="1338326" y="820928"/>
                  </a:lnTo>
                  <a:lnTo>
                    <a:pt x="1346581" y="774319"/>
                  </a:lnTo>
                  <a:lnTo>
                    <a:pt x="1351534" y="726567"/>
                  </a:lnTo>
                  <a:lnTo>
                    <a:pt x="1353312" y="678053"/>
                  </a:lnTo>
                  <a:lnTo>
                    <a:pt x="1351534" y="629793"/>
                  </a:lnTo>
                  <a:lnTo>
                    <a:pt x="1346581" y="582422"/>
                  </a:lnTo>
                  <a:lnTo>
                    <a:pt x="1338326" y="536067"/>
                  </a:lnTo>
                  <a:lnTo>
                    <a:pt x="1327150" y="490855"/>
                  </a:lnTo>
                  <a:lnTo>
                    <a:pt x="1312799" y="446913"/>
                  </a:lnTo>
                  <a:lnTo>
                    <a:pt x="1295781" y="404241"/>
                  </a:lnTo>
                  <a:lnTo>
                    <a:pt x="1275969" y="363093"/>
                  </a:lnTo>
                  <a:lnTo>
                    <a:pt x="1253489" y="323469"/>
                  </a:lnTo>
                  <a:lnTo>
                    <a:pt x="1228471" y="285623"/>
                  </a:lnTo>
                  <a:lnTo>
                    <a:pt x="1201039" y="249555"/>
                  </a:lnTo>
                  <a:lnTo>
                    <a:pt x="1171321" y="215392"/>
                  </a:lnTo>
                  <a:lnTo>
                    <a:pt x="1139444" y="183387"/>
                  </a:lnTo>
                  <a:lnTo>
                    <a:pt x="1105535" y="153543"/>
                  </a:lnTo>
                  <a:lnTo>
                    <a:pt x="1069594" y="125984"/>
                  </a:lnTo>
                  <a:lnTo>
                    <a:pt x="1031748" y="100711"/>
                  </a:lnTo>
                  <a:lnTo>
                    <a:pt x="992251" y="78105"/>
                  </a:lnTo>
                  <a:lnTo>
                    <a:pt x="951230" y="58038"/>
                  </a:lnTo>
                  <a:lnTo>
                    <a:pt x="908558" y="40767"/>
                  </a:lnTo>
                  <a:lnTo>
                    <a:pt x="864489" y="26416"/>
                  </a:lnTo>
                  <a:lnTo>
                    <a:pt x="819150" y="14986"/>
                  </a:lnTo>
                  <a:lnTo>
                    <a:pt x="772668" y="6731"/>
                  </a:lnTo>
                  <a:lnTo>
                    <a:pt x="725170" y="1650"/>
                  </a:lnTo>
                  <a:lnTo>
                    <a:pt x="6766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648444" y="1805939"/>
              <a:ext cx="1243330" cy="723900"/>
            </a:xfrm>
            <a:custGeom>
              <a:avLst/>
              <a:gdLst/>
              <a:ahLst/>
              <a:cxnLst/>
              <a:rect l="l" t="t" r="r" b="b"/>
              <a:pathLst>
                <a:path w="1243329" h="723900">
                  <a:moveTo>
                    <a:pt x="723138" y="0"/>
                  </a:moveTo>
                  <a:lnTo>
                    <a:pt x="675894" y="2286"/>
                  </a:lnTo>
                  <a:lnTo>
                    <a:pt x="629539" y="7366"/>
                  </a:lnTo>
                  <a:lnTo>
                    <a:pt x="583946" y="15367"/>
                  </a:lnTo>
                  <a:lnTo>
                    <a:pt x="539496" y="26162"/>
                  </a:lnTo>
                  <a:lnTo>
                    <a:pt x="496062" y="39497"/>
                  </a:lnTo>
                  <a:lnTo>
                    <a:pt x="453898" y="55372"/>
                  </a:lnTo>
                  <a:lnTo>
                    <a:pt x="413004" y="73787"/>
                  </a:lnTo>
                  <a:lnTo>
                    <a:pt x="373507" y="94615"/>
                  </a:lnTo>
                  <a:lnTo>
                    <a:pt x="335407" y="117729"/>
                  </a:lnTo>
                  <a:lnTo>
                    <a:pt x="298958" y="143002"/>
                  </a:lnTo>
                  <a:lnTo>
                    <a:pt x="264033" y="170307"/>
                  </a:lnTo>
                  <a:lnTo>
                    <a:pt x="230886" y="199771"/>
                  </a:lnTo>
                  <a:lnTo>
                    <a:pt x="199644" y="231013"/>
                  </a:lnTo>
                  <a:lnTo>
                    <a:pt x="170307" y="264160"/>
                  </a:lnTo>
                  <a:lnTo>
                    <a:pt x="142875" y="299085"/>
                  </a:lnTo>
                  <a:lnTo>
                    <a:pt x="117602" y="335661"/>
                  </a:lnTo>
                  <a:lnTo>
                    <a:pt x="94615" y="373761"/>
                  </a:lnTo>
                  <a:lnTo>
                    <a:pt x="73787" y="413258"/>
                  </a:lnTo>
                  <a:lnTo>
                    <a:pt x="55372" y="454279"/>
                  </a:lnTo>
                  <a:lnTo>
                    <a:pt x="39497" y="496443"/>
                  </a:lnTo>
                  <a:lnTo>
                    <a:pt x="26035" y="539877"/>
                  </a:lnTo>
                  <a:lnTo>
                    <a:pt x="15367" y="584327"/>
                  </a:lnTo>
                  <a:lnTo>
                    <a:pt x="7366" y="629920"/>
                  </a:lnTo>
                  <a:lnTo>
                    <a:pt x="2286" y="676402"/>
                  </a:lnTo>
                  <a:lnTo>
                    <a:pt x="0" y="723646"/>
                  </a:lnTo>
                  <a:lnTo>
                    <a:pt x="723138" y="723646"/>
                  </a:lnTo>
                  <a:lnTo>
                    <a:pt x="723138" y="0"/>
                  </a:lnTo>
                  <a:close/>
                </a:path>
                <a:path w="1243329" h="723900">
                  <a:moveTo>
                    <a:pt x="1243203" y="203200"/>
                  </a:moveTo>
                  <a:lnTo>
                    <a:pt x="1206881" y="170815"/>
                  </a:lnTo>
                  <a:lnTo>
                    <a:pt x="1168400" y="140843"/>
                  </a:lnTo>
                  <a:lnTo>
                    <a:pt x="1127887" y="113284"/>
                  </a:lnTo>
                  <a:lnTo>
                    <a:pt x="1085469" y="88519"/>
                  </a:lnTo>
                  <a:lnTo>
                    <a:pt x="1041273" y="66548"/>
                  </a:lnTo>
                  <a:lnTo>
                    <a:pt x="995553" y="47371"/>
                  </a:lnTo>
                  <a:lnTo>
                    <a:pt x="948309" y="31369"/>
                  </a:lnTo>
                  <a:lnTo>
                    <a:pt x="899795" y="18415"/>
                  </a:lnTo>
                  <a:lnTo>
                    <a:pt x="850138" y="8890"/>
                  </a:lnTo>
                  <a:lnTo>
                    <a:pt x="799465" y="2667"/>
                  </a:lnTo>
                  <a:lnTo>
                    <a:pt x="747776" y="0"/>
                  </a:lnTo>
                  <a:lnTo>
                    <a:pt x="747776" y="699008"/>
                  </a:lnTo>
                  <a:lnTo>
                    <a:pt x="1243203" y="203200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0372343" y="1805940"/>
              <a:ext cx="24765" cy="723900"/>
            </a:xfrm>
            <a:custGeom>
              <a:avLst/>
              <a:gdLst/>
              <a:ahLst/>
              <a:cxnLst/>
              <a:rect l="l" t="t" r="r" b="b"/>
              <a:pathLst>
                <a:path w="24765" h="723900">
                  <a:moveTo>
                    <a:pt x="24256" y="0"/>
                  </a:moveTo>
                  <a:lnTo>
                    <a:pt x="0" y="0"/>
                  </a:lnTo>
                  <a:lnTo>
                    <a:pt x="0" y="723646"/>
                  </a:lnTo>
                  <a:lnTo>
                    <a:pt x="9144" y="723646"/>
                  </a:lnTo>
                  <a:lnTo>
                    <a:pt x="6096" y="717550"/>
                  </a:lnTo>
                  <a:lnTo>
                    <a:pt x="24256" y="699008"/>
                  </a:lnTo>
                  <a:lnTo>
                    <a:pt x="24256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648444" y="2028443"/>
              <a:ext cx="1471930" cy="1250950"/>
            </a:xfrm>
            <a:custGeom>
              <a:avLst/>
              <a:gdLst/>
              <a:ahLst/>
              <a:cxnLst/>
              <a:rect l="l" t="t" r="r" b="b"/>
              <a:pathLst>
                <a:path w="1471929" h="1250950">
                  <a:moveTo>
                    <a:pt x="723519" y="526923"/>
                  </a:moveTo>
                  <a:lnTo>
                    <a:pt x="0" y="526923"/>
                  </a:lnTo>
                  <a:lnTo>
                    <a:pt x="2413" y="575818"/>
                  </a:lnTo>
                  <a:lnTo>
                    <a:pt x="8001" y="623824"/>
                  </a:lnTo>
                  <a:lnTo>
                    <a:pt x="16510" y="670814"/>
                  </a:lnTo>
                  <a:lnTo>
                    <a:pt x="28194" y="716788"/>
                  </a:lnTo>
                  <a:lnTo>
                    <a:pt x="42545" y="761619"/>
                  </a:lnTo>
                  <a:lnTo>
                    <a:pt x="59817" y="805053"/>
                  </a:lnTo>
                  <a:lnTo>
                    <a:pt x="79629" y="847217"/>
                  </a:lnTo>
                  <a:lnTo>
                    <a:pt x="102108" y="887857"/>
                  </a:lnTo>
                  <a:lnTo>
                    <a:pt x="126873" y="926846"/>
                  </a:lnTo>
                  <a:lnTo>
                    <a:pt x="154051" y="964184"/>
                  </a:lnTo>
                  <a:lnTo>
                    <a:pt x="183515" y="999744"/>
                  </a:lnTo>
                  <a:lnTo>
                    <a:pt x="215138" y="1033399"/>
                  </a:lnTo>
                  <a:lnTo>
                    <a:pt x="248793" y="1065022"/>
                  </a:lnTo>
                  <a:lnTo>
                    <a:pt x="284226" y="1094486"/>
                  </a:lnTo>
                  <a:lnTo>
                    <a:pt x="321691" y="1121791"/>
                  </a:lnTo>
                  <a:lnTo>
                    <a:pt x="360807" y="1146810"/>
                  </a:lnTo>
                  <a:lnTo>
                    <a:pt x="401447" y="1169289"/>
                  </a:lnTo>
                  <a:lnTo>
                    <a:pt x="443738" y="1189355"/>
                  </a:lnTo>
                  <a:lnTo>
                    <a:pt x="487426" y="1206754"/>
                  </a:lnTo>
                  <a:lnTo>
                    <a:pt x="532384" y="1221486"/>
                  </a:lnTo>
                  <a:lnTo>
                    <a:pt x="578612" y="1233297"/>
                  </a:lnTo>
                  <a:lnTo>
                    <a:pt x="625983" y="1242314"/>
                  </a:lnTo>
                  <a:lnTo>
                    <a:pt x="674243" y="1248156"/>
                  </a:lnTo>
                  <a:lnTo>
                    <a:pt x="723519" y="1250950"/>
                  </a:lnTo>
                  <a:lnTo>
                    <a:pt x="723519" y="526923"/>
                  </a:lnTo>
                  <a:close/>
                </a:path>
                <a:path w="1471929" h="1250950">
                  <a:moveTo>
                    <a:pt x="1471549" y="526923"/>
                  </a:moveTo>
                  <a:lnTo>
                    <a:pt x="748157" y="526923"/>
                  </a:lnTo>
                  <a:lnTo>
                    <a:pt x="748157" y="1250950"/>
                  </a:lnTo>
                  <a:lnTo>
                    <a:pt x="796925" y="1248156"/>
                  </a:lnTo>
                  <a:lnTo>
                    <a:pt x="845058" y="1242314"/>
                  </a:lnTo>
                  <a:lnTo>
                    <a:pt x="892048" y="1233297"/>
                  </a:lnTo>
                  <a:lnTo>
                    <a:pt x="938149" y="1221486"/>
                  </a:lnTo>
                  <a:lnTo>
                    <a:pt x="982980" y="1206754"/>
                  </a:lnTo>
                  <a:lnTo>
                    <a:pt x="1026541" y="1189355"/>
                  </a:lnTo>
                  <a:lnTo>
                    <a:pt x="1068705" y="1169289"/>
                  </a:lnTo>
                  <a:lnTo>
                    <a:pt x="1109472" y="1146810"/>
                  </a:lnTo>
                  <a:lnTo>
                    <a:pt x="1148588" y="1121791"/>
                  </a:lnTo>
                  <a:lnTo>
                    <a:pt x="1185926" y="1094486"/>
                  </a:lnTo>
                  <a:lnTo>
                    <a:pt x="1221613" y="1065022"/>
                  </a:lnTo>
                  <a:lnTo>
                    <a:pt x="1255268" y="1033399"/>
                  </a:lnTo>
                  <a:lnTo>
                    <a:pt x="1287018" y="999744"/>
                  </a:lnTo>
                  <a:lnTo>
                    <a:pt x="1316482" y="964184"/>
                  </a:lnTo>
                  <a:lnTo>
                    <a:pt x="1343914" y="926846"/>
                  </a:lnTo>
                  <a:lnTo>
                    <a:pt x="1368806" y="887857"/>
                  </a:lnTo>
                  <a:lnTo>
                    <a:pt x="1391412" y="847217"/>
                  </a:lnTo>
                  <a:lnTo>
                    <a:pt x="1411351" y="805053"/>
                  </a:lnTo>
                  <a:lnTo>
                    <a:pt x="1428623" y="761619"/>
                  </a:lnTo>
                  <a:lnTo>
                    <a:pt x="1443228" y="716788"/>
                  </a:lnTo>
                  <a:lnTo>
                    <a:pt x="1454912" y="670814"/>
                  </a:lnTo>
                  <a:lnTo>
                    <a:pt x="1463548" y="623824"/>
                  </a:lnTo>
                  <a:lnTo>
                    <a:pt x="1469136" y="575818"/>
                  </a:lnTo>
                  <a:lnTo>
                    <a:pt x="1471549" y="526923"/>
                  </a:lnTo>
                  <a:close/>
                </a:path>
                <a:path w="1471929" h="1250950">
                  <a:moveTo>
                    <a:pt x="1471549" y="502285"/>
                  </a:moveTo>
                  <a:lnTo>
                    <a:pt x="1468882" y="448945"/>
                  </a:lnTo>
                  <a:lnTo>
                    <a:pt x="1462405" y="397002"/>
                  </a:lnTo>
                  <a:lnTo>
                    <a:pt x="1452499" y="346202"/>
                  </a:lnTo>
                  <a:lnTo>
                    <a:pt x="1439164" y="296799"/>
                  </a:lnTo>
                  <a:lnTo>
                    <a:pt x="1422527" y="249047"/>
                  </a:lnTo>
                  <a:lnTo>
                    <a:pt x="1402842" y="202819"/>
                  </a:lnTo>
                  <a:lnTo>
                    <a:pt x="1380109" y="158369"/>
                  </a:lnTo>
                  <a:lnTo>
                    <a:pt x="1354582" y="115697"/>
                  </a:lnTo>
                  <a:lnTo>
                    <a:pt x="1326261" y="75057"/>
                  </a:lnTo>
                  <a:lnTo>
                    <a:pt x="1295527" y="36449"/>
                  </a:lnTo>
                  <a:lnTo>
                    <a:pt x="1262253" y="0"/>
                  </a:lnTo>
                  <a:lnTo>
                    <a:pt x="760349" y="502285"/>
                  </a:lnTo>
                  <a:lnTo>
                    <a:pt x="1471549" y="502285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648444" y="2529801"/>
              <a:ext cx="1471930" cy="749935"/>
            </a:xfrm>
            <a:custGeom>
              <a:avLst/>
              <a:gdLst/>
              <a:ahLst/>
              <a:cxnLst/>
              <a:rect l="l" t="t" r="r" b="b"/>
              <a:pathLst>
                <a:path w="1471929" h="749935">
                  <a:moveTo>
                    <a:pt x="723468" y="0"/>
                  </a:moveTo>
                  <a:lnTo>
                    <a:pt x="0" y="0"/>
                  </a:lnTo>
                  <a:lnTo>
                    <a:pt x="0" y="24676"/>
                  </a:lnTo>
                  <a:lnTo>
                    <a:pt x="723468" y="24676"/>
                  </a:lnTo>
                  <a:lnTo>
                    <a:pt x="723468" y="0"/>
                  </a:lnTo>
                  <a:close/>
                </a:path>
                <a:path w="1471929" h="749935">
                  <a:moveTo>
                    <a:pt x="748144" y="24688"/>
                  </a:moveTo>
                  <a:lnTo>
                    <a:pt x="723519" y="24688"/>
                  </a:lnTo>
                  <a:lnTo>
                    <a:pt x="723519" y="749465"/>
                  </a:lnTo>
                  <a:lnTo>
                    <a:pt x="748144" y="749465"/>
                  </a:lnTo>
                  <a:lnTo>
                    <a:pt x="748144" y="24688"/>
                  </a:lnTo>
                  <a:close/>
                </a:path>
                <a:path w="1471929" h="749935">
                  <a:moveTo>
                    <a:pt x="1471549" y="38"/>
                  </a:moveTo>
                  <a:lnTo>
                    <a:pt x="760476" y="38"/>
                  </a:lnTo>
                  <a:lnTo>
                    <a:pt x="748157" y="12357"/>
                  </a:lnTo>
                  <a:lnTo>
                    <a:pt x="748157" y="24676"/>
                  </a:lnTo>
                  <a:lnTo>
                    <a:pt x="1471549" y="24676"/>
                  </a:lnTo>
                  <a:lnTo>
                    <a:pt x="1471549" y="38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0372343" y="2529840"/>
              <a:ext cx="24765" cy="26034"/>
            </a:xfrm>
            <a:custGeom>
              <a:avLst/>
              <a:gdLst/>
              <a:ahLst/>
              <a:cxnLst/>
              <a:rect l="l" t="t" r="r" b="b"/>
              <a:pathLst>
                <a:path w="24765" h="26035">
                  <a:moveTo>
                    <a:pt x="9144" y="0"/>
                  </a:moveTo>
                  <a:lnTo>
                    <a:pt x="0" y="0"/>
                  </a:lnTo>
                  <a:lnTo>
                    <a:pt x="0" y="25781"/>
                  </a:lnTo>
                  <a:lnTo>
                    <a:pt x="24256" y="25781"/>
                  </a:lnTo>
                  <a:lnTo>
                    <a:pt x="24256" y="12954"/>
                  </a:lnTo>
                  <a:lnTo>
                    <a:pt x="21208" y="12954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396728" y="2008631"/>
              <a:ext cx="513080" cy="522605"/>
            </a:xfrm>
            <a:custGeom>
              <a:avLst/>
              <a:gdLst/>
              <a:ahLst/>
              <a:cxnLst/>
              <a:rect l="l" t="t" r="r" b="b"/>
              <a:pathLst>
                <a:path w="513079" h="522605">
                  <a:moveTo>
                    <a:pt x="494665" y="0"/>
                  </a:moveTo>
                  <a:lnTo>
                    <a:pt x="0" y="497585"/>
                  </a:lnTo>
                  <a:lnTo>
                    <a:pt x="0" y="522223"/>
                  </a:lnTo>
                  <a:lnTo>
                    <a:pt x="12319" y="522223"/>
                  </a:lnTo>
                  <a:lnTo>
                    <a:pt x="513079" y="18541"/>
                  </a:lnTo>
                  <a:lnTo>
                    <a:pt x="494665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0378440" y="2505455"/>
              <a:ext cx="30480" cy="38100"/>
            </a:xfrm>
            <a:custGeom>
              <a:avLst/>
              <a:gdLst/>
              <a:ahLst/>
              <a:cxnLst/>
              <a:rect l="l" t="t" r="r" b="b"/>
              <a:pathLst>
                <a:path w="30479" h="38100">
                  <a:moveTo>
                    <a:pt x="18034" y="0"/>
                  </a:moveTo>
                  <a:lnTo>
                    <a:pt x="0" y="18796"/>
                  </a:lnTo>
                  <a:lnTo>
                    <a:pt x="3048" y="25019"/>
                  </a:lnTo>
                  <a:lnTo>
                    <a:pt x="18034" y="25019"/>
                  </a:lnTo>
                  <a:lnTo>
                    <a:pt x="18034" y="0"/>
                  </a:lnTo>
                  <a:close/>
                </a:path>
                <a:path w="30479" h="38100">
                  <a:moveTo>
                    <a:pt x="30099" y="25019"/>
                  </a:moveTo>
                  <a:lnTo>
                    <a:pt x="18034" y="25019"/>
                  </a:lnTo>
                  <a:lnTo>
                    <a:pt x="18034" y="37592"/>
                  </a:lnTo>
                  <a:lnTo>
                    <a:pt x="30099" y="25019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0381488" y="2529840"/>
              <a:ext cx="15240" cy="13335"/>
            </a:xfrm>
            <a:custGeom>
              <a:avLst/>
              <a:gdLst/>
              <a:ahLst/>
              <a:cxnLst/>
              <a:rect l="l" t="t" r="r" b="b"/>
              <a:pathLst>
                <a:path w="15240" h="13335">
                  <a:moveTo>
                    <a:pt x="14731" y="0"/>
                  </a:moveTo>
                  <a:lnTo>
                    <a:pt x="0" y="0"/>
                  </a:lnTo>
                  <a:lnTo>
                    <a:pt x="11810" y="13335"/>
                  </a:lnTo>
                  <a:lnTo>
                    <a:pt x="14731" y="13335"/>
                  </a:lnTo>
                  <a:lnTo>
                    <a:pt x="14731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9704831" y="1860803"/>
              <a:ext cx="1356360" cy="1359535"/>
            </a:xfrm>
            <a:custGeom>
              <a:avLst/>
              <a:gdLst/>
              <a:ahLst/>
              <a:cxnLst/>
              <a:rect l="l" t="t" r="r" b="b"/>
              <a:pathLst>
                <a:path w="1356359" h="1359535">
                  <a:moveTo>
                    <a:pt x="679576" y="0"/>
                  </a:moveTo>
                  <a:lnTo>
                    <a:pt x="631063" y="1650"/>
                  </a:lnTo>
                  <a:lnTo>
                    <a:pt x="583565" y="6731"/>
                  </a:lnTo>
                  <a:lnTo>
                    <a:pt x="536956" y="15112"/>
                  </a:lnTo>
                  <a:lnTo>
                    <a:pt x="491490" y="26416"/>
                  </a:lnTo>
                  <a:lnTo>
                    <a:pt x="447421" y="40894"/>
                  </a:lnTo>
                  <a:lnTo>
                    <a:pt x="404622" y="58166"/>
                  </a:lnTo>
                  <a:lnTo>
                    <a:pt x="363347" y="78232"/>
                  </a:lnTo>
                  <a:lnTo>
                    <a:pt x="323596" y="100837"/>
                  </a:lnTo>
                  <a:lnTo>
                    <a:pt x="285750" y="126111"/>
                  </a:lnTo>
                  <a:lnTo>
                    <a:pt x="249554" y="153797"/>
                  </a:lnTo>
                  <a:lnTo>
                    <a:pt x="215392" y="183769"/>
                  </a:lnTo>
                  <a:lnTo>
                    <a:pt x="183388" y="215900"/>
                  </a:lnTo>
                  <a:lnTo>
                    <a:pt x="153416" y="250062"/>
                  </a:lnTo>
                  <a:lnTo>
                    <a:pt x="125857" y="286258"/>
                  </a:lnTo>
                  <a:lnTo>
                    <a:pt x="100711" y="324358"/>
                  </a:lnTo>
                  <a:lnTo>
                    <a:pt x="77977" y="364109"/>
                  </a:lnTo>
                  <a:lnTo>
                    <a:pt x="58039" y="405511"/>
                  </a:lnTo>
                  <a:lnTo>
                    <a:pt x="40767" y="448310"/>
                  </a:lnTo>
                  <a:lnTo>
                    <a:pt x="26416" y="492633"/>
                  </a:lnTo>
                  <a:lnTo>
                    <a:pt x="14986" y="538099"/>
                  </a:lnTo>
                  <a:lnTo>
                    <a:pt x="6731" y="584708"/>
                  </a:lnTo>
                  <a:lnTo>
                    <a:pt x="1650" y="632460"/>
                  </a:lnTo>
                  <a:lnTo>
                    <a:pt x="0" y="681101"/>
                  </a:lnTo>
                  <a:lnTo>
                    <a:pt x="1650" y="729361"/>
                  </a:lnTo>
                  <a:lnTo>
                    <a:pt x="6731" y="776605"/>
                  </a:lnTo>
                  <a:lnTo>
                    <a:pt x="14986" y="822960"/>
                  </a:lnTo>
                  <a:lnTo>
                    <a:pt x="26416" y="868172"/>
                  </a:lnTo>
                  <a:lnTo>
                    <a:pt x="40767" y="912241"/>
                  </a:lnTo>
                  <a:lnTo>
                    <a:pt x="58039" y="954913"/>
                  </a:lnTo>
                  <a:lnTo>
                    <a:pt x="77977" y="996061"/>
                  </a:lnTo>
                  <a:lnTo>
                    <a:pt x="100711" y="1035558"/>
                  </a:lnTo>
                  <a:lnTo>
                    <a:pt x="125857" y="1073404"/>
                  </a:lnTo>
                  <a:lnTo>
                    <a:pt x="153416" y="1109472"/>
                  </a:lnTo>
                  <a:lnTo>
                    <a:pt x="183388" y="1143635"/>
                  </a:lnTo>
                  <a:lnTo>
                    <a:pt x="215392" y="1175639"/>
                  </a:lnTo>
                  <a:lnTo>
                    <a:pt x="249554" y="1205611"/>
                  </a:lnTo>
                  <a:lnTo>
                    <a:pt x="285750" y="1233170"/>
                  </a:lnTo>
                  <a:lnTo>
                    <a:pt x="323596" y="1258316"/>
                  </a:lnTo>
                  <a:lnTo>
                    <a:pt x="363347" y="1280922"/>
                  </a:lnTo>
                  <a:lnTo>
                    <a:pt x="404622" y="1300988"/>
                  </a:lnTo>
                  <a:lnTo>
                    <a:pt x="447421" y="1318260"/>
                  </a:lnTo>
                  <a:lnTo>
                    <a:pt x="491490" y="1332611"/>
                  </a:lnTo>
                  <a:lnTo>
                    <a:pt x="536956" y="1344041"/>
                  </a:lnTo>
                  <a:lnTo>
                    <a:pt x="583565" y="1352296"/>
                  </a:lnTo>
                  <a:lnTo>
                    <a:pt x="631063" y="1357376"/>
                  </a:lnTo>
                  <a:lnTo>
                    <a:pt x="679576" y="1359027"/>
                  </a:lnTo>
                  <a:lnTo>
                    <a:pt x="727710" y="1357376"/>
                  </a:lnTo>
                  <a:lnTo>
                    <a:pt x="775081" y="1352296"/>
                  </a:lnTo>
                  <a:lnTo>
                    <a:pt x="821309" y="1344041"/>
                  </a:lnTo>
                  <a:lnTo>
                    <a:pt x="866394" y="1332611"/>
                  </a:lnTo>
                  <a:lnTo>
                    <a:pt x="910336" y="1318260"/>
                  </a:lnTo>
                  <a:lnTo>
                    <a:pt x="952881" y="1300988"/>
                  </a:lnTo>
                  <a:lnTo>
                    <a:pt x="993901" y="1280922"/>
                  </a:lnTo>
                  <a:lnTo>
                    <a:pt x="1033399" y="1258316"/>
                  </a:lnTo>
                  <a:lnTo>
                    <a:pt x="1071245" y="1233170"/>
                  </a:lnTo>
                  <a:lnTo>
                    <a:pt x="1107186" y="1205611"/>
                  </a:lnTo>
                  <a:lnTo>
                    <a:pt x="1141222" y="1175639"/>
                  </a:lnTo>
                  <a:lnTo>
                    <a:pt x="1173226" y="1143635"/>
                  </a:lnTo>
                  <a:lnTo>
                    <a:pt x="1202944" y="1109472"/>
                  </a:lnTo>
                  <a:lnTo>
                    <a:pt x="1230502" y="1073404"/>
                  </a:lnTo>
                  <a:lnTo>
                    <a:pt x="1255649" y="1035558"/>
                  </a:lnTo>
                  <a:lnTo>
                    <a:pt x="1278254" y="996061"/>
                  </a:lnTo>
                  <a:lnTo>
                    <a:pt x="1298194" y="954913"/>
                  </a:lnTo>
                  <a:lnTo>
                    <a:pt x="1315466" y="912241"/>
                  </a:lnTo>
                  <a:lnTo>
                    <a:pt x="1329817" y="868172"/>
                  </a:lnTo>
                  <a:lnTo>
                    <a:pt x="1341247" y="822960"/>
                  </a:lnTo>
                  <a:lnTo>
                    <a:pt x="1349502" y="776605"/>
                  </a:lnTo>
                  <a:lnTo>
                    <a:pt x="1354454" y="729361"/>
                  </a:lnTo>
                  <a:lnTo>
                    <a:pt x="1356233" y="681101"/>
                  </a:lnTo>
                  <a:lnTo>
                    <a:pt x="1354454" y="632460"/>
                  </a:lnTo>
                  <a:lnTo>
                    <a:pt x="1349502" y="584708"/>
                  </a:lnTo>
                  <a:lnTo>
                    <a:pt x="1341247" y="538099"/>
                  </a:lnTo>
                  <a:lnTo>
                    <a:pt x="1329817" y="492633"/>
                  </a:lnTo>
                  <a:lnTo>
                    <a:pt x="1315466" y="448310"/>
                  </a:lnTo>
                  <a:lnTo>
                    <a:pt x="1298194" y="405511"/>
                  </a:lnTo>
                  <a:lnTo>
                    <a:pt x="1278254" y="364109"/>
                  </a:lnTo>
                  <a:lnTo>
                    <a:pt x="1255649" y="324358"/>
                  </a:lnTo>
                  <a:lnTo>
                    <a:pt x="1230502" y="286258"/>
                  </a:lnTo>
                  <a:lnTo>
                    <a:pt x="1202944" y="250062"/>
                  </a:lnTo>
                  <a:lnTo>
                    <a:pt x="1173226" y="215900"/>
                  </a:lnTo>
                  <a:lnTo>
                    <a:pt x="1141222" y="183769"/>
                  </a:lnTo>
                  <a:lnTo>
                    <a:pt x="1107186" y="153797"/>
                  </a:lnTo>
                  <a:lnTo>
                    <a:pt x="1071245" y="126111"/>
                  </a:lnTo>
                  <a:lnTo>
                    <a:pt x="1033399" y="100837"/>
                  </a:lnTo>
                  <a:lnTo>
                    <a:pt x="993901" y="78232"/>
                  </a:lnTo>
                  <a:lnTo>
                    <a:pt x="952881" y="58166"/>
                  </a:lnTo>
                  <a:lnTo>
                    <a:pt x="910336" y="40894"/>
                  </a:lnTo>
                  <a:lnTo>
                    <a:pt x="866394" y="26416"/>
                  </a:lnTo>
                  <a:lnTo>
                    <a:pt x="821309" y="15112"/>
                  </a:lnTo>
                  <a:lnTo>
                    <a:pt x="775081" y="6731"/>
                  </a:lnTo>
                  <a:lnTo>
                    <a:pt x="727710" y="1650"/>
                  </a:lnTo>
                  <a:lnTo>
                    <a:pt x="679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455664" y="3756659"/>
              <a:ext cx="1470025" cy="1473200"/>
            </a:xfrm>
            <a:custGeom>
              <a:avLst/>
              <a:gdLst/>
              <a:ahLst/>
              <a:cxnLst/>
              <a:rect l="l" t="t" r="r" b="b"/>
              <a:pathLst>
                <a:path w="1470025" h="1473200">
                  <a:moveTo>
                    <a:pt x="716534" y="736600"/>
                  </a:moveTo>
                  <a:lnTo>
                    <a:pt x="205994" y="224917"/>
                  </a:lnTo>
                  <a:lnTo>
                    <a:pt x="172834" y="262255"/>
                  </a:lnTo>
                  <a:lnTo>
                    <a:pt x="142113" y="301879"/>
                  </a:lnTo>
                  <a:lnTo>
                    <a:pt x="113906" y="343662"/>
                  </a:lnTo>
                  <a:lnTo>
                    <a:pt x="88392" y="387477"/>
                  </a:lnTo>
                  <a:lnTo>
                    <a:pt x="65913" y="433070"/>
                  </a:lnTo>
                  <a:lnTo>
                    <a:pt x="46355" y="480314"/>
                  </a:lnTo>
                  <a:lnTo>
                    <a:pt x="30099" y="529082"/>
                  </a:lnTo>
                  <a:lnTo>
                    <a:pt x="17145" y="579247"/>
                  </a:lnTo>
                  <a:lnTo>
                    <a:pt x="7747" y="630682"/>
                  </a:lnTo>
                  <a:lnTo>
                    <a:pt x="1905" y="683133"/>
                  </a:lnTo>
                  <a:lnTo>
                    <a:pt x="0" y="736600"/>
                  </a:lnTo>
                  <a:lnTo>
                    <a:pt x="1905" y="790575"/>
                  </a:lnTo>
                  <a:lnTo>
                    <a:pt x="7747" y="843534"/>
                  </a:lnTo>
                  <a:lnTo>
                    <a:pt x="17145" y="895096"/>
                  </a:lnTo>
                  <a:lnTo>
                    <a:pt x="30099" y="945388"/>
                  </a:lnTo>
                  <a:lnTo>
                    <a:pt x="46355" y="994029"/>
                  </a:lnTo>
                  <a:lnTo>
                    <a:pt x="65913" y="1041146"/>
                  </a:lnTo>
                  <a:lnTo>
                    <a:pt x="88392" y="1086358"/>
                  </a:lnTo>
                  <a:lnTo>
                    <a:pt x="113906" y="1129919"/>
                  </a:lnTo>
                  <a:lnTo>
                    <a:pt x="142113" y="1171448"/>
                  </a:lnTo>
                  <a:lnTo>
                    <a:pt x="172834" y="1210818"/>
                  </a:lnTo>
                  <a:lnTo>
                    <a:pt x="205994" y="1248156"/>
                  </a:lnTo>
                  <a:lnTo>
                    <a:pt x="716534" y="736600"/>
                  </a:lnTo>
                  <a:close/>
                </a:path>
                <a:path w="1470025" h="1473200">
                  <a:moveTo>
                    <a:pt x="1470025" y="727329"/>
                  </a:moveTo>
                  <a:lnTo>
                    <a:pt x="1467739" y="679577"/>
                  </a:lnTo>
                  <a:lnTo>
                    <a:pt x="1462532" y="632714"/>
                  </a:lnTo>
                  <a:lnTo>
                    <a:pt x="1454404" y="586740"/>
                  </a:lnTo>
                  <a:lnTo>
                    <a:pt x="1429893" y="497840"/>
                  </a:lnTo>
                  <a:lnTo>
                    <a:pt x="1413764" y="455168"/>
                  </a:lnTo>
                  <a:lnTo>
                    <a:pt x="1394968" y="413766"/>
                  </a:lnTo>
                  <a:lnTo>
                    <a:pt x="1373886" y="373761"/>
                  </a:lnTo>
                  <a:lnTo>
                    <a:pt x="1350391" y="335153"/>
                  </a:lnTo>
                  <a:lnTo>
                    <a:pt x="1324737" y="298196"/>
                  </a:lnTo>
                  <a:lnTo>
                    <a:pt x="1296797" y="262890"/>
                  </a:lnTo>
                  <a:lnTo>
                    <a:pt x="1266952" y="229489"/>
                  </a:lnTo>
                  <a:lnTo>
                    <a:pt x="1235202" y="197866"/>
                  </a:lnTo>
                  <a:lnTo>
                    <a:pt x="1201420" y="168148"/>
                  </a:lnTo>
                  <a:lnTo>
                    <a:pt x="1165987" y="140589"/>
                  </a:lnTo>
                  <a:lnTo>
                    <a:pt x="1128903" y="115189"/>
                  </a:lnTo>
                  <a:lnTo>
                    <a:pt x="1090168" y="92075"/>
                  </a:lnTo>
                  <a:lnTo>
                    <a:pt x="1050036" y="71247"/>
                  </a:lnTo>
                  <a:lnTo>
                    <a:pt x="1008507" y="52959"/>
                  </a:lnTo>
                  <a:lnTo>
                    <a:pt x="965581" y="37211"/>
                  </a:lnTo>
                  <a:lnTo>
                    <a:pt x="921512" y="24003"/>
                  </a:lnTo>
                  <a:lnTo>
                    <a:pt x="876300" y="13716"/>
                  </a:lnTo>
                  <a:lnTo>
                    <a:pt x="830072" y="6096"/>
                  </a:lnTo>
                  <a:lnTo>
                    <a:pt x="782955" y="1524"/>
                  </a:lnTo>
                  <a:lnTo>
                    <a:pt x="735076" y="0"/>
                  </a:lnTo>
                  <a:lnTo>
                    <a:pt x="681101" y="1905"/>
                  </a:lnTo>
                  <a:lnTo>
                    <a:pt x="628269" y="7747"/>
                  </a:lnTo>
                  <a:lnTo>
                    <a:pt x="576707" y="17145"/>
                  </a:lnTo>
                  <a:lnTo>
                    <a:pt x="526669" y="30099"/>
                  </a:lnTo>
                  <a:lnTo>
                    <a:pt x="478028" y="46482"/>
                  </a:lnTo>
                  <a:lnTo>
                    <a:pt x="431165" y="66040"/>
                  </a:lnTo>
                  <a:lnTo>
                    <a:pt x="385826" y="88646"/>
                  </a:lnTo>
                  <a:lnTo>
                    <a:pt x="342519" y="114046"/>
                  </a:lnTo>
                  <a:lnTo>
                    <a:pt x="301117" y="142367"/>
                  </a:lnTo>
                  <a:lnTo>
                    <a:pt x="261747" y="173228"/>
                  </a:lnTo>
                  <a:lnTo>
                    <a:pt x="224536" y="206502"/>
                  </a:lnTo>
                  <a:lnTo>
                    <a:pt x="735076" y="721106"/>
                  </a:lnTo>
                  <a:lnTo>
                    <a:pt x="879602" y="573278"/>
                  </a:lnTo>
                  <a:lnTo>
                    <a:pt x="898017" y="591693"/>
                  </a:lnTo>
                  <a:lnTo>
                    <a:pt x="753491" y="736600"/>
                  </a:lnTo>
                  <a:lnTo>
                    <a:pt x="827278" y="810514"/>
                  </a:lnTo>
                  <a:lnTo>
                    <a:pt x="808863" y="829056"/>
                  </a:lnTo>
                  <a:lnTo>
                    <a:pt x="735076" y="755015"/>
                  </a:lnTo>
                  <a:lnTo>
                    <a:pt x="224536" y="1266571"/>
                  </a:lnTo>
                  <a:lnTo>
                    <a:pt x="261747" y="1299972"/>
                  </a:lnTo>
                  <a:lnTo>
                    <a:pt x="301117" y="1330706"/>
                  </a:lnTo>
                  <a:lnTo>
                    <a:pt x="342519" y="1359027"/>
                  </a:lnTo>
                  <a:lnTo>
                    <a:pt x="385826" y="1384554"/>
                  </a:lnTo>
                  <a:lnTo>
                    <a:pt x="431165" y="1407033"/>
                  </a:lnTo>
                  <a:lnTo>
                    <a:pt x="478028" y="1426591"/>
                  </a:lnTo>
                  <a:lnTo>
                    <a:pt x="526669" y="1442974"/>
                  </a:lnTo>
                  <a:lnTo>
                    <a:pt x="576707" y="1455928"/>
                  </a:lnTo>
                  <a:lnTo>
                    <a:pt x="628269" y="1465326"/>
                  </a:lnTo>
                  <a:lnTo>
                    <a:pt x="681101" y="1471168"/>
                  </a:lnTo>
                  <a:lnTo>
                    <a:pt x="735076" y="1473073"/>
                  </a:lnTo>
                  <a:lnTo>
                    <a:pt x="782574" y="1471549"/>
                  </a:lnTo>
                  <a:lnTo>
                    <a:pt x="829437" y="1467104"/>
                  </a:lnTo>
                  <a:lnTo>
                    <a:pt x="875284" y="1459750"/>
                  </a:lnTo>
                  <a:lnTo>
                    <a:pt x="920242" y="1449451"/>
                  </a:lnTo>
                  <a:lnTo>
                    <a:pt x="964057" y="1436624"/>
                  </a:lnTo>
                  <a:lnTo>
                    <a:pt x="1006729" y="1421003"/>
                  </a:lnTo>
                  <a:lnTo>
                    <a:pt x="1048131" y="1402969"/>
                  </a:lnTo>
                  <a:lnTo>
                    <a:pt x="1088136" y="1382522"/>
                  </a:lnTo>
                  <a:lnTo>
                    <a:pt x="1126744" y="1359662"/>
                  </a:lnTo>
                  <a:lnTo>
                    <a:pt x="1163828" y="1334643"/>
                  </a:lnTo>
                  <a:lnTo>
                    <a:pt x="1199134" y="1307465"/>
                  </a:lnTo>
                  <a:lnTo>
                    <a:pt x="1232789" y="1278128"/>
                  </a:lnTo>
                  <a:lnTo>
                    <a:pt x="1264666" y="1246886"/>
                  </a:lnTo>
                  <a:lnTo>
                    <a:pt x="1294638" y="1213739"/>
                  </a:lnTo>
                  <a:lnTo>
                    <a:pt x="1322451" y="1178941"/>
                  </a:lnTo>
                  <a:lnTo>
                    <a:pt x="1348232" y="1142238"/>
                  </a:lnTo>
                  <a:lnTo>
                    <a:pt x="1371854" y="1104138"/>
                  </a:lnTo>
                  <a:lnTo>
                    <a:pt x="1393063" y="1064387"/>
                  </a:lnTo>
                  <a:lnTo>
                    <a:pt x="1411986" y="1023239"/>
                  </a:lnTo>
                  <a:lnTo>
                    <a:pt x="1428496" y="980821"/>
                  </a:lnTo>
                  <a:lnTo>
                    <a:pt x="1442339" y="937133"/>
                  </a:lnTo>
                  <a:lnTo>
                    <a:pt x="1453515" y="892302"/>
                  </a:lnTo>
                  <a:lnTo>
                    <a:pt x="1461897" y="846455"/>
                  </a:lnTo>
                  <a:lnTo>
                    <a:pt x="1463929" y="829056"/>
                  </a:lnTo>
                  <a:lnTo>
                    <a:pt x="1467485" y="799592"/>
                  </a:lnTo>
                  <a:lnTo>
                    <a:pt x="1470025" y="751967"/>
                  </a:lnTo>
                  <a:lnTo>
                    <a:pt x="867283" y="751967"/>
                  </a:lnTo>
                  <a:lnTo>
                    <a:pt x="867283" y="727329"/>
                  </a:lnTo>
                  <a:lnTo>
                    <a:pt x="1470025" y="727329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661404" y="3963923"/>
              <a:ext cx="528955" cy="1059180"/>
            </a:xfrm>
            <a:custGeom>
              <a:avLst/>
              <a:gdLst/>
              <a:ahLst/>
              <a:cxnLst/>
              <a:rect l="l" t="t" r="r" b="b"/>
              <a:pathLst>
                <a:path w="528954" h="1059179">
                  <a:moveTo>
                    <a:pt x="528574" y="548005"/>
                  </a:moveTo>
                  <a:lnTo>
                    <a:pt x="510032" y="529463"/>
                  </a:lnTo>
                  <a:lnTo>
                    <a:pt x="0" y="1040511"/>
                  </a:lnTo>
                  <a:lnTo>
                    <a:pt x="18415" y="1058926"/>
                  </a:lnTo>
                  <a:lnTo>
                    <a:pt x="528574" y="548005"/>
                  </a:lnTo>
                  <a:close/>
                </a:path>
                <a:path w="528954" h="1059179">
                  <a:moveTo>
                    <a:pt x="528574" y="514096"/>
                  </a:moveTo>
                  <a:lnTo>
                    <a:pt x="18415" y="0"/>
                  </a:lnTo>
                  <a:lnTo>
                    <a:pt x="0" y="18415"/>
                  </a:lnTo>
                  <a:lnTo>
                    <a:pt x="510032" y="529463"/>
                  </a:lnTo>
                  <a:lnTo>
                    <a:pt x="528574" y="514096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71943" y="4330192"/>
              <a:ext cx="180848" cy="255524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7322819" y="4483592"/>
              <a:ext cx="603885" cy="26034"/>
            </a:xfrm>
            <a:custGeom>
              <a:avLst/>
              <a:gdLst/>
              <a:ahLst/>
              <a:cxnLst/>
              <a:rect l="l" t="t" r="r" b="b"/>
              <a:pathLst>
                <a:path w="603884" h="26035">
                  <a:moveTo>
                    <a:pt x="603288" y="0"/>
                  </a:moveTo>
                  <a:lnTo>
                    <a:pt x="0" y="0"/>
                  </a:lnTo>
                  <a:lnTo>
                    <a:pt x="0" y="25796"/>
                  </a:lnTo>
                  <a:lnTo>
                    <a:pt x="603288" y="25796"/>
                  </a:lnTo>
                  <a:lnTo>
                    <a:pt x="603288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513576" y="3816095"/>
              <a:ext cx="1353820" cy="1359535"/>
            </a:xfrm>
            <a:custGeom>
              <a:avLst/>
              <a:gdLst/>
              <a:ahLst/>
              <a:cxnLst/>
              <a:rect l="l" t="t" r="r" b="b"/>
              <a:pathLst>
                <a:path w="1353820" h="1359535">
                  <a:moveTo>
                    <a:pt x="676655" y="0"/>
                  </a:moveTo>
                  <a:lnTo>
                    <a:pt x="628142" y="1650"/>
                  </a:lnTo>
                  <a:lnTo>
                    <a:pt x="580517" y="6730"/>
                  </a:lnTo>
                  <a:lnTo>
                    <a:pt x="534034" y="14858"/>
                  </a:lnTo>
                  <a:lnTo>
                    <a:pt x="488696" y="26161"/>
                  </a:lnTo>
                  <a:lnTo>
                    <a:pt x="444753" y="40512"/>
                  </a:lnTo>
                  <a:lnTo>
                    <a:pt x="402081" y="57657"/>
                  </a:lnTo>
                  <a:lnTo>
                    <a:pt x="360933" y="77469"/>
                  </a:lnTo>
                  <a:lnTo>
                    <a:pt x="321437" y="100075"/>
                  </a:lnTo>
                  <a:lnTo>
                    <a:pt x="283718" y="125094"/>
                  </a:lnTo>
                  <a:lnTo>
                    <a:pt x="247776" y="152526"/>
                  </a:lnTo>
                  <a:lnTo>
                    <a:pt x="213868" y="182244"/>
                  </a:lnTo>
                  <a:lnTo>
                    <a:pt x="181864" y="214248"/>
                  </a:lnTo>
                  <a:lnTo>
                    <a:pt x="152273" y="248284"/>
                  </a:lnTo>
                  <a:lnTo>
                    <a:pt x="124841" y="284225"/>
                  </a:lnTo>
                  <a:lnTo>
                    <a:pt x="99822" y="322071"/>
                  </a:lnTo>
                  <a:lnTo>
                    <a:pt x="77343" y="361695"/>
                  </a:lnTo>
                  <a:lnTo>
                    <a:pt x="57530" y="402843"/>
                  </a:lnTo>
                  <a:lnTo>
                    <a:pt x="40385" y="445642"/>
                  </a:lnTo>
                  <a:lnTo>
                    <a:pt x="26162" y="489711"/>
                  </a:lnTo>
                  <a:lnTo>
                    <a:pt x="14858" y="535177"/>
                  </a:lnTo>
                  <a:lnTo>
                    <a:pt x="6730" y="581786"/>
                  </a:lnTo>
                  <a:lnTo>
                    <a:pt x="1650" y="629411"/>
                  </a:lnTo>
                  <a:lnTo>
                    <a:pt x="0" y="678052"/>
                  </a:lnTo>
                  <a:lnTo>
                    <a:pt x="1650" y="726566"/>
                  </a:lnTo>
                  <a:lnTo>
                    <a:pt x="6730" y="774318"/>
                  </a:lnTo>
                  <a:lnTo>
                    <a:pt x="14858" y="820927"/>
                  </a:lnTo>
                  <a:lnTo>
                    <a:pt x="26162" y="866520"/>
                  </a:lnTo>
                  <a:lnTo>
                    <a:pt x="40385" y="910716"/>
                  </a:lnTo>
                  <a:lnTo>
                    <a:pt x="57530" y="953642"/>
                  </a:lnTo>
                  <a:lnTo>
                    <a:pt x="77343" y="994917"/>
                  </a:lnTo>
                  <a:lnTo>
                    <a:pt x="99822" y="1034795"/>
                  </a:lnTo>
                  <a:lnTo>
                    <a:pt x="124841" y="1072768"/>
                  </a:lnTo>
                  <a:lnTo>
                    <a:pt x="152273" y="1108964"/>
                  </a:lnTo>
                  <a:lnTo>
                    <a:pt x="181864" y="1143127"/>
                  </a:lnTo>
                  <a:lnTo>
                    <a:pt x="213868" y="1175384"/>
                  </a:lnTo>
                  <a:lnTo>
                    <a:pt x="247776" y="1205356"/>
                  </a:lnTo>
                  <a:lnTo>
                    <a:pt x="283718" y="1232915"/>
                  </a:lnTo>
                  <a:lnTo>
                    <a:pt x="321437" y="1258189"/>
                  </a:lnTo>
                  <a:lnTo>
                    <a:pt x="360933" y="1280921"/>
                  </a:lnTo>
                  <a:lnTo>
                    <a:pt x="402081" y="1300987"/>
                  </a:lnTo>
                  <a:lnTo>
                    <a:pt x="444753" y="1318259"/>
                  </a:lnTo>
                  <a:lnTo>
                    <a:pt x="488696" y="1332610"/>
                  </a:lnTo>
                  <a:lnTo>
                    <a:pt x="534034" y="1344040"/>
                  </a:lnTo>
                  <a:lnTo>
                    <a:pt x="580517" y="1352295"/>
                  </a:lnTo>
                  <a:lnTo>
                    <a:pt x="628142" y="1357376"/>
                  </a:lnTo>
                  <a:lnTo>
                    <a:pt x="676655" y="1359027"/>
                  </a:lnTo>
                  <a:lnTo>
                    <a:pt x="725170" y="1357376"/>
                  </a:lnTo>
                  <a:lnTo>
                    <a:pt x="772668" y="1352295"/>
                  </a:lnTo>
                  <a:lnTo>
                    <a:pt x="819150" y="1344040"/>
                  </a:lnTo>
                  <a:lnTo>
                    <a:pt x="864489" y="1332610"/>
                  </a:lnTo>
                  <a:lnTo>
                    <a:pt x="908557" y="1318259"/>
                  </a:lnTo>
                  <a:lnTo>
                    <a:pt x="951102" y="1300987"/>
                  </a:lnTo>
                  <a:lnTo>
                    <a:pt x="992251" y="1280921"/>
                  </a:lnTo>
                  <a:lnTo>
                    <a:pt x="1031748" y="1258189"/>
                  </a:lnTo>
                  <a:lnTo>
                    <a:pt x="1069594" y="1232915"/>
                  </a:lnTo>
                  <a:lnTo>
                    <a:pt x="1105534" y="1205356"/>
                  </a:lnTo>
                  <a:lnTo>
                    <a:pt x="1139444" y="1175384"/>
                  </a:lnTo>
                  <a:lnTo>
                    <a:pt x="1171321" y="1143127"/>
                  </a:lnTo>
                  <a:lnTo>
                    <a:pt x="1201039" y="1108964"/>
                  </a:lnTo>
                  <a:lnTo>
                    <a:pt x="1228471" y="1072768"/>
                  </a:lnTo>
                  <a:lnTo>
                    <a:pt x="1253490" y="1034795"/>
                  </a:lnTo>
                  <a:lnTo>
                    <a:pt x="1275969" y="994917"/>
                  </a:lnTo>
                  <a:lnTo>
                    <a:pt x="1295780" y="953642"/>
                  </a:lnTo>
                  <a:lnTo>
                    <a:pt x="1312799" y="910716"/>
                  </a:lnTo>
                  <a:lnTo>
                    <a:pt x="1327150" y="866520"/>
                  </a:lnTo>
                  <a:lnTo>
                    <a:pt x="1338326" y="820927"/>
                  </a:lnTo>
                  <a:lnTo>
                    <a:pt x="1346580" y="774318"/>
                  </a:lnTo>
                  <a:lnTo>
                    <a:pt x="1351533" y="726566"/>
                  </a:lnTo>
                  <a:lnTo>
                    <a:pt x="1353312" y="678052"/>
                  </a:lnTo>
                  <a:lnTo>
                    <a:pt x="1351533" y="629411"/>
                  </a:lnTo>
                  <a:lnTo>
                    <a:pt x="1346580" y="581786"/>
                  </a:lnTo>
                  <a:lnTo>
                    <a:pt x="1338326" y="535177"/>
                  </a:lnTo>
                  <a:lnTo>
                    <a:pt x="1327150" y="489711"/>
                  </a:lnTo>
                  <a:lnTo>
                    <a:pt x="1312799" y="445642"/>
                  </a:lnTo>
                  <a:lnTo>
                    <a:pt x="1295780" y="402843"/>
                  </a:lnTo>
                  <a:lnTo>
                    <a:pt x="1275969" y="361695"/>
                  </a:lnTo>
                  <a:lnTo>
                    <a:pt x="1253490" y="322071"/>
                  </a:lnTo>
                  <a:lnTo>
                    <a:pt x="1228471" y="284225"/>
                  </a:lnTo>
                  <a:lnTo>
                    <a:pt x="1201039" y="248284"/>
                  </a:lnTo>
                  <a:lnTo>
                    <a:pt x="1171321" y="214248"/>
                  </a:lnTo>
                  <a:lnTo>
                    <a:pt x="1139444" y="182244"/>
                  </a:lnTo>
                  <a:lnTo>
                    <a:pt x="1105534" y="152526"/>
                  </a:lnTo>
                  <a:lnTo>
                    <a:pt x="1069594" y="125094"/>
                  </a:lnTo>
                  <a:lnTo>
                    <a:pt x="1031748" y="100075"/>
                  </a:lnTo>
                  <a:lnTo>
                    <a:pt x="992251" y="77469"/>
                  </a:lnTo>
                  <a:lnTo>
                    <a:pt x="951102" y="57657"/>
                  </a:lnTo>
                  <a:lnTo>
                    <a:pt x="908557" y="40512"/>
                  </a:lnTo>
                  <a:lnTo>
                    <a:pt x="864489" y="26161"/>
                  </a:lnTo>
                  <a:lnTo>
                    <a:pt x="819150" y="14858"/>
                  </a:lnTo>
                  <a:lnTo>
                    <a:pt x="772668" y="6730"/>
                  </a:lnTo>
                  <a:lnTo>
                    <a:pt x="725170" y="1650"/>
                  </a:lnTo>
                  <a:lnTo>
                    <a:pt x="6766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916424" y="6120383"/>
              <a:ext cx="648970" cy="598805"/>
            </a:xfrm>
            <a:custGeom>
              <a:avLst/>
              <a:gdLst/>
              <a:ahLst/>
              <a:cxnLst/>
              <a:rect l="l" t="t" r="r" b="b"/>
              <a:pathLst>
                <a:path w="648970" h="598804">
                  <a:moveTo>
                    <a:pt x="310515" y="0"/>
                  </a:moveTo>
                  <a:lnTo>
                    <a:pt x="264541" y="5041"/>
                  </a:lnTo>
                  <a:lnTo>
                    <a:pt x="220599" y="16484"/>
                  </a:lnTo>
                  <a:lnTo>
                    <a:pt x="179324" y="33845"/>
                  </a:lnTo>
                  <a:lnTo>
                    <a:pt x="141224" y="56629"/>
                  </a:lnTo>
                  <a:lnTo>
                    <a:pt x="106553" y="84353"/>
                  </a:lnTo>
                  <a:lnTo>
                    <a:pt x="75946" y="116522"/>
                  </a:lnTo>
                  <a:lnTo>
                    <a:pt x="49911" y="152654"/>
                  </a:lnTo>
                  <a:lnTo>
                    <a:pt x="28702" y="192278"/>
                  </a:lnTo>
                  <a:lnTo>
                    <a:pt x="13081" y="234873"/>
                  </a:lnTo>
                  <a:lnTo>
                    <a:pt x="3302" y="279984"/>
                  </a:lnTo>
                  <a:lnTo>
                    <a:pt x="0" y="327113"/>
                  </a:lnTo>
                  <a:lnTo>
                    <a:pt x="3556" y="375005"/>
                  </a:lnTo>
                  <a:lnTo>
                    <a:pt x="13716" y="420712"/>
                  </a:lnTo>
                  <a:lnTo>
                    <a:pt x="29972" y="463727"/>
                  </a:lnTo>
                  <a:lnTo>
                    <a:pt x="52070" y="503567"/>
                  </a:lnTo>
                  <a:lnTo>
                    <a:pt x="79121" y="539711"/>
                  </a:lnTo>
                  <a:lnTo>
                    <a:pt x="110998" y="571677"/>
                  </a:lnTo>
                  <a:lnTo>
                    <a:pt x="146304" y="598398"/>
                  </a:lnTo>
                  <a:lnTo>
                    <a:pt x="310515" y="598398"/>
                  </a:lnTo>
                  <a:lnTo>
                    <a:pt x="310515" y="0"/>
                  </a:lnTo>
                  <a:close/>
                </a:path>
                <a:path w="648970" h="598804">
                  <a:moveTo>
                    <a:pt x="544322" y="86410"/>
                  </a:moveTo>
                  <a:lnTo>
                    <a:pt x="508889" y="58762"/>
                  </a:lnTo>
                  <a:lnTo>
                    <a:pt x="469773" y="35547"/>
                  </a:lnTo>
                  <a:lnTo>
                    <a:pt x="427355" y="17526"/>
                  </a:lnTo>
                  <a:lnTo>
                    <a:pt x="382270" y="5435"/>
                  </a:lnTo>
                  <a:lnTo>
                    <a:pt x="335153" y="0"/>
                  </a:lnTo>
                  <a:lnTo>
                    <a:pt x="335153" y="296252"/>
                  </a:lnTo>
                  <a:lnTo>
                    <a:pt x="544322" y="86410"/>
                  </a:lnTo>
                  <a:close/>
                </a:path>
                <a:path w="648970" h="598804">
                  <a:moveTo>
                    <a:pt x="648843" y="327113"/>
                  </a:moveTo>
                  <a:lnTo>
                    <a:pt x="644906" y="276453"/>
                  </a:lnTo>
                  <a:lnTo>
                    <a:pt x="633603" y="228460"/>
                  </a:lnTo>
                  <a:lnTo>
                    <a:pt x="615569" y="183578"/>
                  </a:lnTo>
                  <a:lnTo>
                    <a:pt x="591693" y="142252"/>
                  </a:lnTo>
                  <a:lnTo>
                    <a:pt x="562737" y="104927"/>
                  </a:lnTo>
                  <a:lnTo>
                    <a:pt x="335153" y="330200"/>
                  </a:lnTo>
                  <a:lnTo>
                    <a:pt x="335153" y="598398"/>
                  </a:lnTo>
                  <a:lnTo>
                    <a:pt x="501650" y="598398"/>
                  </a:lnTo>
                  <a:lnTo>
                    <a:pt x="537337" y="571677"/>
                  </a:lnTo>
                  <a:lnTo>
                    <a:pt x="569341" y="539711"/>
                  </a:lnTo>
                  <a:lnTo>
                    <a:pt x="596646" y="503567"/>
                  </a:lnTo>
                  <a:lnTo>
                    <a:pt x="618744" y="463727"/>
                  </a:lnTo>
                  <a:lnTo>
                    <a:pt x="635127" y="420712"/>
                  </a:lnTo>
                  <a:lnTo>
                    <a:pt x="645287" y="375005"/>
                  </a:lnTo>
                  <a:lnTo>
                    <a:pt x="648843" y="327113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227320" y="6120383"/>
              <a:ext cx="24765" cy="598805"/>
            </a:xfrm>
            <a:custGeom>
              <a:avLst/>
              <a:gdLst/>
              <a:ahLst/>
              <a:cxnLst/>
              <a:rect l="l" t="t" r="r" b="b"/>
              <a:pathLst>
                <a:path w="24764" h="598804">
                  <a:moveTo>
                    <a:pt x="24257" y="0"/>
                  </a:moveTo>
                  <a:lnTo>
                    <a:pt x="0" y="0"/>
                  </a:lnTo>
                  <a:lnTo>
                    <a:pt x="0" y="598398"/>
                  </a:lnTo>
                  <a:lnTo>
                    <a:pt x="24257" y="598398"/>
                  </a:lnTo>
                  <a:lnTo>
                    <a:pt x="24257" y="336372"/>
                  </a:lnTo>
                  <a:lnTo>
                    <a:pt x="24257" y="330200"/>
                  </a:lnTo>
                  <a:lnTo>
                    <a:pt x="21209" y="336372"/>
                  </a:lnTo>
                  <a:lnTo>
                    <a:pt x="6096" y="317855"/>
                  </a:lnTo>
                  <a:lnTo>
                    <a:pt x="24257" y="296252"/>
                  </a:lnTo>
                  <a:lnTo>
                    <a:pt x="24257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33415" y="6207251"/>
              <a:ext cx="246887" cy="249935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4940808" y="6144768"/>
              <a:ext cx="600710" cy="574675"/>
            </a:xfrm>
            <a:custGeom>
              <a:avLst/>
              <a:gdLst/>
              <a:ahLst/>
              <a:cxnLst/>
              <a:rect l="l" t="t" r="r" b="b"/>
              <a:pathLst>
                <a:path w="600710" h="574675">
                  <a:moveTo>
                    <a:pt x="298576" y="0"/>
                  </a:moveTo>
                  <a:lnTo>
                    <a:pt x="250570" y="3975"/>
                  </a:lnTo>
                  <a:lnTo>
                    <a:pt x="204977" y="15468"/>
                  </a:lnTo>
                  <a:lnTo>
                    <a:pt x="162178" y="33858"/>
                  </a:lnTo>
                  <a:lnTo>
                    <a:pt x="123062" y="58496"/>
                  </a:lnTo>
                  <a:lnTo>
                    <a:pt x="88137" y="88785"/>
                  </a:lnTo>
                  <a:lnTo>
                    <a:pt x="58165" y="124066"/>
                  </a:lnTo>
                  <a:lnTo>
                    <a:pt x="33654" y="163728"/>
                  </a:lnTo>
                  <a:lnTo>
                    <a:pt x="15366" y="207136"/>
                  </a:lnTo>
                  <a:lnTo>
                    <a:pt x="3937" y="253644"/>
                  </a:lnTo>
                  <a:lnTo>
                    <a:pt x="0" y="302640"/>
                  </a:lnTo>
                  <a:lnTo>
                    <a:pt x="3937" y="351561"/>
                  </a:lnTo>
                  <a:lnTo>
                    <a:pt x="15366" y="397840"/>
                  </a:lnTo>
                  <a:lnTo>
                    <a:pt x="33654" y="440893"/>
                  </a:lnTo>
                  <a:lnTo>
                    <a:pt x="58165" y="480136"/>
                  </a:lnTo>
                  <a:lnTo>
                    <a:pt x="88137" y="514959"/>
                  </a:lnTo>
                  <a:lnTo>
                    <a:pt x="123062" y="544791"/>
                  </a:lnTo>
                  <a:lnTo>
                    <a:pt x="162178" y="569023"/>
                  </a:lnTo>
                  <a:lnTo>
                    <a:pt x="174243" y="574128"/>
                  </a:lnTo>
                  <a:lnTo>
                    <a:pt x="424814" y="574128"/>
                  </a:lnTo>
                  <a:lnTo>
                    <a:pt x="476630" y="544791"/>
                  </a:lnTo>
                  <a:lnTo>
                    <a:pt x="511809" y="514959"/>
                  </a:lnTo>
                  <a:lnTo>
                    <a:pt x="542036" y="480136"/>
                  </a:lnTo>
                  <a:lnTo>
                    <a:pt x="566546" y="440893"/>
                  </a:lnTo>
                  <a:lnTo>
                    <a:pt x="584962" y="397840"/>
                  </a:lnTo>
                  <a:lnTo>
                    <a:pt x="596391" y="351561"/>
                  </a:lnTo>
                  <a:lnTo>
                    <a:pt x="600328" y="302640"/>
                  </a:lnTo>
                  <a:lnTo>
                    <a:pt x="596391" y="253644"/>
                  </a:lnTo>
                  <a:lnTo>
                    <a:pt x="584962" y="207136"/>
                  </a:lnTo>
                  <a:lnTo>
                    <a:pt x="566546" y="163728"/>
                  </a:lnTo>
                  <a:lnTo>
                    <a:pt x="542036" y="124066"/>
                  </a:lnTo>
                  <a:lnTo>
                    <a:pt x="511809" y="88785"/>
                  </a:lnTo>
                  <a:lnTo>
                    <a:pt x="476630" y="58496"/>
                  </a:lnTo>
                  <a:lnTo>
                    <a:pt x="437133" y="33858"/>
                  </a:lnTo>
                  <a:lnTo>
                    <a:pt x="393826" y="15468"/>
                  </a:lnTo>
                  <a:lnTo>
                    <a:pt x="347471" y="3975"/>
                  </a:lnTo>
                  <a:lnTo>
                    <a:pt x="298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114044" y="3488436"/>
              <a:ext cx="652145" cy="654050"/>
            </a:xfrm>
            <a:custGeom>
              <a:avLst/>
              <a:gdLst/>
              <a:ahLst/>
              <a:cxnLst/>
              <a:rect l="l" t="t" r="r" b="b"/>
              <a:pathLst>
                <a:path w="652144" h="654050">
                  <a:moveTo>
                    <a:pt x="313563" y="320675"/>
                  </a:moveTo>
                  <a:lnTo>
                    <a:pt x="92227" y="98679"/>
                  </a:lnTo>
                  <a:lnTo>
                    <a:pt x="61391" y="136271"/>
                  </a:lnTo>
                  <a:lnTo>
                    <a:pt x="35864" y="178562"/>
                  </a:lnTo>
                  <a:lnTo>
                    <a:pt x="16522" y="224790"/>
                  </a:lnTo>
                  <a:lnTo>
                    <a:pt x="4279" y="274447"/>
                  </a:lnTo>
                  <a:lnTo>
                    <a:pt x="0" y="326898"/>
                  </a:lnTo>
                  <a:lnTo>
                    <a:pt x="3937" y="377571"/>
                  </a:lnTo>
                  <a:lnTo>
                    <a:pt x="15252" y="425450"/>
                  </a:lnTo>
                  <a:lnTo>
                    <a:pt x="33197" y="470281"/>
                  </a:lnTo>
                  <a:lnTo>
                    <a:pt x="57061" y="511683"/>
                  </a:lnTo>
                  <a:lnTo>
                    <a:pt x="86080" y="548894"/>
                  </a:lnTo>
                  <a:lnTo>
                    <a:pt x="313563" y="320675"/>
                  </a:lnTo>
                  <a:close/>
                </a:path>
                <a:path w="652144" h="654050">
                  <a:moveTo>
                    <a:pt x="547243" y="86372"/>
                  </a:moveTo>
                  <a:lnTo>
                    <a:pt x="510032" y="57277"/>
                  </a:lnTo>
                  <a:lnTo>
                    <a:pt x="468884" y="33274"/>
                  </a:lnTo>
                  <a:lnTo>
                    <a:pt x="424180" y="15240"/>
                  </a:lnTo>
                  <a:lnTo>
                    <a:pt x="376301" y="3937"/>
                  </a:lnTo>
                  <a:lnTo>
                    <a:pt x="325882" y="0"/>
                  </a:lnTo>
                  <a:lnTo>
                    <a:pt x="277241" y="3683"/>
                  </a:lnTo>
                  <a:lnTo>
                    <a:pt x="231140" y="14224"/>
                  </a:lnTo>
                  <a:lnTo>
                    <a:pt x="187706" y="31369"/>
                  </a:lnTo>
                  <a:lnTo>
                    <a:pt x="147523" y="54495"/>
                  </a:lnTo>
                  <a:lnTo>
                    <a:pt x="110680" y="83312"/>
                  </a:lnTo>
                  <a:lnTo>
                    <a:pt x="331978" y="302260"/>
                  </a:lnTo>
                  <a:lnTo>
                    <a:pt x="547243" y="86372"/>
                  </a:lnTo>
                  <a:close/>
                </a:path>
                <a:path w="652144" h="654050">
                  <a:moveTo>
                    <a:pt x="553339" y="561213"/>
                  </a:moveTo>
                  <a:lnTo>
                    <a:pt x="331978" y="339217"/>
                  </a:lnTo>
                  <a:lnTo>
                    <a:pt x="104521" y="564388"/>
                  </a:lnTo>
                  <a:lnTo>
                    <a:pt x="141719" y="594995"/>
                  </a:lnTo>
                  <a:lnTo>
                    <a:pt x="182880" y="619760"/>
                  </a:lnTo>
                  <a:lnTo>
                    <a:pt x="227584" y="638302"/>
                  </a:lnTo>
                  <a:lnTo>
                    <a:pt x="275463" y="649859"/>
                  </a:lnTo>
                  <a:lnTo>
                    <a:pt x="325882" y="653796"/>
                  </a:lnTo>
                  <a:lnTo>
                    <a:pt x="376682" y="649478"/>
                  </a:lnTo>
                  <a:lnTo>
                    <a:pt x="425450" y="637159"/>
                  </a:lnTo>
                  <a:lnTo>
                    <a:pt x="471551" y="617855"/>
                  </a:lnTo>
                  <a:lnTo>
                    <a:pt x="514350" y="592201"/>
                  </a:lnTo>
                  <a:lnTo>
                    <a:pt x="553339" y="561213"/>
                  </a:lnTo>
                  <a:close/>
                </a:path>
                <a:path w="652144" h="654050">
                  <a:moveTo>
                    <a:pt x="651764" y="326898"/>
                  </a:moveTo>
                  <a:lnTo>
                    <a:pt x="647827" y="276225"/>
                  </a:lnTo>
                  <a:lnTo>
                    <a:pt x="636270" y="228346"/>
                  </a:lnTo>
                  <a:lnTo>
                    <a:pt x="617855" y="183515"/>
                  </a:lnTo>
                  <a:lnTo>
                    <a:pt x="593090" y="142113"/>
                  </a:lnTo>
                  <a:lnTo>
                    <a:pt x="562610" y="104902"/>
                  </a:lnTo>
                  <a:lnTo>
                    <a:pt x="347345" y="320675"/>
                  </a:lnTo>
                  <a:lnTo>
                    <a:pt x="568706" y="542798"/>
                  </a:lnTo>
                  <a:lnTo>
                    <a:pt x="597408" y="505841"/>
                  </a:lnTo>
                  <a:lnTo>
                    <a:pt x="620522" y="465455"/>
                  </a:lnTo>
                  <a:lnTo>
                    <a:pt x="637540" y="422021"/>
                  </a:lnTo>
                  <a:lnTo>
                    <a:pt x="648081" y="375666"/>
                  </a:lnTo>
                  <a:lnTo>
                    <a:pt x="651764" y="326898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9388" y="3572256"/>
              <a:ext cx="482981" cy="481076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1138427" y="3512819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10" h="601979">
                  <a:moveTo>
                    <a:pt x="301752" y="0"/>
                  </a:moveTo>
                  <a:lnTo>
                    <a:pt x="252856" y="3937"/>
                  </a:lnTo>
                  <a:lnTo>
                    <a:pt x="206502" y="15493"/>
                  </a:lnTo>
                  <a:lnTo>
                    <a:pt x="163194" y="33781"/>
                  </a:lnTo>
                  <a:lnTo>
                    <a:pt x="123685" y="58419"/>
                  </a:lnTo>
                  <a:lnTo>
                    <a:pt x="88506" y="88645"/>
                  </a:lnTo>
                  <a:lnTo>
                    <a:pt x="58318" y="123951"/>
                  </a:lnTo>
                  <a:lnTo>
                    <a:pt x="33743" y="163575"/>
                  </a:lnTo>
                  <a:lnTo>
                    <a:pt x="15417" y="206882"/>
                  </a:lnTo>
                  <a:lnTo>
                    <a:pt x="3962" y="253364"/>
                  </a:lnTo>
                  <a:lnTo>
                    <a:pt x="0" y="302386"/>
                  </a:lnTo>
                  <a:lnTo>
                    <a:pt x="3962" y="351281"/>
                  </a:lnTo>
                  <a:lnTo>
                    <a:pt x="15417" y="397509"/>
                  </a:lnTo>
                  <a:lnTo>
                    <a:pt x="33743" y="440435"/>
                  </a:lnTo>
                  <a:lnTo>
                    <a:pt x="58318" y="479678"/>
                  </a:lnTo>
                  <a:lnTo>
                    <a:pt x="88506" y="514476"/>
                  </a:lnTo>
                  <a:lnTo>
                    <a:pt x="123685" y="544321"/>
                  </a:lnTo>
                  <a:lnTo>
                    <a:pt x="163194" y="568451"/>
                  </a:lnTo>
                  <a:lnTo>
                    <a:pt x="206502" y="586485"/>
                  </a:lnTo>
                  <a:lnTo>
                    <a:pt x="252856" y="597788"/>
                  </a:lnTo>
                  <a:lnTo>
                    <a:pt x="301752" y="601598"/>
                  </a:lnTo>
                  <a:lnTo>
                    <a:pt x="350519" y="597788"/>
                  </a:lnTo>
                  <a:lnTo>
                    <a:pt x="396621" y="586485"/>
                  </a:lnTo>
                  <a:lnTo>
                    <a:pt x="439547" y="568451"/>
                  </a:lnTo>
                  <a:lnTo>
                    <a:pt x="478663" y="544321"/>
                  </a:lnTo>
                  <a:lnTo>
                    <a:pt x="513334" y="514476"/>
                  </a:lnTo>
                  <a:lnTo>
                    <a:pt x="543052" y="479678"/>
                  </a:lnTo>
                  <a:lnTo>
                    <a:pt x="567309" y="440435"/>
                  </a:lnTo>
                  <a:lnTo>
                    <a:pt x="585216" y="397509"/>
                  </a:lnTo>
                  <a:lnTo>
                    <a:pt x="596519" y="351281"/>
                  </a:lnTo>
                  <a:lnTo>
                    <a:pt x="600329" y="302386"/>
                  </a:lnTo>
                  <a:lnTo>
                    <a:pt x="596519" y="253364"/>
                  </a:lnTo>
                  <a:lnTo>
                    <a:pt x="585216" y="206882"/>
                  </a:lnTo>
                  <a:lnTo>
                    <a:pt x="567309" y="163575"/>
                  </a:lnTo>
                  <a:lnTo>
                    <a:pt x="543052" y="123951"/>
                  </a:lnTo>
                  <a:lnTo>
                    <a:pt x="513334" y="88645"/>
                  </a:lnTo>
                  <a:lnTo>
                    <a:pt x="478663" y="58419"/>
                  </a:lnTo>
                  <a:lnTo>
                    <a:pt x="439547" y="33781"/>
                  </a:lnTo>
                  <a:lnTo>
                    <a:pt x="396621" y="15493"/>
                  </a:lnTo>
                  <a:lnTo>
                    <a:pt x="350519" y="3937"/>
                  </a:lnTo>
                  <a:lnTo>
                    <a:pt x="3017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0058400" y="4169663"/>
              <a:ext cx="648970" cy="650240"/>
            </a:xfrm>
            <a:custGeom>
              <a:avLst/>
              <a:gdLst/>
              <a:ahLst/>
              <a:cxnLst/>
              <a:rect l="l" t="t" r="r" b="b"/>
              <a:pathLst>
                <a:path w="648970" h="650239">
                  <a:moveTo>
                    <a:pt x="295148" y="314325"/>
                  </a:moveTo>
                  <a:lnTo>
                    <a:pt x="86106" y="104775"/>
                  </a:lnTo>
                  <a:lnTo>
                    <a:pt x="57404" y="140208"/>
                  </a:lnTo>
                  <a:lnTo>
                    <a:pt x="34036" y="179451"/>
                  </a:lnTo>
                  <a:lnTo>
                    <a:pt x="16637" y="221869"/>
                  </a:lnTo>
                  <a:lnTo>
                    <a:pt x="5080" y="267081"/>
                  </a:lnTo>
                  <a:lnTo>
                    <a:pt x="0" y="314325"/>
                  </a:lnTo>
                  <a:lnTo>
                    <a:pt x="295148" y="314325"/>
                  </a:lnTo>
                  <a:close/>
                </a:path>
                <a:path w="648970" h="650239">
                  <a:moveTo>
                    <a:pt x="313690" y="338963"/>
                  </a:moveTo>
                  <a:lnTo>
                    <a:pt x="0" y="338963"/>
                  </a:lnTo>
                  <a:lnTo>
                    <a:pt x="6477" y="388747"/>
                  </a:lnTo>
                  <a:lnTo>
                    <a:pt x="19939" y="435864"/>
                  </a:lnTo>
                  <a:lnTo>
                    <a:pt x="39878" y="479806"/>
                  </a:lnTo>
                  <a:lnTo>
                    <a:pt x="65659" y="519938"/>
                  </a:lnTo>
                  <a:lnTo>
                    <a:pt x="96901" y="555879"/>
                  </a:lnTo>
                  <a:lnTo>
                    <a:pt x="132842" y="586740"/>
                  </a:lnTo>
                  <a:lnTo>
                    <a:pt x="173101" y="612267"/>
                  </a:lnTo>
                  <a:lnTo>
                    <a:pt x="216916" y="631698"/>
                  </a:lnTo>
                  <a:lnTo>
                    <a:pt x="264033" y="644525"/>
                  </a:lnTo>
                  <a:lnTo>
                    <a:pt x="313690" y="650240"/>
                  </a:lnTo>
                  <a:lnTo>
                    <a:pt x="313690" y="338963"/>
                  </a:lnTo>
                  <a:close/>
                </a:path>
                <a:path w="648970" h="650239">
                  <a:moveTo>
                    <a:pt x="544322" y="563880"/>
                  </a:moveTo>
                  <a:lnTo>
                    <a:pt x="338201" y="357505"/>
                  </a:lnTo>
                  <a:lnTo>
                    <a:pt x="338201" y="650240"/>
                  </a:lnTo>
                  <a:lnTo>
                    <a:pt x="385064" y="644779"/>
                  </a:lnTo>
                  <a:lnTo>
                    <a:pt x="429387" y="632714"/>
                  </a:lnTo>
                  <a:lnTo>
                    <a:pt x="470916" y="614680"/>
                  </a:lnTo>
                  <a:lnTo>
                    <a:pt x="509270" y="591566"/>
                  </a:lnTo>
                  <a:lnTo>
                    <a:pt x="544322" y="563880"/>
                  </a:lnTo>
                  <a:close/>
                </a:path>
                <a:path w="648970" h="650239">
                  <a:moveTo>
                    <a:pt x="648843" y="323596"/>
                  </a:moveTo>
                  <a:lnTo>
                    <a:pt x="645414" y="276606"/>
                  </a:lnTo>
                  <a:lnTo>
                    <a:pt x="635762" y="231775"/>
                  </a:lnTo>
                  <a:lnTo>
                    <a:pt x="620014" y="189484"/>
                  </a:lnTo>
                  <a:lnTo>
                    <a:pt x="598932" y="150241"/>
                  </a:lnTo>
                  <a:lnTo>
                    <a:pt x="572897" y="114554"/>
                  </a:lnTo>
                  <a:lnTo>
                    <a:pt x="542290" y="82931"/>
                  </a:lnTo>
                  <a:lnTo>
                    <a:pt x="507619" y="55626"/>
                  </a:lnTo>
                  <a:lnTo>
                    <a:pt x="469519" y="33274"/>
                  </a:lnTo>
                  <a:lnTo>
                    <a:pt x="428244" y="16256"/>
                  </a:lnTo>
                  <a:lnTo>
                    <a:pt x="384302" y="4953"/>
                  </a:lnTo>
                  <a:lnTo>
                    <a:pt x="338201" y="0"/>
                  </a:lnTo>
                  <a:lnTo>
                    <a:pt x="338201" y="320421"/>
                  </a:lnTo>
                  <a:lnTo>
                    <a:pt x="562737" y="545465"/>
                  </a:lnTo>
                  <a:lnTo>
                    <a:pt x="592963" y="509270"/>
                  </a:lnTo>
                  <a:lnTo>
                    <a:pt x="616966" y="468249"/>
                  </a:lnTo>
                  <a:lnTo>
                    <a:pt x="634492" y="422910"/>
                  </a:lnTo>
                  <a:lnTo>
                    <a:pt x="645160" y="374396"/>
                  </a:lnTo>
                  <a:lnTo>
                    <a:pt x="648843" y="323596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/>
          <p:cNvSpPr/>
          <p:nvPr/>
        </p:nvSpPr>
        <p:spPr>
          <a:xfrm>
            <a:off x="7058279" y="120142"/>
            <a:ext cx="600075" cy="601345"/>
          </a:xfrm>
          <a:custGeom>
            <a:avLst/>
            <a:gdLst/>
            <a:ahLst/>
            <a:cxnLst/>
            <a:rect l="l" t="t" r="r" b="b"/>
            <a:pathLst>
              <a:path w="600075" h="601345">
                <a:moveTo>
                  <a:pt x="581405" y="0"/>
                </a:moveTo>
                <a:lnTo>
                  <a:pt x="0" y="585723"/>
                </a:lnTo>
                <a:lnTo>
                  <a:pt x="6096" y="588771"/>
                </a:lnTo>
                <a:lnTo>
                  <a:pt x="9271" y="594867"/>
                </a:lnTo>
                <a:lnTo>
                  <a:pt x="15367" y="601090"/>
                </a:lnTo>
                <a:lnTo>
                  <a:pt x="599821" y="18541"/>
                </a:lnTo>
                <a:lnTo>
                  <a:pt x="581405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6" name="object 56"/>
          <p:cNvGrpSpPr/>
          <p:nvPr/>
        </p:nvGrpSpPr>
        <p:grpSpPr>
          <a:xfrm>
            <a:off x="10058400" y="4166615"/>
            <a:ext cx="624840" cy="654050"/>
            <a:chOff x="10058400" y="4166615"/>
            <a:chExt cx="624840" cy="654050"/>
          </a:xfrm>
        </p:grpSpPr>
        <p:sp>
          <p:nvSpPr>
            <p:cNvPr id="57" name="object 57"/>
            <p:cNvSpPr/>
            <p:nvPr/>
          </p:nvSpPr>
          <p:spPr>
            <a:xfrm>
              <a:off x="10159872" y="4169663"/>
              <a:ext cx="212725" cy="295910"/>
            </a:xfrm>
            <a:custGeom>
              <a:avLst/>
              <a:gdLst/>
              <a:ahLst/>
              <a:cxnLst/>
              <a:rect l="l" t="t" r="r" b="b"/>
              <a:pathLst>
                <a:path w="212725" h="295910">
                  <a:moveTo>
                    <a:pt x="212217" y="0"/>
                  </a:moveTo>
                  <a:lnTo>
                    <a:pt x="163575" y="5080"/>
                  </a:lnTo>
                  <a:lnTo>
                    <a:pt x="117601" y="16637"/>
                  </a:lnTo>
                  <a:lnTo>
                    <a:pt x="74675" y="34162"/>
                  </a:lnTo>
                  <a:lnTo>
                    <a:pt x="35305" y="57531"/>
                  </a:lnTo>
                  <a:lnTo>
                    <a:pt x="0" y="86233"/>
                  </a:lnTo>
                  <a:lnTo>
                    <a:pt x="212217" y="295783"/>
                  </a:lnTo>
                  <a:lnTo>
                    <a:pt x="212217" y="0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43743" y="4256023"/>
              <a:ext cx="228219" cy="228219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10371963" y="4166615"/>
              <a:ext cx="24765" cy="654050"/>
            </a:xfrm>
            <a:custGeom>
              <a:avLst/>
              <a:gdLst/>
              <a:ahLst/>
              <a:cxnLst/>
              <a:rect l="l" t="t" r="r" b="b"/>
              <a:pathLst>
                <a:path w="24765" h="654050">
                  <a:moveTo>
                    <a:pt x="24638" y="360807"/>
                  </a:moveTo>
                  <a:lnTo>
                    <a:pt x="6096" y="342265"/>
                  </a:lnTo>
                  <a:lnTo>
                    <a:pt x="0" y="342265"/>
                  </a:lnTo>
                  <a:lnTo>
                    <a:pt x="0" y="653796"/>
                  </a:lnTo>
                  <a:lnTo>
                    <a:pt x="24638" y="653796"/>
                  </a:lnTo>
                  <a:lnTo>
                    <a:pt x="24638" y="360807"/>
                  </a:lnTo>
                  <a:close/>
                </a:path>
                <a:path w="24765" h="654050">
                  <a:moveTo>
                    <a:pt x="24638" y="3048"/>
                  </a:moveTo>
                  <a:lnTo>
                    <a:pt x="18415" y="0"/>
                  </a:lnTo>
                  <a:lnTo>
                    <a:pt x="3048" y="0"/>
                  </a:lnTo>
                  <a:lnTo>
                    <a:pt x="0" y="3048"/>
                  </a:lnTo>
                  <a:lnTo>
                    <a:pt x="0" y="299085"/>
                  </a:lnTo>
                  <a:lnTo>
                    <a:pt x="24638" y="323850"/>
                  </a:lnTo>
                  <a:lnTo>
                    <a:pt x="24638" y="3048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72343" y="4465319"/>
              <a:ext cx="249300" cy="268731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10058400" y="4483607"/>
              <a:ext cx="313690" cy="26034"/>
            </a:xfrm>
            <a:custGeom>
              <a:avLst/>
              <a:gdLst/>
              <a:ahLst/>
              <a:cxnLst/>
              <a:rect l="l" t="t" r="r" b="b"/>
              <a:pathLst>
                <a:path w="313690" h="26035">
                  <a:moveTo>
                    <a:pt x="295021" y="0"/>
                  </a:moveTo>
                  <a:lnTo>
                    <a:pt x="0" y="0"/>
                  </a:lnTo>
                  <a:lnTo>
                    <a:pt x="0" y="25781"/>
                  </a:lnTo>
                  <a:lnTo>
                    <a:pt x="313435" y="25781"/>
                  </a:lnTo>
                  <a:lnTo>
                    <a:pt x="313435" y="19304"/>
                  </a:lnTo>
                  <a:lnTo>
                    <a:pt x="295021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0352532" y="4483607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19304" y="0"/>
                  </a:moveTo>
                  <a:lnTo>
                    <a:pt x="0" y="0"/>
                  </a:lnTo>
                  <a:lnTo>
                    <a:pt x="19304" y="19304"/>
                  </a:lnTo>
                  <a:lnTo>
                    <a:pt x="19304" y="0"/>
                  </a:lnTo>
                  <a:close/>
                </a:path>
                <a:path w="26034" h="26035">
                  <a:moveTo>
                    <a:pt x="25781" y="25781"/>
                  </a:moveTo>
                  <a:lnTo>
                    <a:pt x="19304" y="19304"/>
                  </a:lnTo>
                  <a:lnTo>
                    <a:pt x="19304" y="25781"/>
                  </a:lnTo>
                  <a:lnTo>
                    <a:pt x="25781" y="25781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0372343" y="4483607"/>
              <a:ext cx="12065" cy="26034"/>
            </a:xfrm>
            <a:custGeom>
              <a:avLst/>
              <a:gdLst/>
              <a:ahLst/>
              <a:cxnLst/>
              <a:rect l="l" t="t" r="r" b="b"/>
              <a:pathLst>
                <a:path w="12065" h="26035">
                  <a:moveTo>
                    <a:pt x="11810" y="0"/>
                  </a:moveTo>
                  <a:lnTo>
                    <a:pt x="0" y="0"/>
                  </a:lnTo>
                  <a:lnTo>
                    <a:pt x="0" y="19304"/>
                  </a:lnTo>
                  <a:lnTo>
                    <a:pt x="5969" y="25781"/>
                  </a:lnTo>
                  <a:lnTo>
                    <a:pt x="11810" y="25781"/>
                  </a:lnTo>
                  <a:lnTo>
                    <a:pt x="11810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0082783" y="4194047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09" h="601979">
                  <a:moveTo>
                    <a:pt x="301751" y="0"/>
                  </a:moveTo>
                  <a:lnTo>
                    <a:pt x="252857" y="3937"/>
                  </a:lnTo>
                  <a:lnTo>
                    <a:pt x="206501" y="15112"/>
                  </a:lnTo>
                  <a:lnTo>
                    <a:pt x="163195" y="33146"/>
                  </a:lnTo>
                  <a:lnTo>
                    <a:pt x="123698" y="57403"/>
                  </a:lnTo>
                  <a:lnTo>
                    <a:pt x="88519" y="87121"/>
                  </a:lnTo>
                  <a:lnTo>
                    <a:pt x="58293" y="121919"/>
                  </a:lnTo>
                  <a:lnTo>
                    <a:pt x="33782" y="161162"/>
                  </a:lnTo>
                  <a:lnTo>
                    <a:pt x="15367" y="204215"/>
                  </a:lnTo>
                  <a:lnTo>
                    <a:pt x="3937" y="250444"/>
                  </a:lnTo>
                  <a:lnTo>
                    <a:pt x="0" y="299212"/>
                  </a:lnTo>
                  <a:lnTo>
                    <a:pt x="3937" y="348233"/>
                  </a:lnTo>
                  <a:lnTo>
                    <a:pt x="15367" y="394715"/>
                  </a:lnTo>
                  <a:lnTo>
                    <a:pt x="33782" y="438022"/>
                  </a:lnTo>
                  <a:lnTo>
                    <a:pt x="58293" y="477646"/>
                  </a:lnTo>
                  <a:lnTo>
                    <a:pt x="88519" y="512952"/>
                  </a:lnTo>
                  <a:lnTo>
                    <a:pt x="123698" y="543178"/>
                  </a:lnTo>
                  <a:lnTo>
                    <a:pt x="163195" y="567816"/>
                  </a:lnTo>
                  <a:lnTo>
                    <a:pt x="206501" y="586232"/>
                  </a:lnTo>
                  <a:lnTo>
                    <a:pt x="252857" y="597662"/>
                  </a:lnTo>
                  <a:lnTo>
                    <a:pt x="301751" y="601599"/>
                  </a:lnTo>
                  <a:lnTo>
                    <a:pt x="350520" y="597662"/>
                  </a:lnTo>
                  <a:lnTo>
                    <a:pt x="396621" y="586232"/>
                  </a:lnTo>
                  <a:lnTo>
                    <a:pt x="439547" y="567816"/>
                  </a:lnTo>
                  <a:lnTo>
                    <a:pt x="478663" y="543178"/>
                  </a:lnTo>
                  <a:lnTo>
                    <a:pt x="513334" y="512952"/>
                  </a:lnTo>
                  <a:lnTo>
                    <a:pt x="543051" y="477646"/>
                  </a:lnTo>
                  <a:lnTo>
                    <a:pt x="567309" y="438022"/>
                  </a:lnTo>
                  <a:lnTo>
                    <a:pt x="585216" y="394715"/>
                  </a:lnTo>
                  <a:lnTo>
                    <a:pt x="596519" y="348233"/>
                  </a:lnTo>
                  <a:lnTo>
                    <a:pt x="600329" y="299212"/>
                  </a:lnTo>
                  <a:lnTo>
                    <a:pt x="596519" y="250444"/>
                  </a:lnTo>
                  <a:lnTo>
                    <a:pt x="585216" y="204215"/>
                  </a:lnTo>
                  <a:lnTo>
                    <a:pt x="567309" y="161162"/>
                  </a:lnTo>
                  <a:lnTo>
                    <a:pt x="543051" y="121919"/>
                  </a:lnTo>
                  <a:lnTo>
                    <a:pt x="513334" y="87121"/>
                  </a:lnTo>
                  <a:lnTo>
                    <a:pt x="478663" y="57403"/>
                  </a:lnTo>
                  <a:lnTo>
                    <a:pt x="439547" y="33146"/>
                  </a:lnTo>
                  <a:lnTo>
                    <a:pt x="396621" y="15112"/>
                  </a:lnTo>
                  <a:lnTo>
                    <a:pt x="350520" y="3937"/>
                  </a:lnTo>
                  <a:lnTo>
                    <a:pt x="301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5" name="object 65"/>
          <p:cNvGrpSpPr/>
          <p:nvPr/>
        </p:nvGrpSpPr>
        <p:grpSpPr>
          <a:xfrm>
            <a:off x="2385060" y="2215895"/>
            <a:ext cx="652145" cy="650240"/>
            <a:chOff x="2385060" y="2215895"/>
            <a:chExt cx="652145" cy="650240"/>
          </a:xfrm>
        </p:grpSpPr>
        <p:sp>
          <p:nvSpPr>
            <p:cNvPr id="66" name="object 66"/>
            <p:cNvSpPr/>
            <p:nvPr/>
          </p:nvSpPr>
          <p:spPr>
            <a:xfrm>
              <a:off x="2385060" y="2215895"/>
              <a:ext cx="652145" cy="650240"/>
            </a:xfrm>
            <a:custGeom>
              <a:avLst/>
              <a:gdLst/>
              <a:ahLst/>
              <a:cxnLst/>
              <a:rect l="l" t="t" r="r" b="b"/>
              <a:pathLst>
                <a:path w="652144" h="650239">
                  <a:moveTo>
                    <a:pt x="313563" y="354330"/>
                  </a:moveTo>
                  <a:lnTo>
                    <a:pt x="104521" y="563880"/>
                  </a:lnTo>
                  <a:lnTo>
                    <a:pt x="139827" y="592709"/>
                  </a:lnTo>
                  <a:lnTo>
                    <a:pt x="178943" y="616077"/>
                  </a:lnTo>
                  <a:lnTo>
                    <a:pt x="221361" y="633603"/>
                  </a:lnTo>
                  <a:lnTo>
                    <a:pt x="266446" y="645033"/>
                  </a:lnTo>
                  <a:lnTo>
                    <a:pt x="313563" y="650240"/>
                  </a:lnTo>
                  <a:lnTo>
                    <a:pt x="313563" y="354330"/>
                  </a:lnTo>
                  <a:close/>
                </a:path>
                <a:path w="652144" h="650239">
                  <a:moveTo>
                    <a:pt x="313563" y="0"/>
                  </a:moveTo>
                  <a:lnTo>
                    <a:pt x="267462" y="5080"/>
                  </a:lnTo>
                  <a:lnTo>
                    <a:pt x="223393" y="16510"/>
                  </a:lnTo>
                  <a:lnTo>
                    <a:pt x="181864" y="33782"/>
                  </a:lnTo>
                  <a:lnTo>
                    <a:pt x="143256" y="56515"/>
                  </a:lnTo>
                  <a:lnTo>
                    <a:pt x="108204" y="84201"/>
                  </a:lnTo>
                  <a:lnTo>
                    <a:pt x="77216" y="116332"/>
                  </a:lnTo>
                  <a:lnTo>
                    <a:pt x="50800" y="152400"/>
                  </a:lnTo>
                  <a:lnTo>
                    <a:pt x="29337" y="192024"/>
                  </a:lnTo>
                  <a:lnTo>
                    <a:pt x="13335" y="234569"/>
                  </a:lnTo>
                  <a:lnTo>
                    <a:pt x="3429" y="279527"/>
                  </a:lnTo>
                  <a:lnTo>
                    <a:pt x="0" y="326644"/>
                  </a:lnTo>
                  <a:lnTo>
                    <a:pt x="3937" y="376047"/>
                  </a:lnTo>
                  <a:lnTo>
                    <a:pt x="15494" y="423672"/>
                  </a:lnTo>
                  <a:lnTo>
                    <a:pt x="33909" y="468376"/>
                  </a:lnTo>
                  <a:lnTo>
                    <a:pt x="58674" y="509397"/>
                  </a:lnTo>
                  <a:lnTo>
                    <a:pt x="89154" y="545465"/>
                  </a:lnTo>
                  <a:lnTo>
                    <a:pt x="313563" y="320421"/>
                  </a:lnTo>
                  <a:lnTo>
                    <a:pt x="313563" y="0"/>
                  </a:lnTo>
                  <a:close/>
                </a:path>
                <a:path w="652144" h="650239">
                  <a:moveTo>
                    <a:pt x="651764" y="338963"/>
                  </a:moveTo>
                  <a:lnTo>
                    <a:pt x="338201" y="338963"/>
                  </a:lnTo>
                  <a:lnTo>
                    <a:pt x="338201" y="650240"/>
                  </a:lnTo>
                  <a:lnTo>
                    <a:pt x="387858" y="644525"/>
                  </a:lnTo>
                  <a:lnTo>
                    <a:pt x="435102" y="631698"/>
                  </a:lnTo>
                  <a:lnTo>
                    <a:pt x="479298" y="612267"/>
                  </a:lnTo>
                  <a:lnTo>
                    <a:pt x="519811" y="586740"/>
                  </a:lnTo>
                  <a:lnTo>
                    <a:pt x="556133" y="555879"/>
                  </a:lnTo>
                  <a:lnTo>
                    <a:pt x="587375" y="519938"/>
                  </a:lnTo>
                  <a:lnTo>
                    <a:pt x="613283" y="479806"/>
                  </a:lnTo>
                  <a:lnTo>
                    <a:pt x="632968" y="435864"/>
                  </a:lnTo>
                  <a:lnTo>
                    <a:pt x="646049" y="388747"/>
                  </a:lnTo>
                  <a:lnTo>
                    <a:pt x="651764" y="338963"/>
                  </a:lnTo>
                  <a:close/>
                </a:path>
                <a:path w="652144" h="650239">
                  <a:moveTo>
                    <a:pt x="651764" y="314325"/>
                  </a:moveTo>
                  <a:lnTo>
                    <a:pt x="646938" y="268986"/>
                  </a:lnTo>
                  <a:lnTo>
                    <a:pt x="635889" y="225552"/>
                  </a:lnTo>
                  <a:lnTo>
                    <a:pt x="619252" y="184531"/>
                  </a:lnTo>
                  <a:lnTo>
                    <a:pt x="597535" y="146558"/>
                  </a:lnTo>
                  <a:lnTo>
                    <a:pt x="570992" y="111887"/>
                  </a:lnTo>
                  <a:lnTo>
                    <a:pt x="540131" y="81026"/>
                  </a:lnTo>
                  <a:lnTo>
                    <a:pt x="505587" y="54356"/>
                  </a:lnTo>
                  <a:lnTo>
                    <a:pt x="467614" y="32512"/>
                  </a:lnTo>
                  <a:lnTo>
                    <a:pt x="426720" y="15875"/>
                  </a:lnTo>
                  <a:lnTo>
                    <a:pt x="383413" y="4826"/>
                  </a:lnTo>
                  <a:lnTo>
                    <a:pt x="338201" y="0"/>
                  </a:lnTo>
                  <a:lnTo>
                    <a:pt x="338201" y="314325"/>
                  </a:lnTo>
                  <a:lnTo>
                    <a:pt x="651764" y="314325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2699004" y="2215895"/>
              <a:ext cx="24765" cy="650240"/>
            </a:xfrm>
            <a:custGeom>
              <a:avLst/>
              <a:gdLst/>
              <a:ahLst/>
              <a:cxnLst/>
              <a:rect l="l" t="t" r="r" b="b"/>
              <a:pathLst>
                <a:path w="24764" h="650239">
                  <a:moveTo>
                    <a:pt x="24257" y="338963"/>
                  </a:moveTo>
                  <a:lnTo>
                    <a:pt x="18161" y="338963"/>
                  </a:lnTo>
                  <a:lnTo>
                    <a:pt x="0" y="354330"/>
                  </a:lnTo>
                  <a:lnTo>
                    <a:pt x="0" y="650240"/>
                  </a:lnTo>
                  <a:lnTo>
                    <a:pt x="24257" y="650240"/>
                  </a:lnTo>
                  <a:lnTo>
                    <a:pt x="24257" y="338963"/>
                  </a:lnTo>
                  <a:close/>
                </a:path>
                <a:path w="24764" h="650239">
                  <a:moveTo>
                    <a:pt x="24257" y="0"/>
                  </a:moveTo>
                  <a:lnTo>
                    <a:pt x="0" y="0"/>
                  </a:lnTo>
                  <a:lnTo>
                    <a:pt x="0" y="320421"/>
                  </a:lnTo>
                  <a:lnTo>
                    <a:pt x="3048" y="317373"/>
                  </a:lnTo>
                  <a:lnTo>
                    <a:pt x="12065" y="326644"/>
                  </a:lnTo>
                  <a:lnTo>
                    <a:pt x="12065" y="317373"/>
                  </a:lnTo>
                  <a:lnTo>
                    <a:pt x="12065" y="314325"/>
                  </a:lnTo>
                  <a:lnTo>
                    <a:pt x="24257" y="314325"/>
                  </a:lnTo>
                  <a:lnTo>
                    <a:pt x="24257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73452" y="2532887"/>
              <a:ext cx="243839" cy="246887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2723388" y="2529824"/>
              <a:ext cx="313690" cy="26034"/>
            </a:xfrm>
            <a:custGeom>
              <a:avLst/>
              <a:gdLst/>
              <a:ahLst/>
              <a:cxnLst/>
              <a:rect l="l" t="t" r="r" b="b"/>
              <a:pathLst>
                <a:path w="313689" h="26035">
                  <a:moveTo>
                    <a:pt x="313448" y="0"/>
                  </a:moveTo>
                  <a:lnTo>
                    <a:pt x="0" y="0"/>
                  </a:lnTo>
                  <a:lnTo>
                    <a:pt x="0" y="25796"/>
                  </a:lnTo>
                  <a:lnTo>
                    <a:pt x="313448" y="25796"/>
                  </a:lnTo>
                  <a:lnTo>
                    <a:pt x="313448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2711196" y="2529839"/>
              <a:ext cx="12065" cy="26034"/>
            </a:xfrm>
            <a:custGeom>
              <a:avLst/>
              <a:gdLst/>
              <a:ahLst/>
              <a:cxnLst/>
              <a:rect l="l" t="t" r="r" b="b"/>
              <a:pathLst>
                <a:path w="12064" h="26035">
                  <a:moveTo>
                    <a:pt x="11811" y="0"/>
                  </a:moveTo>
                  <a:lnTo>
                    <a:pt x="0" y="0"/>
                  </a:lnTo>
                  <a:lnTo>
                    <a:pt x="0" y="12954"/>
                  </a:lnTo>
                  <a:lnTo>
                    <a:pt x="8890" y="19304"/>
                  </a:lnTo>
                  <a:lnTo>
                    <a:pt x="5968" y="25781"/>
                  </a:lnTo>
                  <a:lnTo>
                    <a:pt x="11811" y="25781"/>
                  </a:lnTo>
                  <a:lnTo>
                    <a:pt x="11811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2711196" y="2542031"/>
              <a:ext cx="8890" cy="13335"/>
            </a:xfrm>
            <a:custGeom>
              <a:avLst/>
              <a:gdLst/>
              <a:ahLst/>
              <a:cxnLst/>
              <a:rect l="l" t="t" r="r" b="b"/>
              <a:pathLst>
                <a:path w="8889" h="13335">
                  <a:moveTo>
                    <a:pt x="0" y="0"/>
                  </a:moveTo>
                  <a:lnTo>
                    <a:pt x="0" y="13334"/>
                  </a:lnTo>
                  <a:lnTo>
                    <a:pt x="5968" y="13334"/>
                  </a:lnTo>
                  <a:lnTo>
                    <a:pt x="8890" y="66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2412492" y="2240279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10" h="601980">
                  <a:moveTo>
                    <a:pt x="298576" y="0"/>
                  </a:moveTo>
                  <a:lnTo>
                    <a:pt x="249808" y="3937"/>
                  </a:lnTo>
                  <a:lnTo>
                    <a:pt x="203707" y="15494"/>
                  </a:lnTo>
                  <a:lnTo>
                    <a:pt x="160781" y="33782"/>
                  </a:lnTo>
                  <a:lnTo>
                    <a:pt x="121665" y="58420"/>
                  </a:lnTo>
                  <a:lnTo>
                    <a:pt x="86994" y="88646"/>
                  </a:lnTo>
                  <a:lnTo>
                    <a:pt x="57276" y="123952"/>
                  </a:lnTo>
                  <a:lnTo>
                    <a:pt x="33019" y="163575"/>
                  </a:lnTo>
                  <a:lnTo>
                    <a:pt x="15112" y="206883"/>
                  </a:lnTo>
                  <a:lnTo>
                    <a:pt x="3809" y="253365"/>
                  </a:lnTo>
                  <a:lnTo>
                    <a:pt x="0" y="302387"/>
                  </a:lnTo>
                  <a:lnTo>
                    <a:pt x="3809" y="350520"/>
                  </a:lnTo>
                  <a:lnTo>
                    <a:pt x="15112" y="396240"/>
                  </a:lnTo>
                  <a:lnTo>
                    <a:pt x="33019" y="439166"/>
                  </a:lnTo>
                  <a:lnTo>
                    <a:pt x="57276" y="478409"/>
                  </a:lnTo>
                  <a:lnTo>
                    <a:pt x="86994" y="513334"/>
                  </a:lnTo>
                  <a:lnTo>
                    <a:pt x="121665" y="543433"/>
                  </a:lnTo>
                  <a:lnTo>
                    <a:pt x="160781" y="567944"/>
                  </a:lnTo>
                  <a:lnTo>
                    <a:pt x="203707" y="586232"/>
                  </a:lnTo>
                  <a:lnTo>
                    <a:pt x="249808" y="597662"/>
                  </a:lnTo>
                  <a:lnTo>
                    <a:pt x="298576" y="601599"/>
                  </a:lnTo>
                  <a:lnTo>
                    <a:pt x="347471" y="597662"/>
                  </a:lnTo>
                  <a:lnTo>
                    <a:pt x="393826" y="586232"/>
                  </a:lnTo>
                  <a:lnTo>
                    <a:pt x="437133" y="567944"/>
                  </a:lnTo>
                  <a:lnTo>
                    <a:pt x="476631" y="543433"/>
                  </a:lnTo>
                  <a:lnTo>
                    <a:pt x="511809" y="513334"/>
                  </a:lnTo>
                  <a:lnTo>
                    <a:pt x="542035" y="478409"/>
                  </a:lnTo>
                  <a:lnTo>
                    <a:pt x="566546" y="439166"/>
                  </a:lnTo>
                  <a:lnTo>
                    <a:pt x="584962" y="396240"/>
                  </a:lnTo>
                  <a:lnTo>
                    <a:pt x="596391" y="350520"/>
                  </a:lnTo>
                  <a:lnTo>
                    <a:pt x="600328" y="302387"/>
                  </a:lnTo>
                  <a:lnTo>
                    <a:pt x="596391" y="253365"/>
                  </a:lnTo>
                  <a:lnTo>
                    <a:pt x="584962" y="206883"/>
                  </a:lnTo>
                  <a:lnTo>
                    <a:pt x="566546" y="163575"/>
                  </a:lnTo>
                  <a:lnTo>
                    <a:pt x="542035" y="123952"/>
                  </a:lnTo>
                  <a:lnTo>
                    <a:pt x="511809" y="88646"/>
                  </a:lnTo>
                  <a:lnTo>
                    <a:pt x="476631" y="58420"/>
                  </a:lnTo>
                  <a:lnTo>
                    <a:pt x="437133" y="33782"/>
                  </a:lnTo>
                  <a:lnTo>
                    <a:pt x="393826" y="15494"/>
                  </a:lnTo>
                  <a:lnTo>
                    <a:pt x="347471" y="3937"/>
                  </a:lnTo>
                  <a:lnTo>
                    <a:pt x="298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3" name="object 73"/>
          <p:cNvGrpSpPr/>
          <p:nvPr/>
        </p:nvGrpSpPr>
        <p:grpSpPr>
          <a:xfrm>
            <a:off x="8107680" y="2215895"/>
            <a:ext cx="648970" cy="650240"/>
            <a:chOff x="8107680" y="2215895"/>
            <a:chExt cx="648970" cy="650240"/>
          </a:xfrm>
        </p:grpSpPr>
        <p:sp>
          <p:nvSpPr>
            <p:cNvPr id="74" name="object 74"/>
            <p:cNvSpPr/>
            <p:nvPr/>
          </p:nvSpPr>
          <p:spPr>
            <a:xfrm>
              <a:off x="8107680" y="2215895"/>
              <a:ext cx="648970" cy="650240"/>
            </a:xfrm>
            <a:custGeom>
              <a:avLst/>
              <a:gdLst/>
              <a:ahLst/>
              <a:cxnLst/>
              <a:rect l="l" t="t" r="r" b="b"/>
              <a:pathLst>
                <a:path w="648970" h="650239">
                  <a:moveTo>
                    <a:pt x="295148" y="314325"/>
                  </a:moveTo>
                  <a:lnTo>
                    <a:pt x="86106" y="104775"/>
                  </a:lnTo>
                  <a:lnTo>
                    <a:pt x="57404" y="139827"/>
                  </a:lnTo>
                  <a:lnTo>
                    <a:pt x="34036" y="178562"/>
                  </a:lnTo>
                  <a:lnTo>
                    <a:pt x="16637" y="220599"/>
                  </a:lnTo>
                  <a:lnTo>
                    <a:pt x="5080" y="265938"/>
                  </a:lnTo>
                  <a:lnTo>
                    <a:pt x="0" y="314325"/>
                  </a:lnTo>
                  <a:lnTo>
                    <a:pt x="295148" y="314325"/>
                  </a:lnTo>
                  <a:close/>
                </a:path>
                <a:path w="648970" h="650239">
                  <a:moveTo>
                    <a:pt x="544322" y="563880"/>
                  </a:moveTo>
                  <a:lnTo>
                    <a:pt x="319786" y="338963"/>
                  </a:lnTo>
                  <a:lnTo>
                    <a:pt x="0" y="338963"/>
                  </a:lnTo>
                  <a:lnTo>
                    <a:pt x="4953" y="385064"/>
                  </a:lnTo>
                  <a:lnTo>
                    <a:pt x="16129" y="429133"/>
                  </a:lnTo>
                  <a:lnTo>
                    <a:pt x="33147" y="470408"/>
                  </a:lnTo>
                  <a:lnTo>
                    <a:pt x="55499" y="508762"/>
                  </a:lnTo>
                  <a:lnTo>
                    <a:pt x="82677" y="543433"/>
                  </a:lnTo>
                  <a:lnTo>
                    <a:pt x="114300" y="574040"/>
                  </a:lnTo>
                  <a:lnTo>
                    <a:pt x="149987" y="600202"/>
                  </a:lnTo>
                  <a:lnTo>
                    <a:pt x="189103" y="621411"/>
                  </a:lnTo>
                  <a:lnTo>
                    <a:pt x="231267" y="637032"/>
                  </a:lnTo>
                  <a:lnTo>
                    <a:pt x="275971" y="646811"/>
                  </a:lnTo>
                  <a:lnTo>
                    <a:pt x="322834" y="650240"/>
                  </a:lnTo>
                  <a:lnTo>
                    <a:pt x="373380" y="646557"/>
                  </a:lnTo>
                  <a:lnTo>
                    <a:pt x="421132" y="635762"/>
                  </a:lnTo>
                  <a:lnTo>
                    <a:pt x="465836" y="618236"/>
                  </a:lnTo>
                  <a:lnTo>
                    <a:pt x="507111" y="594233"/>
                  </a:lnTo>
                  <a:lnTo>
                    <a:pt x="544322" y="563880"/>
                  </a:lnTo>
                  <a:close/>
                </a:path>
                <a:path w="648970" h="650239">
                  <a:moveTo>
                    <a:pt x="648843" y="338963"/>
                  </a:moveTo>
                  <a:lnTo>
                    <a:pt x="353568" y="338963"/>
                  </a:lnTo>
                  <a:lnTo>
                    <a:pt x="562737" y="545465"/>
                  </a:lnTo>
                  <a:lnTo>
                    <a:pt x="590296" y="510286"/>
                  </a:lnTo>
                  <a:lnTo>
                    <a:pt x="613410" y="471805"/>
                  </a:lnTo>
                  <a:lnTo>
                    <a:pt x="631317" y="430276"/>
                  </a:lnTo>
                  <a:lnTo>
                    <a:pt x="643382" y="385826"/>
                  </a:lnTo>
                  <a:lnTo>
                    <a:pt x="648843" y="338963"/>
                  </a:lnTo>
                  <a:close/>
                </a:path>
                <a:path w="648970" h="650239">
                  <a:moveTo>
                    <a:pt x="648843" y="314325"/>
                  </a:moveTo>
                  <a:lnTo>
                    <a:pt x="643763" y="267462"/>
                  </a:lnTo>
                  <a:lnTo>
                    <a:pt x="632333" y="222758"/>
                  </a:lnTo>
                  <a:lnTo>
                    <a:pt x="615061" y="180975"/>
                  </a:lnTo>
                  <a:lnTo>
                    <a:pt x="592328" y="142240"/>
                  </a:lnTo>
                  <a:lnTo>
                    <a:pt x="564769" y="107315"/>
                  </a:lnTo>
                  <a:lnTo>
                    <a:pt x="532765" y="76454"/>
                  </a:lnTo>
                  <a:lnTo>
                    <a:pt x="496697" y="50165"/>
                  </a:lnTo>
                  <a:lnTo>
                    <a:pt x="457200" y="28829"/>
                  </a:lnTo>
                  <a:lnTo>
                    <a:pt x="414782" y="13081"/>
                  </a:lnTo>
                  <a:lnTo>
                    <a:pt x="369824" y="3302"/>
                  </a:lnTo>
                  <a:lnTo>
                    <a:pt x="322834" y="0"/>
                  </a:lnTo>
                  <a:lnTo>
                    <a:pt x="273558" y="3937"/>
                  </a:lnTo>
                  <a:lnTo>
                    <a:pt x="225933" y="15240"/>
                  </a:lnTo>
                  <a:lnTo>
                    <a:pt x="180721" y="33274"/>
                  </a:lnTo>
                  <a:lnTo>
                    <a:pt x="138938" y="57150"/>
                  </a:lnTo>
                  <a:lnTo>
                    <a:pt x="101473" y="86233"/>
                  </a:lnTo>
                  <a:lnTo>
                    <a:pt x="329057" y="314325"/>
                  </a:lnTo>
                  <a:lnTo>
                    <a:pt x="648843" y="314325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8107680" y="2530347"/>
              <a:ext cx="320040" cy="24765"/>
            </a:xfrm>
            <a:custGeom>
              <a:avLst/>
              <a:gdLst/>
              <a:ahLst/>
              <a:cxnLst/>
              <a:rect l="l" t="t" r="r" b="b"/>
              <a:pathLst>
                <a:path w="320040" h="24764">
                  <a:moveTo>
                    <a:pt x="295148" y="0"/>
                  </a:moveTo>
                  <a:lnTo>
                    <a:pt x="0" y="0"/>
                  </a:lnTo>
                  <a:lnTo>
                    <a:pt x="0" y="24511"/>
                  </a:lnTo>
                  <a:lnTo>
                    <a:pt x="319786" y="24511"/>
                  </a:lnTo>
                  <a:lnTo>
                    <a:pt x="295148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93786" y="2302763"/>
              <a:ext cx="242950" cy="227584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8427466" y="2530347"/>
              <a:ext cx="329565" cy="249554"/>
            </a:xfrm>
            <a:custGeom>
              <a:avLst/>
              <a:gdLst/>
              <a:ahLst/>
              <a:cxnLst/>
              <a:rect l="l" t="t" r="r" b="b"/>
              <a:pathLst>
                <a:path w="329565" h="249555">
                  <a:moveTo>
                    <a:pt x="242951" y="230505"/>
                  </a:moveTo>
                  <a:lnTo>
                    <a:pt x="33782" y="24511"/>
                  </a:lnTo>
                  <a:lnTo>
                    <a:pt x="0" y="24511"/>
                  </a:lnTo>
                  <a:lnTo>
                    <a:pt x="224409" y="249047"/>
                  </a:lnTo>
                  <a:lnTo>
                    <a:pt x="242951" y="230505"/>
                  </a:lnTo>
                  <a:close/>
                </a:path>
                <a:path w="329565" h="249555">
                  <a:moveTo>
                    <a:pt x="329057" y="0"/>
                  </a:moveTo>
                  <a:lnTo>
                    <a:pt x="9271" y="0"/>
                  </a:lnTo>
                  <a:lnTo>
                    <a:pt x="33782" y="24511"/>
                  </a:lnTo>
                  <a:lnTo>
                    <a:pt x="329057" y="24511"/>
                  </a:lnTo>
                  <a:lnTo>
                    <a:pt x="329057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8403336" y="2529839"/>
              <a:ext cx="57785" cy="26034"/>
            </a:xfrm>
            <a:custGeom>
              <a:avLst/>
              <a:gdLst/>
              <a:ahLst/>
              <a:cxnLst/>
              <a:rect l="l" t="t" r="r" b="b"/>
              <a:pathLst>
                <a:path w="57784" h="26035">
                  <a:moveTo>
                    <a:pt x="33147" y="0"/>
                  </a:moveTo>
                  <a:lnTo>
                    <a:pt x="0" y="0"/>
                  </a:lnTo>
                  <a:lnTo>
                    <a:pt x="24130" y="25781"/>
                  </a:lnTo>
                  <a:lnTo>
                    <a:pt x="57277" y="25781"/>
                  </a:lnTo>
                  <a:lnTo>
                    <a:pt x="33147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8132064" y="2240279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09" h="601980">
                  <a:moveTo>
                    <a:pt x="298576" y="0"/>
                  </a:moveTo>
                  <a:lnTo>
                    <a:pt x="249808" y="3937"/>
                  </a:lnTo>
                  <a:lnTo>
                    <a:pt x="203707" y="15494"/>
                  </a:lnTo>
                  <a:lnTo>
                    <a:pt x="160781" y="33782"/>
                  </a:lnTo>
                  <a:lnTo>
                    <a:pt x="121665" y="58420"/>
                  </a:lnTo>
                  <a:lnTo>
                    <a:pt x="86994" y="88646"/>
                  </a:lnTo>
                  <a:lnTo>
                    <a:pt x="57276" y="123952"/>
                  </a:lnTo>
                  <a:lnTo>
                    <a:pt x="33019" y="163575"/>
                  </a:lnTo>
                  <a:lnTo>
                    <a:pt x="15112" y="206883"/>
                  </a:lnTo>
                  <a:lnTo>
                    <a:pt x="3809" y="253365"/>
                  </a:lnTo>
                  <a:lnTo>
                    <a:pt x="0" y="302387"/>
                  </a:lnTo>
                  <a:lnTo>
                    <a:pt x="3809" y="350520"/>
                  </a:lnTo>
                  <a:lnTo>
                    <a:pt x="15112" y="396240"/>
                  </a:lnTo>
                  <a:lnTo>
                    <a:pt x="33019" y="439166"/>
                  </a:lnTo>
                  <a:lnTo>
                    <a:pt x="57276" y="478409"/>
                  </a:lnTo>
                  <a:lnTo>
                    <a:pt x="86994" y="513334"/>
                  </a:lnTo>
                  <a:lnTo>
                    <a:pt x="121665" y="543433"/>
                  </a:lnTo>
                  <a:lnTo>
                    <a:pt x="160781" y="567944"/>
                  </a:lnTo>
                  <a:lnTo>
                    <a:pt x="203707" y="586232"/>
                  </a:lnTo>
                  <a:lnTo>
                    <a:pt x="249808" y="597662"/>
                  </a:lnTo>
                  <a:lnTo>
                    <a:pt x="298576" y="601599"/>
                  </a:lnTo>
                  <a:lnTo>
                    <a:pt x="347471" y="597662"/>
                  </a:lnTo>
                  <a:lnTo>
                    <a:pt x="393826" y="586232"/>
                  </a:lnTo>
                  <a:lnTo>
                    <a:pt x="437133" y="567944"/>
                  </a:lnTo>
                  <a:lnTo>
                    <a:pt x="476630" y="543433"/>
                  </a:lnTo>
                  <a:lnTo>
                    <a:pt x="511809" y="513334"/>
                  </a:lnTo>
                  <a:lnTo>
                    <a:pt x="542035" y="478409"/>
                  </a:lnTo>
                  <a:lnTo>
                    <a:pt x="566546" y="439166"/>
                  </a:lnTo>
                  <a:lnTo>
                    <a:pt x="584961" y="396240"/>
                  </a:lnTo>
                  <a:lnTo>
                    <a:pt x="596391" y="350520"/>
                  </a:lnTo>
                  <a:lnTo>
                    <a:pt x="600328" y="302387"/>
                  </a:lnTo>
                  <a:lnTo>
                    <a:pt x="596391" y="253365"/>
                  </a:lnTo>
                  <a:lnTo>
                    <a:pt x="584961" y="206883"/>
                  </a:lnTo>
                  <a:lnTo>
                    <a:pt x="566546" y="163575"/>
                  </a:lnTo>
                  <a:lnTo>
                    <a:pt x="542035" y="123952"/>
                  </a:lnTo>
                  <a:lnTo>
                    <a:pt x="511809" y="88646"/>
                  </a:lnTo>
                  <a:lnTo>
                    <a:pt x="476630" y="58420"/>
                  </a:lnTo>
                  <a:lnTo>
                    <a:pt x="437133" y="33782"/>
                  </a:lnTo>
                  <a:lnTo>
                    <a:pt x="393826" y="15494"/>
                  </a:lnTo>
                  <a:lnTo>
                    <a:pt x="347471" y="3937"/>
                  </a:lnTo>
                  <a:lnTo>
                    <a:pt x="298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0" name="object 80"/>
          <p:cNvGrpSpPr/>
          <p:nvPr/>
        </p:nvGrpSpPr>
        <p:grpSpPr>
          <a:xfrm>
            <a:off x="2385060" y="554736"/>
            <a:ext cx="652145" cy="650240"/>
            <a:chOff x="2385060" y="554736"/>
            <a:chExt cx="652145" cy="650240"/>
          </a:xfrm>
        </p:grpSpPr>
        <p:sp>
          <p:nvSpPr>
            <p:cNvPr id="81" name="object 81"/>
            <p:cNvSpPr/>
            <p:nvPr/>
          </p:nvSpPr>
          <p:spPr>
            <a:xfrm>
              <a:off x="2385060" y="554735"/>
              <a:ext cx="652145" cy="650240"/>
            </a:xfrm>
            <a:custGeom>
              <a:avLst/>
              <a:gdLst/>
              <a:ahLst/>
              <a:cxnLst/>
              <a:rect l="l" t="t" r="r" b="b"/>
              <a:pathLst>
                <a:path w="652144" h="650240">
                  <a:moveTo>
                    <a:pt x="313563" y="0"/>
                  </a:moveTo>
                  <a:lnTo>
                    <a:pt x="267462" y="5080"/>
                  </a:lnTo>
                  <a:lnTo>
                    <a:pt x="223393" y="16510"/>
                  </a:lnTo>
                  <a:lnTo>
                    <a:pt x="181864" y="33782"/>
                  </a:lnTo>
                  <a:lnTo>
                    <a:pt x="143256" y="56515"/>
                  </a:lnTo>
                  <a:lnTo>
                    <a:pt x="108204" y="84201"/>
                  </a:lnTo>
                  <a:lnTo>
                    <a:pt x="77216" y="116332"/>
                  </a:lnTo>
                  <a:lnTo>
                    <a:pt x="50800" y="152400"/>
                  </a:lnTo>
                  <a:lnTo>
                    <a:pt x="29337" y="192024"/>
                  </a:lnTo>
                  <a:lnTo>
                    <a:pt x="13335" y="234569"/>
                  </a:lnTo>
                  <a:lnTo>
                    <a:pt x="3429" y="279527"/>
                  </a:lnTo>
                  <a:lnTo>
                    <a:pt x="0" y="326644"/>
                  </a:lnTo>
                  <a:lnTo>
                    <a:pt x="3429" y="372872"/>
                  </a:lnTo>
                  <a:lnTo>
                    <a:pt x="13335" y="417322"/>
                  </a:lnTo>
                  <a:lnTo>
                    <a:pt x="29337" y="459359"/>
                  </a:lnTo>
                  <a:lnTo>
                    <a:pt x="50800" y="498602"/>
                  </a:lnTo>
                  <a:lnTo>
                    <a:pt x="77216" y="534289"/>
                  </a:lnTo>
                  <a:lnTo>
                    <a:pt x="108204" y="566293"/>
                  </a:lnTo>
                  <a:lnTo>
                    <a:pt x="143256" y="593852"/>
                  </a:lnTo>
                  <a:lnTo>
                    <a:pt x="181864" y="616458"/>
                  </a:lnTo>
                  <a:lnTo>
                    <a:pt x="223393" y="633730"/>
                  </a:lnTo>
                  <a:lnTo>
                    <a:pt x="267462" y="645160"/>
                  </a:lnTo>
                  <a:lnTo>
                    <a:pt x="313563" y="650240"/>
                  </a:lnTo>
                  <a:lnTo>
                    <a:pt x="313563" y="0"/>
                  </a:lnTo>
                  <a:close/>
                </a:path>
                <a:path w="652144" h="650240">
                  <a:moveTo>
                    <a:pt x="651764" y="326644"/>
                  </a:moveTo>
                  <a:lnTo>
                    <a:pt x="648335" y="279527"/>
                  </a:lnTo>
                  <a:lnTo>
                    <a:pt x="638429" y="234569"/>
                  </a:lnTo>
                  <a:lnTo>
                    <a:pt x="622427" y="192024"/>
                  </a:lnTo>
                  <a:lnTo>
                    <a:pt x="600964" y="152400"/>
                  </a:lnTo>
                  <a:lnTo>
                    <a:pt x="574548" y="116332"/>
                  </a:lnTo>
                  <a:lnTo>
                    <a:pt x="543433" y="84201"/>
                  </a:lnTo>
                  <a:lnTo>
                    <a:pt x="508508" y="56515"/>
                  </a:lnTo>
                  <a:lnTo>
                    <a:pt x="469900" y="33782"/>
                  </a:lnTo>
                  <a:lnTo>
                    <a:pt x="428371" y="16510"/>
                  </a:lnTo>
                  <a:lnTo>
                    <a:pt x="384302" y="5080"/>
                  </a:lnTo>
                  <a:lnTo>
                    <a:pt x="338201" y="0"/>
                  </a:lnTo>
                  <a:lnTo>
                    <a:pt x="338201" y="650240"/>
                  </a:lnTo>
                  <a:lnTo>
                    <a:pt x="384302" y="645160"/>
                  </a:lnTo>
                  <a:lnTo>
                    <a:pt x="428371" y="633730"/>
                  </a:lnTo>
                  <a:lnTo>
                    <a:pt x="469900" y="616458"/>
                  </a:lnTo>
                  <a:lnTo>
                    <a:pt x="508508" y="593852"/>
                  </a:lnTo>
                  <a:lnTo>
                    <a:pt x="543433" y="566293"/>
                  </a:lnTo>
                  <a:lnTo>
                    <a:pt x="574548" y="534289"/>
                  </a:lnTo>
                  <a:lnTo>
                    <a:pt x="600964" y="498602"/>
                  </a:lnTo>
                  <a:lnTo>
                    <a:pt x="622427" y="459359"/>
                  </a:lnTo>
                  <a:lnTo>
                    <a:pt x="638429" y="417322"/>
                  </a:lnTo>
                  <a:lnTo>
                    <a:pt x="648335" y="372872"/>
                  </a:lnTo>
                  <a:lnTo>
                    <a:pt x="651764" y="326644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2699004" y="554736"/>
              <a:ext cx="24765" cy="650240"/>
            </a:xfrm>
            <a:custGeom>
              <a:avLst/>
              <a:gdLst/>
              <a:ahLst/>
              <a:cxnLst/>
              <a:rect l="l" t="t" r="r" b="b"/>
              <a:pathLst>
                <a:path w="24764" h="650240">
                  <a:moveTo>
                    <a:pt x="24256" y="0"/>
                  </a:moveTo>
                  <a:lnTo>
                    <a:pt x="0" y="0"/>
                  </a:lnTo>
                  <a:lnTo>
                    <a:pt x="0" y="650239"/>
                  </a:lnTo>
                  <a:lnTo>
                    <a:pt x="24256" y="650239"/>
                  </a:lnTo>
                  <a:lnTo>
                    <a:pt x="24256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2412492" y="579120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10" h="601980">
                  <a:moveTo>
                    <a:pt x="298576" y="0"/>
                  </a:moveTo>
                  <a:lnTo>
                    <a:pt x="249808" y="3937"/>
                  </a:lnTo>
                  <a:lnTo>
                    <a:pt x="203707" y="15493"/>
                  </a:lnTo>
                  <a:lnTo>
                    <a:pt x="160781" y="33781"/>
                  </a:lnTo>
                  <a:lnTo>
                    <a:pt x="121665" y="58419"/>
                  </a:lnTo>
                  <a:lnTo>
                    <a:pt x="86994" y="88645"/>
                  </a:lnTo>
                  <a:lnTo>
                    <a:pt x="57276" y="123951"/>
                  </a:lnTo>
                  <a:lnTo>
                    <a:pt x="33019" y="163575"/>
                  </a:lnTo>
                  <a:lnTo>
                    <a:pt x="15112" y="206882"/>
                  </a:lnTo>
                  <a:lnTo>
                    <a:pt x="3809" y="253364"/>
                  </a:lnTo>
                  <a:lnTo>
                    <a:pt x="0" y="302387"/>
                  </a:lnTo>
                  <a:lnTo>
                    <a:pt x="3809" y="350519"/>
                  </a:lnTo>
                  <a:lnTo>
                    <a:pt x="15112" y="396239"/>
                  </a:lnTo>
                  <a:lnTo>
                    <a:pt x="33019" y="439165"/>
                  </a:lnTo>
                  <a:lnTo>
                    <a:pt x="57276" y="478408"/>
                  </a:lnTo>
                  <a:lnTo>
                    <a:pt x="86994" y="513333"/>
                  </a:lnTo>
                  <a:lnTo>
                    <a:pt x="121665" y="543432"/>
                  </a:lnTo>
                  <a:lnTo>
                    <a:pt x="160781" y="567943"/>
                  </a:lnTo>
                  <a:lnTo>
                    <a:pt x="203707" y="586231"/>
                  </a:lnTo>
                  <a:lnTo>
                    <a:pt x="249808" y="597662"/>
                  </a:lnTo>
                  <a:lnTo>
                    <a:pt x="298576" y="601599"/>
                  </a:lnTo>
                  <a:lnTo>
                    <a:pt x="347471" y="597662"/>
                  </a:lnTo>
                  <a:lnTo>
                    <a:pt x="393826" y="586231"/>
                  </a:lnTo>
                  <a:lnTo>
                    <a:pt x="437133" y="567943"/>
                  </a:lnTo>
                  <a:lnTo>
                    <a:pt x="476631" y="543432"/>
                  </a:lnTo>
                  <a:lnTo>
                    <a:pt x="511809" y="513333"/>
                  </a:lnTo>
                  <a:lnTo>
                    <a:pt x="542035" y="478408"/>
                  </a:lnTo>
                  <a:lnTo>
                    <a:pt x="566546" y="439165"/>
                  </a:lnTo>
                  <a:lnTo>
                    <a:pt x="584962" y="396239"/>
                  </a:lnTo>
                  <a:lnTo>
                    <a:pt x="596391" y="350519"/>
                  </a:lnTo>
                  <a:lnTo>
                    <a:pt x="600328" y="302387"/>
                  </a:lnTo>
                  <a:lnTo>
                    <a:pt x="596391" y="253364"/>
                  </a:lnTo>
                  <a:lnTo>
                    <a:pt x="584962" y="206882"/>
                  </a:lnTo>
                  <a:lnTo>
                    <a:pt x="566546" y="163575"/>
                  </a:lnTo>
                  <a:lnTo>
                    <a:pt x="542035" y="123951"/>
                  </a:lnTo>
                  <a:lnTo>
                    <a:pt x="511809" y="88645"/>
                  </a:lnTo>
                  <a:lnTo>
                    <a:pt x="476631" y="58419"/>
                  </a:lnTo>
                  <a:lnTo>
                    <a:pt x="437133" y="33781"/>
                  </a:lnTo>
                  <a:lnTo>
                    <a:pt x="393826" y="15493"/>
                  </a:lnTo>
                  <a:lnTo>
                    <a:pt x="347471" y="3937"/>
                  </a:lnTo>
                  <a:lnTo>
                    <a:pt x="298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4" name="object 84"/>
          <p:cNvGrpSpPr/>
          <p:nvPr/>
        </p:nvGrpSpPr>
        <p:grpSpPr>
          <a:xfrm>
            <a:off x="0" y="633056"/>
            <a:ext cx="12192000" cy="6242302"/>
            <a:chOff x="0" y="615695"/>
            <a:chExt cx="12192000" cy="6242302"/>
          </a:xfrm>
        </p:grpSpPr>
        <p:sp>
          <p:nvSpPr>
            <p:cNvPr id="85" name="object 85"/>
            <p:cNvSpPr/>
            <p:nvPr/>
          </p:nvSpPr>
          <p:spPr>
            <a:xfrm>
              <a:off x="6510528" y="615695"/>
              <a:ext cx="652145" cy="654050"/>
            </a:xfrm>
            <a:custGeom>
              <a:avLst/>
              <a:gdLst/>
              <a:ahLst/>
              <a:cxnLst/>
              <a:rect l="l" t="t" r="r" b="b"/>
              <a:pathLst>
                <a:path w="652145" h="654050">
                  <a:moveTo>
                    <a:pt x="547243" y="567436"/>
                  </a:moveTo>
                  <a:lnTo>
                    <a:pt x="325882" y="345440"/>
                  </a:lnTo>
                  <a:lnTo>
                    <a:pt x="104521" y="567436"/>
                  </a:lnTo>
                  <a:lnTo>
                    <a:pt x="141719" y="596519"/>
                  </a:lnTo>
                  <a:lnTo>
                    <a:pt x="182880" y="620522"/>
                  </a:lnTo>
                  <a:lnTo>
                    <a:pt x="227584" y="638429"/>
                  </a:lnTo>
                  <a:lnTo>
                    <a:pt x="275463" y="649859"/>
                  </a:lnTo>
                  <a:lnTo>
                    <a:pt x="325882" y="653796"/>
                  </a:lnTo>
                  <a:lnTo>
                    <a:pt x="376301" y="649859"/>
                  </a:lnTo>
                  <a:lnTo>
                    <a:pt x="424180" y="638429"/>
                  </a:lnTo>
                  <a:lnTo>
                    <a:pt x="468884" y="620522"/>
                  </a:lnTo>
                  <a:lnTo>
                    <a:pt x="510032" y="596519"/>
                  </a:lnTo>
                  <a:lnTo>
                    <a:pt x="547243" y="567436"/>
                  </a:lnTo>
                  <a:close/>
                </a:path>
                <a:path w="652145" h="654050">
                  <a:moveTo>
                    <a:pt x="547243" y="89408"/>
                  </a:moveTo>
                  <a:lnTo>
                    <a:pt x="510032" y="58801"/>
                  </a:lnTo>
                  <a:lnTo>
                    <a:pt x="468884" y="33909"/>
                  </a:lnTo>
                  <a:lnTo>
                    <a:pt x="424180" y="15494"/>
                  </a:lnTo>
                  <a:lnTo>
                    <a:pt x="376301" y="3937"/>
                  </a:lnTo>
                  <a:lnTo>
                    <a:pt x="325882" y="0"/>
                  </a:lnTo>
                  <a:lnTo>
                    <a:pt x="278130" y="3556"/>
                  </a:lnTo>
                  <a:lnTo>
                    <a:pt x="232410" y="13970"/>
                  </a:lnTo>
                  <a:lnTo>
                    <a:pt x="189230" y="30607"/>
                  </a:lnTo>
                  <a:lnTo>
                    <a:pt x="149225" y="53086"/>
                  </a:lnTo>
                  <a:lnTo>
                    <a:pt x="112776" y="80772"/>
                  </a:lnTo>
                  <a:lnTo>
                    <a:pt x="80518" y="113157"/>
                  </a:lnTo>
                  <a:lnTo>
                    <a:pt x="52946" y="149606"/>
                  </a:lnTo>
                  <a:lnTo>
                    <a:pt x="30594" y="189865"/>
                  </a:lnTo>
                  <a:lnTo>
                    <a:pt x="13970" y="233045"/>
                  </a:lnTo>
                  <a:lnTo>
                    <a:pt x="3543" y="279019"/>
                  </a:lnTo>
                  <a:lnTo>
                    <a:pt x="0" y="326898"/>
                  </a:lnTo>
                  <a:lnTo>
                    <a:pt x="3937" y="377571"/>
                  </a:lnTo>
                  <a:lnTo>
                    <a:pt x="15240" y="425450"/>
                  </a:lnTo>
                  <a:lnTo>
                    <a:pt x="33147" y="470281"/>
                  </a:lnTo>
                  <a:lnTo>
                    <a:pt x="57023" y="511683"/>
                  </a:lnTo>
                  <a:lnTo>
                    <a:pt x="86093" y="548894"/>
                  </a:lnTo>
                  <a:lnTo>
                    <a:pt x="547243" y="89408"/>
                  </a:lnTo>
                  <a:close/>
                </a:path>
                <a:path w="652145" h="654050">
                  <a:moveTo>
                    <a:pt x="651764" y="326898"/>
                  </a:moveTo>
                  <a:lnTo>
                    <a:pt x="647827" y="276225"/>
                  </a:lnTo>
                  <a:lnTo>
                    <a:pt x="636270" y="228346"/>
                  </a:lnTo>
                  <a:lnTo>
                    <a:pt x="617855" y="183515"/>
                  </a:lnTo>
                  <a:lnTo>
                    <a:pt x="593090" y="142113"/>
                  </a:lnTo>
                  <a:lnTo>
                    <a:pt x="562610" y="104902"/>
                  </a:lnTo>
                  <a:lnTo>
                    <a:pt x="341249" y="326898"/>
                  </a:lnTo>
                  <a:lnTo>
                    <a:pt x="562610" y="548894"/>
                  </a:lnTo>
                  <a:lnTo>
                    <a:pt x="593090" y="511683"/>
                  </a:lnTo>
                  <a:lnTo>
                    <a:pt x="617855" y="470281"/>
                  </a:lnTo>
                  <a:lnTo>
                    <a:pt x="636270" y="425450"/>
                  </a:lnTo>
                  <a:lnTo>
                    <a:pt x="647827" y="377571"/>
                  </a:lnTo>
                  <a:lnTo>
                    <a:pt x="651764" y="326898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6595872" y="705611"/>
              <a:ext cx="478155" cy="478155"/>
            </a:xfrm>
            <a:custGeom>
              <a:avLst/>
              <a:gdLst/>
              <a:ahLst/>
              <a:cxnLst/>
              <a:rect l="l" t="t" r="r" b="b"/>
              <a:pathLst>
                <a:path w="478154" h="478155">
                  <a:moveTo>
                    <a:pt x="477901" y="15367"/>
                  </a:moveTo>
                  <a:lnTo>
                    <a:pt x="471678" y="9271"/>
                  </a:lnTo>
                  <a:lnTo>
                    <a:pt x="468630" y="3048"/>
                  </a:lnTo>
                  <a:lnTo>
                    <a:pt x="462534" y="0"/>
                  </a:lnTo>
                  <a:lnTo>
                    <a:pt x="0" y="459613"/>
                  </a:lnTo>
                  <a:lnTo>
                    <a:pt x="18542" y="478155"/>
                  </a:lnTo>
                  <a:lnTo>
                    <a:pt x="240538" y="256032"/>
                  </a:lnTo>
                  <a:lnTo>
                    <a:pt x="231267" y="246761"/>
                  </a:lnTo>
                  <a:lnTo>
                    <a:pt x="249682" y="228219"/>
                  </a:lnTo>
                  <a:lnTo>
                    <a:pt x="255905" y="237490"/>
                  </a:lnTo>
                  <a:lnTo>
                    <a:pt x="265176" y="228219"/>
                  </a:lnTo>
                  <a:lnTo>
                    <a:pt x="477901" y="15367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27520" y="934211"/>
              <a:ext cx="245364" cy="248412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6534912" y="644651"/>
              <a:ext cx="600710" cy="600075"/>
            </a:xfrm>
            <a:custGeom>
              <a:avLst/>
              <a:gdLst/>
              <a:ahLst/>
              <a:cxnLst/>
              <a:rect l="l" t="t" r="r" b="b"/>
              <a:pathLst>
                <a:path w="600709" h="600075">
                  <a:moveTo>
                    <a:pt x="301752" y="0"/>
                  </a:moveTo>
                  <a:lnTo>
                    <a:pt x="252857" y="3810"/>
                  </a:lnTo>
                  <a:lnTo>
                    <a:pt x="206502" y="15112"/>
                  </a:lnTo>
                  <a:lnTo>
                    <a:pt x="163195" y="33020"/>
                  </a:lnTo>
                  <a:lnTo>
                    <a:pt x="123698" y="57276"/>
                  </a:lnTo>
                  <a:lnTo>
                    <a:pt x="88519" y="86995"/>
                  </a:lnTo>
                  <a:lnTo>
                    <a:pt x="58293" y="121665"/>
                  </a:lnTo>
                  <a:lnTo>
                    <a:pt x="33782" y="160782"/>
                  </a:lnTo>
                  <a:lnTo>
                    <a:pt x="15367" y="203708"/>
                  </a:lnTo>
                  <a:lnTo>
                    <a:pt x="3937" y="249809"/>
                  </a:lnTo>
                  <a:lnTo>
                    <a:pt x="0" y="298576"/>
                  </a:lnTo>
                  <a:lnTo>
                    <a:pt x="3937" y="347345"/>
                  </a:lnTo>
                  <a:lnTo>
                    <a:pt x="15367" y="393700"/>
                  </a:lnTo>
                  <a:lnTo>
                    <a:pt x="33782" y="437007"/>
                  </a:lnTo>
                  <a:lnTo>
                    <a:pt x="58293" y="476503"/>
                  </a:lnTo>
                  <a:lnTo>
                    <a:pt x="88519" y="511683"/>
                  </a:lnTo>
                  <a:lnTo>
                    <a:pt x="123698" y="541782"/>
                  </a:lnTo>
                  <a:lnTo>
                    <a:pt x="163195" y="566420"/>
                  </a:lnTo>
                  <a:lnTo>
                    <a:pt x="206502" y="584708"/>
                  </a:lnTo>
                  <a:lnTo>
                    <a:pt x="252857" y="596138"/>
                  </a:lnTo>
                  <a:lnTo>
                    <a:pt x="301752" y="600075"/>
                  </a:lnTo>
                  <a:lnTo>
                    <a:pt x="350520" y="596138"/>
                  </a:lnTo>
                  <a:lnTo>
                    <a:pt x="396621" y="584708"/>
                  </a:lnTo>
                  <a:lnTo>
                    <a:pt x="439547" y="566420"/>
                  </a:lnTo>
                  <a:lnTo>
                    <a:pt x="478663" y="541782"/>
                  </a:lnTo>
                  <a:lnTo>
                    <a:pt x="513334" y="511683"/>
                  </a:lnTo>
                  <a:lnTo>
                    <a:pt x="543052" y="476503"/>
                  </a:lnTo>
                  <a:lnTo>
                    <a:pt x="567309" y="437007"/>
                  </a:lnTo>
                  <a:lnTo>
                    <a:pt x="585216" y="393700"/>
                  </a:lnTo>
                  <a:lnTo>
                    <a:pt x="596519" y="347345"/>
                  </a:lnTo>
                  <a:lnTo>
                    <a:pt x="600329" y="298576"/>
                  </a:lnTo>
                  <a:lnTo>
                    <a:pt x="596519" y="249809"/>
                  </a:lnTo>
                  <a:lnTo>
                    <a:pt x="585216" y="203708"/>
                  </a:lnTo>
                  <a:lnTo>
                    <a:pt x="567309" y="160782"/>
                  </a:lnTo>
                  <a:lnTo>
                    <a:pt x="543052" y="121665"/>
                  </a:lnTo>
                  <a:lnTo>
                    <a:pt x="513334" y="86995"/>
                  </a:lnTo>
                  <a:lnTo>
                    <a:pt x="478663" y="57276"/>
                  </a:lnTo>
                  <a:lnTo>
                    <a:pt x="439547" y="33020"/>
                  </a:lnTo>
                  <a:lnTo>
                    <a:pt x="396621" y="15112"/>
                  </a:lnTo>
                  <a:lnTo>
                    <a:pt x="350520" y="3810"/>
                  </a:lnTo>
                  <a:lnTo>
                    <a:pt x="3017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9143" y="1089654"/>
              <a:ext cx="12157075" cy="5717540"/>
            </a:xfrm>
            <a:custGeom>
              <a:avLst/>
              <a:gdLst/>
              <a:ahLst/>
              <a:cxnLst/>
              <a:rect l="l" t="t" r="r" b="b"/>
              <a:pathLst>
                <a:path w="12157075" h="5717540">
                  <a:moveTo>
                    <a:pt x="12156694" y="0"/>
                  </a:moveTo>
                  <a:lnTo>
                    <a:pt x="0" y="0"/>
                  </a:lnTo>
                  <a:lnTo>
                    <a:pt x="0" y="5717540"/>
                  </a:lnTo>
                  <a:lnTo>
                    <a:pt x="12156694" y="5717540"/>
                  </a:lnTo>
                  <a:lnTo>
                    <a:pt x="1215669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9906" y="1090416"/>
              <a:ext cx="12157075" cy="5717540"/>
            </a:xfrm>
            <a:custGeom>
              <a:avLst/>
              <a:gdLst/>
              <a:ahLst/>
              <a:cxnLst/>
              <a:rect l="l" t="t" r="r" b="b"/>
              <a:pathLst>
                <a:path w="12157075" h="5717540">
                  <a:moveTo>
                    <a:pt x="0" y="5717540"/>
                  </a:moveTo>
                  <a:lnTo>
                    <a:pt x="12156694" y="5717540"/>
                  </a:lnTo>
                  <a:lnTo>
                    <a:pt x="12156694" y="0"/>
                  </a:lnTo>
                  <a:lnTo>
                    <a:pt x="0" y="0"/>
                  </a:lnTo>
                  <a:lnTo>
                    <a:pt x="0" y="571754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66688" y="1080514"/>
              <a:ext cx="5925312" cy="5777483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957071"/>
              <a:ext cx="6278879" cy="5900925"/>
            </a:xfrm>
            <a:prstGeom prst="rect">
              <a:avLst/>
            </a:prstGeom>
          </p:spPr>
        </p:pic>
      </p:grpSp>
      <p:sp>
        <p:nvSpPr>
          <p:cNvPr id="95" name="object 95"/>
          <p:cNvSpPr txBox="1">
            <a:spLocks noGrp="1"/>
          </p:cNvSpPr>
          <p:nvPr>
            <p:ph type="title"/>
          </p:nvPr>
        </p:nvSpPr>
        <p:spPr>
          <a:xfrm>
            <a:off x="1264588" y="163229"/>
            <a:ext cx="1005840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5570">
              <a:lnSpc>
                <a:spcPct val="100000"/>
              </a:lnSpc>
              <a:spcBef>
                <a:spcPts val="95"/>
              </a:spcBef>
            </a:pPr>
            <a:r>
              <a:rPr spc="-225" dirty="0">
                <a:solidFill>
                  <a:schemeClr val="accent4">
                    <a:lumMod val="75000"/>
                  </a:schemeClr>
                </a:solidFill>
              </a:rPr>
              <a:t>Feed</a:t>
            </a:r>
            <a:r>
              <a:rPr spc="-375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254" dirty="0">
                <a:solidFill>
                  <a:schemeClr val="accent4">
                    <a:lumMod val="75000"/>
                  </a:schemeClr>
                </a:solidFill>
              </a:rPr>
              <a:t>Layouts</a:t>
            </a:r>
            <a:r>
              <a:rPr spc="-34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985" dirty="0">
                <a:solidFill>
                  <a:schemeClr val="accent4">
                    <a:lumMod val="75000"/>
                  </a:schemeClr>
                </a:solidFill>
              </a:rPr>
              <a:t>+</a:t>
            </a:r>
            <a:r>
              <a:rPr spc="-37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250" dirty="0">
                <a:solidFill>
                  <a:schemeClr val="accent4">
                    <a:lumMod val="75000"/>
                  </a:schemeClr>
                </a:solidFill>
              </a:rPr>
              <a:t>How</a:t>
            </a:r>
            <a:r>
              <a:rPr spc="-365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175" dirty="0">
                <a:solidFill>
                  <a:schemeClr val="accent4">
                    <a:lumMod val="75000"/>
                  </a:schemeClr>
                </a:solidFill>
              </a:rPr>
              <a:t>to</a:t>
            </a:r>
            <a:r>
              <a:rPr spc="-365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180" dirty="0">
                <a:solidFill>
                  <a:schemeClr val="accent4">
                    <a:lumMod val="75000"/>
                  </a:schemeClr>
                </a:solidFill>
              </a:rPr>
              <a:t>Create</a:t>
            </a:r>
            <a:r>
              <a:rPr spc="-33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305" dirty="0">
                <a:solidFill>
                  <a:schemeClr val="accent4">
                    <a:lumMod val="75000"/>
                  </a:schemeClr>
                </a:solidFill>
              </a:rPr>
              <a:t>Them</a:t>
            </a:r>
          </a:p>
        </p:txBody>
      </p:sp>
    </p:spTree>
    <p:extLst>
      <p:ext uri="{BB962C8B-B14F-4D97-AF65-F5344CB8AC3E}">
        <p14:creationId xmlns:p14="http://schemas.microsoft.com/office/powerpoint/2010/main" val="3331073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1407140" y="-38"/>
            <a:ext cx="514984" cy="558165"/>
            <a:chOff x="11407140" y="-38"/>
            <a:chExt cx="514984" cy="558165"/>
          </a:xfrm>
        </p:grpSpPr>
        <p:sp>
          <p:nvSpPr>
            <p:cNvPr id="4" name="object 4"/>
            <p:cNvSpPr/>
            <p:nvPr/>
          </p:nvSpPr>
          <p:spPr>
            <a:xfrm>
              <a:off x="11407140" y="515117"/>
              <a:ext cx="514984" cy="43180"/>
            </a:xfrm>
            <a:custGeom>
              <a:avLst/>
              <a:gdLst/>
              <a:ahLst/>
              <a:cxnLst/>
              <a:rect l="l" t="t" r="r" b="b"/>
              <a:pathLst>
                <a:path w="514984" h="43179">
                  <a:moveTo>
                    <a:pt x="514642" y="0"/>
                  </a:moveTo>
                  <a:lnTo>
                    <a:pt x="0" y="0"/>
                  </a:lnTo>
                  <a:lnTo>
                    <a:pt x="0" y="42666"/>
                  </a:lnTo>
                  <a:lnTo>
                    <a:pt x="514642" y="42666"/>
                  </a:lnTo>
                  <a:lnTo>
                    <a:pt x="514642" y="0"/>
                  </a:lnTo>
                  <a:close/>
                </a:path>
              </a:pathLst>
            </a:custGeom>
            <a:solidFill>
              <a:srgbClr val="1E5D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407140" y="-38"/>
              <a:ext cx="514984" cy="514984"/>
            </a:xfrm>
            <a:custGeom>
              <a:avLst/>
              <a:gdLst/>
              <a:ahLst/>
              <a:cxnLst/>
              <a:rect l="l" t="t" r="r" b="b"/>
              <a:pathLst>
                <a:path w="514984" h="514984">
                  <a:moveTo>
                    <a:pt x="514642" y="0"/>
                  </a:moveTo>
                  <a:lnTo>
                    <a:pt x="0" y="0"/>
                  </a:lnTo>
                  <a:lnTo>
                    <a:pt x="0" y="514642"/>
                  </a:lnTo>
                  <a:lnTo>
                    <a:pt x="514642" y="514642"/>
                  </a:lnTo>
                  <a:lnTo>
                    <a:pt x="514642" y="0"/>
                  </a:lnTo>
                  <a:close/>
                </a:path>
              </a:pathLst>
            </a:custGeom>
            <a:solidFill>
              <a:srgbClr val="287B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3047"/>
            <a:ext cx="11943715" cy="6716395"/>
            <a:chOff x="0" y="3047"/>
            <a:chExt cx="11943715" cy="6716395"/>
          </a:xfrm>
        </p:grpSpPr>
        <p:sp>
          <p:nvSpPr>
            <p:cNvPr id="7" name="object 7"/>
            <p:cNvSpPr/>
            <p:nvPr/>
          </p:nvSpPr>
          <p:spPr>
            <a:xfrm>
              <a:off x="2699004" y="3047"/>
              <a:ext cx="9244965" cy="6716395"/>
            </a:xfrm>
            <a:custGeom>
              <a:avLst/>
              <a:gdLst/>
              <a:ahLst/>
              <a:cxnLst/>
              <a:rect l="l" t="t" r="r" b="b"/>
              <a:pathLst>
                <a:path w="9244965" h="6716395">
                  <a:moveTo>
                    <a:pt x="24599" y="2863469"/>
                  </a:moveTo>
                  <a:lnTo>
                    <a:pt x="0" y="2863469"/>
                  </a:lnTo>
                  <a:lnTo>
                    <a:pt x="0" y="4336796"/>
                  </a:lnTo>
                  <a:lnTo>
                    <a:pt x="24599" y="4336796"/>
                  </a:lnTo>
                  <a:lnTo>
                    <a:pt x="24599" y="2863469"/>
                  </a:lnTo>
                  <a:close/>
                </a:path>
                <a:path w="9244965" h="6716395">
                  <a:moveTo>
                    <a:pt x="24599" y="1202105"/>
                  </a:moveTo>
                  <a:lnTo>
                    <a:pt x="0" y="1202105"/>
                  </a:lnTo>
                  <a:lnTo>
                    <a:pt x="0" y="2213102"/>
                  </a:lnTo>
                  <a:lnTo>
                    <a:pt x="24599" y="2213102"/>
                  </a:lnTo>
                  <a:lnTo>
                    <a:pt x="24599" y="1202105"/>
                  </a:lnTo>
                  <a:close/>
                </a:path>
                <a:path w="9244965" h="6716395">
                  <a:moveTo>
                    <a:pt x="24599" y="157149"/>
                  </a:moveTo>
                  <a:lnTo>
                    <a:pt x="0" y="157149"/>
                  </a:lnTo>
                  <a:lnTo>
                    <a:pt x="0" y="551688"/>
                  </a:lnTo>
                  <a:lnTo>
                    <a:pt x="24599" y="551688"/>
                  </a:lnTo>
                  <a:lnTo>
                    <a:pt x="24599" y="157149"/>
                  </a:lnTo>
                  <a:close/>
                </a:path>
                <a:path w="9244965" h="6716395">
                  <a:moveTo>
                    <a:pt x="1830451" y="3270377"/>
                  </a:moveTo>
                  <a:lnTo>
                    <a:pt x="1812036" y="3251835"/>
                  </a:lnTo>
                  <a:lnTo>
                    <a:pt x="522986" y="4543298"/>
                  </a:lnTo>
                  <a:lnTo>
                    <a:pt x="541401" y="4561840"/>
                  </a:lnTo>
                  <a:lnTo>
                    <a:pt x="1830451" y="3270377"/>
                  </a:lnTo>
                  <a:close/>
                </a:path>
                <a:path w="9244965" h="6716395">
                  <a:moveTo>
                    <a:pt x="1830451" y="1809369"/>
                  </a:moveTo>
                  <a:lnTo>
                    <a:pt x="24638" y="0"/>
                  </a:lnTo>
                  <a:lnTo>
                    <a:pt x="9271" y="15367"/>
                  </a:lnTo>
                  <a:lnTo>
                    <a:pt x="1812036" y="1824736"/>
                  </a:lnTo>
                  <a:lnTo>
                    <a:pt x="1824355" y="1812417"/>
                  </a:lnTo>
                  <a:lnTo>
                    <a:pt x="1830451" y="1809369"/>
                  </a:lnTo>
                  <a:close/>
                </a:path>
                <a:path w="9244965" h="6716395">
                  <a:moveTo>
                    <a:pt x="2513457" y="2527554"/>
                  </a:moveTo>
                  <a:lnTo>
                    <a:pt x="1812036" y="1824736"/>
                  </a:lnTo>
                  <a:lnTo>
                    <a:pt x="1779905" y="1859534"/>
                  </a:lnTo>
                  <a:lnTo>
                    <a:pt x="1749298" y="1895856"/>
                  </a:lnTo>
                  <a:lnTo>
                    <a:pt x="1720469" y="1933575"/>
                  </a:lnTo>
                  <a:lnTo>
                    <a:pt x="1693291" y="1972691"/>
                  </a:lnTo>
                  <a:lnTo>
                    <a:pt x="1667891" y="2013077"/>
                  </a:lnTo>
                  <a:lnTo>
                    <a:pt x="1644269" y="2054733"/>
                  </a:lnTo>
                  <a:lnTo>
                    <a:pt x="1622552" y="2097532"/>
                  </a:lnTo>
                  <a:lnTo>
                    <a:pt x="1602867" y="2141474"/>
                  </a:lnTo>
                  <a:lnTo>
                    <a:pt x="1585087" y="2186432"/>
                  </a:lnTo>
                  <a:lnTo>
                    <a:pt x="1569466" y="2232533"/>
                  </a:lnTo>
                  <a:lnTo>
                    <a:pt x="1555877" y="2279523"/>
                  </a:lnTo>
                  <a:lnTo>
                    <a:pt x="1544701" y="2327529"/>
                  </a:lnTo>
                  <a:lnTo>
                    <a:pt x="1535557" y="2376297"/>
                  </a:lnTo>
                  <a:lnTo>
                    <a:pt x="1528953" y="2425954"/>
                  </a:lnTo>
                  <a:lnTo>
                    <a:pt x="1524635" y="2476373"/>
                  </a:lnTo>
                  <a:lnTo>
                    <a:pt x="1522857" y="2527528"/>
                  </a:lnTo>
                  <a:lnTo>
                    <a:pt x="338455" y="2527528"/>
                  </a:lnTo>
                  <a:lnTo>
                    <a:pt x="338455" y="2552192"/>
                  </a:lnTo>
                  <a:lnTo>
                    <a:pt x="1522869" y="2552192"/>
                  </a:lnTo>
                  <a:lnTo>
                    <a:pt x="1522869" y="2527554"/>
                  </a:lnTo>
                  <a:lnTo>
                    <a:pt x="2513457" y="2527554"/>
                  </a:lnTo>
                  <a:close/>
                </a:path>
                <a:path w="9244965" h="6716395">
                  <a:moveTo>
                    <a:pt x="2528824" y="1516507"/>
                  </a:moveTo>
                  <a:lnTo>
                    <a:pt x="2478278" y="1518285"/>
                  </a:lnTo>
                  <a:lnTo>
                    <a:pt x="2428494" y="1522603"/>
                  </a:lnTo>
                  <a:lnTo>
                    <a:pt x="2379345" y="1529334"/>
                  </a:lnTo>
                  <a:lnTo>
                    <a:pt x="2330958" y="1538351"/>
                  </a:lnTo>
                  <a:lnTo>
                    <a:pt x="2283460" y="1549781"/>
                  </a:lnTo>
                  <a:lnTo>
                    <a:pt x="2236724" y="1563370"/>
                  </a:lnTo>
                  <a:lnTo>
                    <a:pt x="2191004" y="1579118"/>
                  </a:lnTo>
                  <a:lnTo>
                    <a:pt x="2146173" y="1597025"/>
                  </a:lnTo>
                  <a:lnTo>
                    <a:pt x="2102485" y="1616964"/>
                  </a:lnTo>
                  <a:lnTo>
                    <a:pt x="2059813" y="1638935"/>
                  </a:lnTo>
                  <a:lnTo>
                    <a:pt x="2018284" y="1662811"/>
                  </a:lnTo>
                  <a:lnTo>
                    <a:pt x="1978025" y="1688592"/>
                  </a:lnTo>
                  <a:lnTo>
                    <a:pt x="1939163" y="1716151"/>
                  </a:lnTo>
                  <a:lnTo>
                    <a:pt x="1901444" y="1745488"/>
                  </a:lnTo>
                  <a:lnTo>
                    <a:pt x="1865249" y="1776603"/>
                  </a:lnTo>
                  <a:lnTo>
                    <a:pt x="1830451" y="1809369"/>
                  </a:lnTo>
                  <a:lnTo>
                    <a:pt x="2528824" y="2509012"/>
                  </a:lnTo>
                  <a:lnTo>
                    <a:pt x="2528824" y="1516507"/>
                  </a:lnTo>
                  <a:close/>
                </a:path>
                <a:path w="9244965" h="6716395">
                  <a:moveTo>
                    <a:pt x="2553424" y="3560102"/>
                  </a:moveTo>
                  <a:lnTo>
                    <a:pt x="2528824" y="3560102"/>
                  </a:lnTo>
                  <a:lnTo>
                    <a:pt x="2528824" y="6118390"/>
                  </a:lnTo>
                  <a:lnTo>
                    <a:pt x="2553424" y="6118390"/>
                  </a:lnTo>
                  <a:lnTo>
                    <a:pt x="2553424" y="3560102"/>
                  </a:lnTo>
                  <a:close/>
                </a:path>
                <a:path w="9244965" h="6716395">
                  <a:moveTo>
                    <a:pt x="2553424" y="49276"/>
                  </a:moveTo>
                  <a:lnTo>
                    <a:pt x="2528824" y="49276"/>
                  </a:lnTo>
                  <a:lnTo>
                    <a:pt x="2528824" y="1516507"/>
                  </a:lnTo>
                  <a:lnTo>
                    <a:pt x="2553424" y="1516507"/>
                  </a:lnTo>
                  <a:lnTo>
                    <a:pt x="2553424" y="49276"/>
                  </a:lnTo>
                  <a:close/>
                </a:path>
                <a:path w="9244965" h="6716395">
                  <a:moveTo>
                    <a:pt x="3254883" y="1809369"/>
                  </a:moveTo>
                  <a:lnTo>
                    <a:pt x="3220085" y="1776603"/>
                  </a:lnTo>
                  <a:lnTo>
                    <a:pt x="3183763" y="1745488"/>
                  </a:lnTo>
                  <a:lnTo>
                    <a:pt x="3146171" y="1716151"/>
                  </a:lnTo>
                  <a:lnTo>
                    <a:pt x="3107182" y="1688592"/>
                  </a:lnTo>
                  <a:lnTo>
                    <a:pt x="3066923" y="1662811"/>
                  </a:lnTo>
                  <a:lnTo>
                    <a:pt x="3025267" y="1638935"/>
                  </a:lnTo>
                  <a:lnTo>
                    <a:pt x="2982595" y="1616964"/>
                  </a:lnTo>
                  <a:lnTo>
                    <a:pt x="2938780" y="1597025"/>
                  </a:lnTo>
                  <a:lnTo>
                    <a:pt x="2893822" y="1579118"/>
                  </a:lnTo>
                  <a:lnTo>
                    <a:pt x="2847848" y="1563370"/>
                  </a:lnTo>
                  <a:lnTo>
                    <a:pt x="2800858" y="1549781"/>
                  </a:lnTo>
                  <a:lnTo>
                    <a:pt x="2752979" y="1538351"/>
                  </a:lnTo>
                  <a:lnTo>
                    <a:pt x="2704211" y="1529334"/>
                  </a:lnTo>
                  <a:lnTo>
                    <a:pt x="2654681" y="1522603"/>
                  </a:lnTo>
                  <a:lnTo>
                    <a:pt x="2604389" y="1518285"/>
                  </a:lnTo>
                  <a:lnTo>
                    <a:pt x="2553462" y="1516507"/>
                  </a:lnTo>
                  <a:lnTo>
                    <a:pt x="2553462" y="2509012"/>
                  </a:lnTo>
                  <a:lnTo>
                    <a:pt x="3254883" y="1809369"/>
                  </a:lnTo>
                  <a:close/>
                </a:path>
                <a:path w="9244965" h="6716395">
                  <a:moveTo>
                    <a:pt x="3562477" y="2527554"/>
                  </a:moveTo>
                  <a:lnTo>
                    <a:pt x="3560699" y="2476373"/>
                  </a:lnTo>
                  <a:lnTo>
                    <a:pt x="3556381" y="2425954"/>
                  </a:lnTo>
                  <a:lnTo>
                    <a:pt x="3549650" y="2376297"/>
                  </a:lnTo>
                  <a:lnTo>
                    <a:pt x="3540633" y="2327529"/>
                  </a:lnTo>
                  <a:lnTo>
                    <a:pt x="3529203" y="2279523"/>
                  </a:lnTo>
                  <a:lnTo>
                    <a:pt x="3515741" y="2232533"/>
                  </a:lnTo>
                  <a:lnTo>
                    <a:pt x="3499993" y="2186432"/>
                  </a:lnTo>
                  <a:lnTo>
                    <a:pt x="3482086" y="2141474"/>
                  </a:lnTo>
                  <a:lnTo>
                    <a:pt x="3462147" y="2097532"/>
                  </a:lnTo>
                  <a:lnTo>
                    <a:pt x="3440303" y="2054733"/>
                  </a:lnTo>
                  <a:lnTo>
                    <a:pt x="3416427" y="2013077"/>
                  </a:lnTo>
                  <a:lnTo>
                    <a:pt x="3390773" y="1972691"/>
                  </a:lnTo>
                  <a:lnTo>
                    <a:pt x="3363214" y="1933575"/>
                  </a:lnTo>
                  <a:lnTo>
                    <a:pt x="3333877" y="1895856"/>
                  </a:lnTo>
                  <a:lnTo>
                    <a:pt x="3302889" y="1859534"/>
                  </a:lnTo>
                  <a:lnTo>
                    <a:pt x="3270250" y="1824736"/>
                  </a:lnTo>
                  <a:lnTo>
                    <a:pt x="2571877" y="2527554"/>
                  </a:lnTo>
                  <a:lnTo>
                    <a:pt x="3562477" y="2527554"/>
                  </a:lnTo>
                  <a:close/>
                </a:path>
                <a:path w="9244965" h="6716395">
                  <a:moveTo>
                    <a:pt x="3916299" y="1180465"/>
                  </a:moveTo>
                  <a:lnTo>
                    <a:pt x="3897744" y="1162050"/>
                  </a:lnTo>
                  <a:lnTo>
                    <a:pt x="3254883" y="1809369"/>
                  </a:lnTo>
                  <a:lnTo>
                    <a:pt x="3260979" y="1812417"/>
                  </a:lnTo>
                  <a:lnTo>
                    <a:pt x="3264027" y="1818513"/>
                  </a:lnTo>
                  <a:lnTo>
                    <a:pt x="3270250" y="1824736"/>
                  </a:lnTo>
                  <a:lnTo>
                    <a:pt x="3916299" y="1180465"/>
                  </a:lnTo>
                  <a:close/>
                </a:path>
                <a:path w="9244965" h="6716395">
                  <a:moveTo>
                    <a:pt x="3980815" y="5021072"/>
                  </a:moveTo>
                  <a:lnTo>
                    <a:pt x="3962400" y="5002530"/>
                  </a:lnTo>
                  <a:lnTo>
                    <a:pt x="2762631" y="6204699"/>
                  </a:lnTo>
                  <a:lnTo>
                    <a:pt x="2781046" y="6223190"/>
                  </a:lnTo>
                  <a:lnTo>
                    <a:pt x="3980815" y="5021072"/>
                  </a:lnTo>
                  <a:close/>
                </a:path>
                <a:path w="9244965" h="6716395">
                  <a:moveTo>
                    <a:pt x="3980815" y="3960749"/>
                  </a:moveTo>
                  <a:lnTo>
                    <a:pt x="3270250" y="3251835"/>
                  </a:lnTo>
                  <a:lnTo>
                    <a:pt x="3264027" y="3258058"/>
                  </a:lnTo>
                  <a:lnTo>
                    <a:pt x="3260979" y="3264154"/>
                  </a:lnTo>
                  <a:lnTo>
                    <a:pt x="3254883" y="3270377"/>
                  </a:lnTo>
                  <a:lnTo>
                    <a:pt x="3962400" y="3979291"/>
                  </a:lnTo>
                  <a:lnTo>
                    <a:pt x="3980815" y="3960749"/>
                  </a:lnTo>
                  <a:close/>
                </a:path>
                <a:path w="9244965" h="6716395">
                  <a:moveTo>
                    <a:pt x="5408295" y="2527528"/>
                  </a:moveTo>
                  <a:lnTo>
                    <a:pt x="3562477" y="2527528"/>
                  </a:lnTo>
                  <a:lnTo>
                    <a:pt x="3562477" y="2552192"/>
                  </a:lnTo>
                  <a:lnTo>
                    <a:pt x="5408295" y="2552192"/>
                  </a:lnTo>
                  <a:lnTo>
                    <a:pt x="5408295" y="2527528"/>
                  </a:lnTo>
                  <a:close/>
                </a:path>
                <a:path w="9244965" h="6716395">
                  <a:moveTo>
                    <a:pt x="5509768" y="2299462"/>
                  </a:moveTo>
                  <a:lnTo>
                    <a:pt x="4374642" y="1162050"/>
                  </a:lnTo>
                  <a:lnTo>
                    <a:pt x="4368546" y="1168146"/>
                  </a:lnTo>
                  <a:lnTo>
                    <a:pt x="4365371" y="1174369"/>
                  </a:lnTo>
                  <a:lnTo>
                    <a:pt x="4359275" y="1180465"/>
                  </a:lnTo>
                  <a:lnTo>
                    <a:pt x="5494401" y="2317877"/>
                  </a:lnTo>
                  <a:lnTo>
                    <a:pt x="5500624" y="2311781"/>
                  </a:lnTo>
                  <a:lnTo>
                    <a:pt x="5503672" y="2305558"/>
                  </a:lnTo>
                  <a:lnTo>
                    <a:pt x="5509768" y="2299462"/>
                  </a:lnTo>
                  <a:close/>
                </a:path>
                <a:path w="9244965" h="6716395">
                  <a:moveTo>
                    <a:pt x="6949541" y="2527528"/>
                  </a:moveTo>
                  <a:lnTo>
                    <a:pt x="6057392" y="2527528"/>
                  </a:lnTo>
                  <a:lnTo>
                    <a:pt x="6057392" y="2552192"/>
                  </a:lnTo>
                  <a:lnTo>
                    <a:pt x="6949541" y="2552192"/>
                  </a:lnTo>
                  <a:lnTo>
                    <a:pt x="6949541" y="2527528"/>
                  </a:lnTo>
                  <a:close/>
                </a:path>
                <a:path w="9244965" h="6716395">
                  <a:moveTo>
                    <a:pt x="7358761" y="4481690"/>
                  </a:moveTo>
                  <a:lnTo>
                    <a:pt x="5226812" y="4481690"/>
                  </a:lnTo>
                  <a:lnTo>
                    <a:pt x="5226812" y="4506341"/>
                  </a:lnTo>
                  <a:lnTo>
                    <a:pt x="7358761" y="4506341"/>
                  </a:lnTo>
                  <a:lnTo>
                    <a:pt x="7358761" y="4481690"/>
                  </a:lnTo>
                  <a:close/>
                </a:path>
                <a:path w="9244965" h="6716395">
                  <a:moveTo>
                    <a:pt x="7460234" y="4253611"/>
                  </a:moveTo>
                  <a:lnTo>
                    <a:pt x="5971286" y="2758694"/>
                  </a:lnTo>
                  <a:lnTo>
                    <a:pt x="5952871" y="2777109"/>
                  </a:lnTo>
                  <a:lnTo>
                    <a:pt x="7444867" y="4272026"/>
                  </a:lnTo>
                  <a:lnTo>
                    <a:pt x="7451090" y="4265930"/>
                  </a:lnTo>
                  <a:lnTo>
                    <a:pt x="7454138" y="4259707"/>
                  </a:lnTo>
                  <a:lnTo>
                    <a:pt x="7460234" y="4253611"/>
                  </a:lnTo>
                  <a:close/>
                </a:path>
                <a:path w="9244965" h="6716395">
                  <a:moveTo>
                    <a:pt x="7697089" y="3276092"/>
                  </a:moveTo>
                  <a:lnTo>
                    <a:pt x="7672578" y="3276092"/>
                  </a:lnTo>
                  <a:lnTo>
                    <a:pt x="7672578" y="4163822"/>
                  </a:lnTo>
                  <a:lnTo>
                    <a:pt x="7672578" y="4167632"/>
                  </a:lnTo>
                  <a:lnTo>
                    <a:pt x="7674102" y="4167632"/>
                  </a:lnTo>
                  <a:lnTo>
                    <a:pt x="7674102" y="4163822"/>
                  </a:lnTo>
                  <a:lnTo>
                    <a:pt x="7694041" y="4163822"/>
                  </a:lnTo>
                  <a:lnTo>
                    <a:pt x="7694041" y="4167632"/>
                  </a:lnTo>
                  <a:lnTo>
                    <a:pt x="7697089" y="4167632"/>
                  </a:lnTo>
                  <a:lnTo>
                    <a:pt x="7697089" y="4163822"/>
                  </a:lnTo>
                  <a:lnTo>
                    <a:pt x="7697089" y="3276092"/>
                  </a:lnTo>
                  <a:close/>
                </a:path>
                <a:path w="9244965" h="6716395">
                  <a:moveTo>
                    <a:pt x="7697178" y="4817681"/>
                  </a:moveTo>
                  <a:lnTo>
                    <a:pt x="7672578" y="4817681"/>
                  </a:lnTo>
                  <a:lnTo>
                    <a:pt x="7672578" y="6716077"/>
                  </a:lnTo>
                  <a:lnTo>
                    <a:pt x="7697178" y="6716077"/>
                  </a:lnTo>
                  <a:lnTo>
                    <a:pt x="7697178" y="4817681"/>
                  </a:lnTo>
                  <a:close/>
                </a:path>
                <a:path w="9244965" h="6716395">
                  <a:moveTo>
                    <a:pt x="7697178" y="49276"/>
                  </a:moveTo>
                  <a:lnTo>
                    <a:pt x="7672578" y="49276"/>
                  </a:lnTo>
                  <a:lnTo>
                    <a:pt x="7672578" y="1803146"/>
                  </a:lnTo>
                  <a:lnTo>
                    <a:pt x="7697178" y="1803146"/>
                  </a:lnTo>
                  <a:lnTo>
                    <a:pt x="7697178" y="49276"/>
                  </a:lnTo>
                  <a:close/>
                </a:path>
                <a:path w="9244965" h="6716395">
                  <a:moveTo>
                    <a:pt x="9207640" y="2527528"/>
                  </a:moveTo>
                  <a:lnTo>
                    <a:pt x="8420100" y="2527528"/>
                  </a:lnTo>
                  <a:lnTo>
                    <a:pt x="8420100" y="2552192"/>
                  </a:lnTo>
                  <a:lnTo>
                    <a:pt x="9207640" y="2552192"/>
                  </a:lnTo>
                  <a:lnTo>
                    <a:pt x="9207640" y="2527528"/>
                  </a:lnTo>
                  <a:close/>
                </a:path>
                <a:path w="9244965" h="6716395">
                  <a:moveTo>
                    <a:pt x="9219946" y="6013589"/>
                  </a:moveTo>
                  <a:lnTo>
                    <a:pt x="7921752" y="4712843"/>
                  </a:lnTo>
                  <a:lnTo>
                    <a:pt x="7903210" y="4731385"/>
                  </a:lnTo>
                  <a:lnTo>
                    <a:pt x="9201531" y="6032081"/>
                  </a:lnTo>
                  <a:lnTo>
                    <a:pt x="9219946" y="6013589"/>
                  </a:lnTo>
                  <a:close/>
                </a:path>
                <a:path w="9244965" h="6716395">
                  <a:moveTo>
                    <a:pt x="9244584" y="986282"/>
                  </a:moveTo>
                  <a:lnTo>
                    <a:pt x="9226169" y="970915"/>
                  </a:lnTo>
                  <a:lnTo>
                    <a:pt x="8192389" y="2006600"/>
                  </a:lnTo>
                  <a:lnTo>
                    <a:pt x="8210931" y="2025142"/>
                  </a:lnTo>
                  <a:lnTo>
                    <a:pt x="9244584" y="986282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227320" y="1519428"/>
              <a:ext cx="742315" cy="1010285"/>
            </a:xfrm>
            <a:custGeom>
              <a:avLst/>
              <a:gdLst/>
              <a:ahLst/>
              <a:cxnLst/>
              <a:rect l="l" t="t" r="r" b="b"/>
              <a:pathLst>
                <a:path w="742314" h="1010285">
                  <a:moveTo>
                    <a:pt x="24637" y="0"/>
                  </a:moveTo>
                  <a:lnTo>
                    <a:pt x="0" y="0"/>
                  </a:lnTo>
                  <a:lnTo>
                    <a:pt x="0" y="991997"/>
                  </a:lnTo>
                  <a:lnTo>
                    <a:pt x="5968" y="991997"/>
                  </a:lnTo>
                  <a:lnTo>
                    <a:pt x="5968" y="1003426"/>
                  </a:lnTo>
                  <a:lnTo>
                    <a:pt x="18541" y="1003426"/>
                  </a:lnTo>
                  <a:lnTo>
                    <a:pt x="18541" y="991997"/>
                  </a:lnTo>
                  <a:lnTo>
                    <a:pt x="24637" y="991997"/>
                  </a:lnTo>
                  <a:lnTo>
                    <a:pt x="24637" y="1010158"/>
                  </a:lnTo>
                  <a:lnTo>
                    <a:pt x="43052" y="1010158"/>
                  </a:lnTo>
                  <a:lnTo>
                    <a:pt x="741933" y="308229"/>
                  </a:lnTo>
                  <a:lnTo>
                    <a:pt x="735838" y="302133"/>
                  </a:lnTo>
                  <a:lnTo>
                    <a:pt x="732789" y="295910"/>
                  </a:lnTo>
                  <a:lnTo>
                    <a:pt x="726566" y="292862"/>
                  </a:lnTo>
                  <a:lnTo>
                    <a:pt x="24637" y="991743"/>
                  </a:lnTo>
                  <a:lnTo>
                    <a:pt x="24637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239511" y="2511552"/>
              <a:ext cx="12065" cy="19685"/>
            </a:xfrm>
            <a:custGeom>
              <a:avLst/>
              <a:gdLst/>
              <a:ahLst/>
              <a:cxnLst/>
              <a:rect l="l" t="t" r="r" b="b"/>
              <a:pathLst>
                <a:path w="12064" h="19685">
                  <a:moveTo>
                    <a:pt x="11811" y="0"/>
                  </a:moveTo>
                  <a:lnTo>
                    <a:pt x="0" y="12826"/>
                  </a:lnTo>
                  <a:lnTo>
                    <a:pt x="5968" y="19176"/>
                  </a:lnTo>
                  <a:lnTo>
                    <a:pt x="11811" y="19176"/>
                  </a:lnTo>
                  <a:lnTo>
                    <a:pt x="11811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11040" y="1812036"/>
              <a:ext cx="716280" cy="718185"/>
            </a:xfrm>
            <a:custGeom>
              <a:avLst/>
              <a:gdLst/>
              <a:ahLst/>
              <a:cxnLst/>
              <a:rect l="l" t="t" r="r" b="b"/>
              <a:pathLst>
                <a:path w="716279" h="718185">
                  <a:moveTo>
                    <a:pt x="18414" y="0"/>
                  </a:moveTo>
                  <a:lnTo>
                    <a:pt x="12319" y="3048"/>
                  </a:lnTo>
                  <a:lnTo>
                    <a:pt x="0" y="15366"/>
                  </a:lnTo>
                  <a:lnTo>
                    <a:pt x="700913" y="717803"/>
                  </a:lnTo>
                  <a:lnTo>
                    <a:pt x="716280" y="717803"/>
                  </a:lnTo>
                  <a:lnTo>
                    <a:pt x="716280" y="699262"/>
                  </a:lnTo>
                  <a:lnTo>
                    <a:pt x="18414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227320" y="2511552"/>
              <a:ext cx="12065" cy="19685"/>
            </a:xfrm>
            <a:custGeom>
              <a:avLst/>
              <a:gdLst/>
              <a:ahLst/>
              <a:cxnLst/>
              <a:rect l="l" t="t" r="r" b="b"/>
              <a:pathLst>
                <a:path w="12064" h="19685">
                  <a:moveTo>
                    <a:pt x="0" y="0"/>
                  </a:moveTo>
                  <a:lnTo>
                    <a:pt x="0" y="19176"/>
                  </a:lnTo>
                  <a:lnTo>
                    <a:pt x="8889" y="19176"/>
                  </a:lnTo>
                  <a:lnTo>
                    <a:pt x="11810" y="128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236464" y="2523743"/>
              <a:ext cx="8890" cy="6350"/>
            </a:xfrm>
            <a:custGeom>
              <a:avLst/>
              <a:gdLst/>
              <a:ahLst/>
              <a:cxnLst/>
              <a:rect l="l" t="t" r="r" b="b"/>
              <a:pathLst>
                <a:path w="8889" h="6350">
                  <a:moveTo>
                    <a:pt x="2921" y="0"/>
                  </a:moveTo>
                  <a:lnTo>
                    <a:pt x="0" y="5968"/>
                  </a:lnTo>
                  <a:lnTo>
                    <a:pt x="8889" y="5968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221480" y="2554223"/>
              <a:ext cx="2040255" cy="1008380"/>
            </a:xfrm>
            <a:custGeom>
              <a:avLst/>
              <a:gdLst/>
              <a:ahLst/>
              <a:cxnLst/>
              <a:rect l="l" t="t" r="r" b="b"/>
              <a:pathLst>
                <a:path w="2040254" h="1008379">
                  <a:moveTo>
                    <a:pt x="990854" y="0"/>
                  </a:moveTo>
                  <a:lnTo>
                    <a:pt x="0" y="0"/>
                  </a:lnTo>
                  <a:lnTo>
                    <a:pt x="1778" y="50546"/>
                  </a:lnTo>
                  <a:lnTo>
                    <a:pt x="6096" y="100584"/>
                  </a:lnTo>
                  <a:lnTo>
                    <a:pt x="12827" y="149733"/>
                  </a:lnTo>
                  <a:lnTo>
                    <a:pt x="21844" y="198247"/>
                  </a:lnTo>
                  <a:lnTo>
                    <a:pt x="33147" y="245999"/>
                  </a:lnTo>
                  <a:lnTo>
                    <a:pt x="46609" y="292735"/>
                  </a:lnTo>
                  <a:lnTo>
                    <a:pt x="62230" y="338582"/>
                  </a:lnTo>
                  <a:lnTo>
                    <a:pt x="80010" y="383540"/>
                  </a:lnTo>
                  <a:lnTo>
                    <a:pt x="99822" y="427355"/>
                  </a:lnTo>
                  <a:lnTo>
                    <a:pt x="121412" y="470154"/>
                  </a:lnTo>
                  <a:lnTo>
                    <a:pt x="145034" y="511683"/>
                  </a:lnTo>
                  <a:lnTo>
                    <a:pt x="170561" y="552069"/>
                  </a:lnTo>
                  <a:lnTo>
                    <a:pt x="197739" y="591058"/>
                  </a:lnTo>
                  <a:lnTo>
                    <a:pt x="226568" y="628777"/>
                  </a:lnTo>
                  <a:lnTo>
                    <a:pt x="257175" y="665099"/>
                  </a:lnTo>
                  <a:lnTo>
                    <a:pt x="289306" y="700024"/>
                  </a:lnTo>
                  <a:lnTo>
                    <a:pt x="990854" y="0"/>
                  </a:lnTo>
                  <a:close/>
                </a:path>
                <a:path w="2040254" h="1008379">
                  <a:moveTo>
                    <a:pt x="1006221" y="15367"/>
                  </a:moveTo>
                  <a:lnTo>
                    <a:pt x="307721" y="718439"/>
                  </a:lnTo>
                  <a:lnTo>
                    <a:pt x="342519" y="750697"/>
                  </a:lnTo>
                  <a:lnTo>
                    <a:pt x="378714" y="781304"/>
                  </a:lnTo>
                  <a:lnTo>
                    <a:pt x="416433" y="810260"/>
                  </a:lnTo>
                  <a:lnTo>
                    <a:pt x="455422" y="837438"/>
                  </a:lnTo>
                  <a:lnTo>
                    <a:pt x="495681" y="862965"/>
                  </a:lnTo>
                  <a:lnTo>
                    <a:pt x="537083" y="886587"/>
                  </a:lnTo>
                  <a:lnTo>
                    <a:pt x="579755" y="908431"/>
                  </a:lnTo>
                  <a:lnTo>
                    <a:pt x="623570" y="928116"/>
                  </a:lnTo>
                  <a:lnTo>
                    <a:pt x="668274" y="945896"/>
                  </a:lnTo>
                  <a:lnTo>
                    <a:pt x="714121" y="961644"/>
                  </a:lnTo>
                  <a:lnTo>
                    <a:pt x="760857" y="975106"/>
                  </a:lnTo>
                  <a:lnTo>
                    <a:pt x="808355" y="986536"/>
                  </a:lnTo>
                  <a:lnTo>
                    <a:pt x="856869" y="995553"/>
                  </a:lnTo>
                  <a:lnTo>
                    <a:pt x="906018" y="1002157"/>
                  </a:lnTo>
                  <a:lnTo>
                    <a:pt x="955802" y="1006475"/>
                  </a:lnTo>
                  <a:lnTo>
                    <a:pt x="1006221" y="1008380"/>
                  </a:lnTo>
                  <a:lnTo>
                    <a:pt x="1006221" y="15367"/>
                  </a:lnTo>
                  <a:close/>
                </a:path>
                <a:path w="2040254" h="1008379">
                  <a:moveTo>
                    <a:pt x="1732534" y="718439"/>
                  </a:moveTo>
                  <a:lnTo>
                    <a:pt x="1030859" y="15367"/>
                  </a:lnTo>
                  <a:lnTo>
                    <a:pt x="1030859" y="1008380"/>
                  </a:lnTo>
                  <a:lnTo>
                    <a:pt x="1081913" y="1006475"/>
                  </a:lnTo>
                  <a:lnTo>
                    <a:pt x="1132205" y="1002157"/>
                  </a:lnTo>
                  <a:lnTo>
                    <a:pt x="1181735" y="995553"/>
                  </a:lnTo>
                  <a:lnTo>
                    <a:pt x="1230503" y="986536"/>
                  </a:lnTo>
                  <a:lnTo>
                    <a:pt x="1278382" y="975106"/>
                  </a:lnTo>
                  <a:lnTo>
                    <a:pt x="1325372" y="961644"/>
                  </a:lnTo>
                  <a:lnTo>
                    <a:pt x="1371346" y="945896"/>
                  </a:lnTo>
                  <a:lnTo>
                    <a:pt x="1416304" y="928116"/>
                  </a:lnTo>
                  <a:lnTo>
                    <a:pt x="1460246" y="908431"/>
                  </a:lnTo>
                  <a:lnTo>
                    <a:pt x="1502918" y="886587"/>
                  </a:lnTo>
                  <a:lnTo>
                    <a:pt x="1544447" y="862965"/>
                  </a:lnTo>
                  <a:lnTo>
                    <a:pt x="1584833" y="837438"/>
                  </a:lnTo>
                  <a:lnTo>
                    <a:pt x="1623822" y="810260"/>
                  </a:lnTo>
                  <a:lnTo>
                    <a:pt x="1661541" y="781304"/>
                  </a:lnTo>
                  <a:lnTo>
                    <a:pt x="1697736" y="750697"/>
                  </a:lnTo>
                  <a:lnTo>
                    <a:pt x="1732534" y="718439"/>
                  </a:lnTo>
                  <a:close/>
                </a:path>
                <a:path w="2040254" h="1008379">
                  <a:moveTo>
                    <a:pt x="2040255" y="0"/>
                  </a:moveTo>
                  <a:lnTo>
                    <a:pt x="1049401" y="0"/>
                  </a:lnTo>
                  <a:lnTo>
                    <a:pt x="1747901" y="700024"/>
                  </a:lnTo>
                  <a:lnTo>
                    <a:pt x="1780540" y="665099"/>
                  </a:lnTo>
                  <a:lnTo>
                    <a:pt x="1811528" y="628777"/>
                  </a:lnTo>
                  <a:lnTo>
                    <a:pt x="1840865" y="591058"/>
                  </a:lnTo>
                  <a:lnTo>
                    <a:pt x="1868424" y="552069"/>
                  </a:lnTo>
                  <a:lnTo>
                    <a:pt x="1894205" y="511683"/>
                  </a:lnTo>
                  <a:lnTo>
                    <a:pt x="1918081" y="470154"/>
                  </a:lnTo>
                  <a:lnTo>
                    <a:pt x="1939925" y="427355"/>
                  </a:lnTo>
                  <a:lnTo>
                    <a:pt x="1959864" y="383540"/>
                  </a:lnTo>
                  <a:lnTo>
                    <a:pt x="1977771" y="338582"/>
                  </a:lnTo>
                  <a:lnTo>
                    <a:pt x="1993519" y="292735"/>
                  </a:lnTo>
                  <a:lnTo>
                    <a:pt x="2006981" y="245999"/>
                  </a:lnTo>
                  <a:lnTo>
                    <a:pt x="2018411" y="198247"/>
                  </a:lnTo>
                  <a:lnTo>
                    <a:pt x="2027428" y="149733"/>
                  </a:lnTo>
                  <a:lnTo>
                    <a:pt x="2034159" y="100584"/>
                  </a:lnTo>
                  <a:lnTo>
                    <a:pt x="2038477" y="50546"/>
                  </a:lnTo>
                  <a:lnTo>
                    <a:pt x="2040255" y="0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511040" y="2554223"/>
              <a:ext cx="741045" cy="1008380"/>
            </a:xfrm>
            <a:custGeom>
              <a:avLst/>
              <a:gdLst/>
              <a:ahLst/>
              <a:cxnLst/>
              <a:rect l="l" t="t" r="r" b="b"/>
              <a:pathLst>
                <a:path w="741045" h="1008379">
                  <a:moveTo>
                    <a:pt x="715899" y="0"/>
                  </a:moveTo>
                  <a:lnTo>
                    <a:pt x="700532" y="0"/>
                  </a:lnTo>
                  <a:lnTo>
                    <a:pt x="0" y="700024"/>
                  </a:lnTo>
                  <a:lnTo>
                    <a:pt x="18415" y="718439"/>
                  </a:lnTo>
                  <a:lnTo>
                    <a:pt x="715899" y="15367"/>
                  </a:lnTo>
                  <a:lnTo>
                    <a:pt x="715899" y="0"/>
                  </a:lnTo>
                  <a:close/>
                </a:path>
                <a:path w="741045" h="1008379">
                  <a:moveTo>
                    <a:pt x="740537" y="15367"/>
                  </a:moveTo>
                  <a:lnTo>
                    <a:pt x="728218" y="3048"/>
                  </a:lnTo>
                  <a:lnTo>
                    <a:pt x="715899" y="15367"/>
                  </a:lnTo>
                  <a:lnTo>
                    <a:pt x="715899" y="1008380"/>
                  </a:lnTo>
                  <a:lnTo>
                    <a:pt x="740537" y="1008380"/>
                  </a:lnTo>
                  <a:lnTo>
                    <a:pt x="740537" y="15367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227320" y="2554224"/>
              <a:ext cx="12065" cy="16510"/>
            </a:xfrm>
            <a:custGeom>
              <a:avLst/>
              <a:gdLst/>
              <a:ahLst/>
              <a:cxnLst/>
              <a:rect l="l" t="t" r="r" b="b"/>
              <a:pathLst>
                <a:path w="12064" h="16510">
                  <a:moveTo>
                    <a:pt x="8889" y="0"/>
                  </a:moveTo>
                  <a:lnTo>
                    <a:pt x="0" y="0"/>
                  </a:lnTo>
                  <a:lnTo>
                    <a:pt x="0" y="16255"/>
                  </a:lnTo>
                  <a:lnTo>
                    <a:pt x="11810" y="3301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251703" y="2554224"/>
              <a:ext cx="718185" cy="719455"/>
            </a:xfrm>
            <a:custGeom>
              <a:avLst/>
              <a:gdLst/>
              <a:ahLst/>
              <a:cxnLst/>
              <a:rect l="l" t="t" r="r" b="b"/>
              <a:pathLst>
                <a:path w="718185" h="719454">
                  <a:moveTo>
                    <a:pt x="18542" y="0"/>
                  </a:moveTo>
                  <a:lnTo>
                    <a:pt x="0" y="0"/>
                  </a:lnTo>
                  <a:lnTo>
                    <a:pt x="0" y="15493"/>
                  </a:lnTo>
                  <a:lnTo>
                    <a:pt x="702310" y="719327"/>
                  </a:lnTo>
                  <a:lnTo>
                    <a:pt x="708533" y="713104"/>
                  </a:lnTo>
                  <a:lnTo>
                    <a:pt x="711581" y="706881"/>
                  </a:lnTo>
                  <a:lnTo>
                    <a:pt x="717804" y="700786"/>
                  </a:lnTo>
                  <a:lnTo>
                    <a:pt x="18542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239511" y="2554224"/>
              <a:ext cx="12065" cy="16510"/>
            </a:xfrm>
            <a:custGeom>
              <a:avLst/>
              <a:gdLst/>
              <a:ahLst/>
              <a:cxnLst/>
              <a:rect l="l" t="t" r="r" b="b"/>
              <a:pathLst>
                <a:path w="12064" h="16510">
                  <a:moveTo>
                    <a:pt x="11811" y="0"/>
                  </a:moveTo>
                  <a:lnTo>
                    <a:pt x="5968" y="0"/>
                  </a:lnTo>
                  <a:lnTo>
                    <a:pt x="0" y="3301"/>
                  </a:lnTo>
                  <a:lnTo>
                    <a:pt x="11811" y="16255"/>
                  </a:lnTo>
                  <a:lnTo>
                    <a:pt x="11811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236464" y="2554224"/>
              <a:ext cx="8890" cy="4445"/>
            </a:xfrm>
            <a:custGeom>
              <a:avLst/>
              <a:gdLst/>
              <a:ahLst/>
              <a:cxnLst/>
              <a:rect l="l" t="t" r="r" b="b"/>
              <a:pathLst>
                <a:path w="8889" h="4444">
                  <a:moveTo>
                    <a:pt x="8889" y="0"/>
                  </a:moveTo>
                  <a:lnTo>
                    <a:pt x="0" y="0"/>
                  </a:lnTo>
                  <a:lnTo>
                    <a:pt x="2921" y="4445"/>
                  </a:lnTo>
                  <a:lnTo>
                    <a:pt x="8889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221480" y="2529839"/>
              <a:ext cx="2040255" cy="26034"/>
            </a:xfrm>
            <a:custGeom>
              <a:avLst/>
              <a:gdLst/>
              <a:ahLst/>
              <a:cxnLst/>
              <a:rect l="l" t="t" r="r" b="b"/>
              <a:pathLst>
                <a:path w="2040254" h="26035">
                  <a:moveTo>
                    <a:pt x="996950" y="12700"/>
                  </a:moveTo>
                  <a:lnTo>
                    <a:pt x="996873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25400"/>
                  </a:lnTo>
                  <a:lnTo>
                    <a:pt x="996950" y="25400"/>
                  </a:lnTo>
                  <a:lnTo>
                    <a:pt x="996950" y="12700"/>
                  </a:lnTo>
                  <a:close/>
                </a:path>
                <a:path w="2040254" h="26035">
                  <a:moveTo>
                    <a:pt x="2040255" y="0"/>
                  </a:moveTo>
                  <a:lnTo>
                    <a:pt x="1043432" y="0"/>
                  </a:lnTo>
                  <a:lnTo>
                    <a:pt x="1043305" y="25908"/>
                  </a:lnTo>
                  <a:lnTo>
                    <a:pt x="2040255" y="25908"/>
                  </a:lnTo>
                  <a:lnTo>
                    <a:pt x="2040255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212080" y="2529839"/>
              <a:ext cx="59055" cy="26034"/>
            </a:xfrm>
            <a:custGeom>
              <a:avLst/>
              <a:gdLst/>
              <a:ahLst/>
              <a:cxnLst/>
              <a:rect l="l" t="t" r="r" b="b"/>
              <a:pathLst>
                <a:path w="59054" h="26035">
                  <a:moveTo>
                    <a:pt x="15494" y="16129"/>
                  </a:moveTo>
                  <a:lnTo>
                    <a:pt x="12446" y="12954"/>
                  </a:lnTo>
                  <a:lnTo>
                    <a:pt x="0" y="25781"/>
                  </a:lnTo>
                  <a:lnTo>
                    <a:pt x="15494" y="25781"/>
                  </a:lnTo>
                  <a:lnTo>
                    <a:pt x="15494" y="16129"/>
                  </a:lnTo>
                  <a:close/>
                </a:path>
                <a:path w="59054" h="26035">
                  <a:moveTo>
                    <a:pt x="58801" y="0"/>
                  </a:moveTo>
                  <a:lnTo>
                    <a:pt x="40259" y="0"/>
                  </a:lnTo>
                  <a:lnTo>
                    <a:pt x="40259" y="6477"/>
                  </a:lnTo>
                  <a:lnTo>
                    <a:pt x="46482" y="12954"/>
                  </a:lnTo>
                  <a:lnTo>
                    <a:pt x="58801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227320" y="2529839"/>
              <a:ext cx="24765" cy="26034"/>
            </a:xfrm>
            <a:custGeom>
              <a:avLst/>
              <a:gdLst/>
              <a:ahLst/>
              <a:cxnLst/>
              <a:rect l="l" t="t" r="r" b="b"/>
              <a:pathLst>
                <a:path w="24764" h="26035">
                  <a:moveTo>
                    <a:pt x="9144" y="25781"/>
                  </a:moveTo>
                  <a:lnTo>
                    <a:pt x="0" y="16129"/>
                  </a:lnTo>
                  <a:lnTo>
                    <a:pt x="0" y="25781"/>
                  </a:lnTo>
                  <a:lnTo>
                    <a:pt x="9144" y="25781"/>
                  </a:lnTo>
                  <a:close/>
                </a:path>
                <a:path w="24764" h="26035">
                  <a:moveTo>
                    <a:pt x="24257" y="0"/>
                  </a:moveTo>
                  <a:lnTo>
                    <a:pt x="18161" y="0"/>
                  </a:lnTo>
                  <a:lnTo>
                    <a:pt x="24257" y="6477"/>
                  </a:lnTo>
                  <a:lnTo>
                    <a:pt x="24257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212080" y="2529839"/>
              <a:ext cx="59055" cy="26034"/>
            </a:xfrm>
            <a:custGeom>
              <a:avLst/>
              <a:gdLst/>
              <a:ahLst/>
              <a:cxnLst/>
              <a:rect l="l" t="t" r="r" b="b"/>
              <a:pathLst>
                <a:path w="59054" h="26035">
                  <a:moveTo>
                    <a:pt x="15494" y="0"/>
                  </a:moveTo>
                  <a:lnTo>
                    <a:pt x="0" y="0"/>
                  </a:lnTo>
                  <a:lnTo>
                    <a:pt x="12446" y="12954"/>
                  </a:lnTo>
                  <a:lnTo>
                    <a:pt x="15494" y="6477"/>
                  </a:lnTo>
                  <a:lnTo>
                    <a:pt x="15494" y="0"/>
                  </a:lnTo>
                  <a:close/>
                </a:path>
                <a:path w="59054" h="26035">
                  <a:moveTo>
                    <a:pt x="58801" y="25781"/>
                  </a:moveTo>
                  <a:lnTo>
                    <a:pt x="46482" y="12954"/>
                  </a:lnTo>
                  <a:lnTo>
                    <a:pt x="40259" y="16129"/>
                  </a:lnTo>
                  <a:lnTo>
                    <a:pt x="40259" y="25781"/>
                  </a:lnTo>
                  <a:lnTo>
                    <a:pt x="58801" y="25781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224272" y="2529839"/>
              <a:ext cx="34925" cy="26034"/>
            </a:xfrm>
            <a:custGeom>
              <a:avLst/>
              <a:gdLst/>
              <a:ahLst/>
              <a:cxnLst/>
              <a:rect l="l" t="t" r="r" b="b"/>
              <a:pathLst>
                <a:path w="34925" h="26035">
                  <a:moveTo>
                    <a:pt x="3175" y="6477"/>
                  </a:moveTo>
                  <a:lnTo>
                    <a:pt x="0" y="12954"/>
                  </a:lnTo>
                  <a:lnTo>
                    <a:pt x="3175" y="16129"/>
                  </a:lnTo>
                  <a:lnTo>
                    <a:pt x="3175" y="6477"/>
                  </a:lnTo>
                  <a:close/>
                </a:path>
                <a:path w="34925" h="26035">
                  <a:moveTo>
                    <a:pt x="12573" y="0"/>
                  </a:moveTo>
                  <a:lnTo>
                    <a:pt x="3175" y="0"/>
                  </a:lnTo>
                  <a:lnTo>
                    <a:pt x="3175" y="6477"/>
                  </a:lnTo>
                  <a:lnTo>
                    <a:pt x="12573" y="0"/>
                  </a:lnTo>
                  <a:close/>
                </a:path>
                <a:path w="34925" h="26035">
                  <a:moveTo>
                    <a:pt x="28321" y="16129"/>
                  </a:moveTo>
                  <a:lnTo>
                    <a:pt x="21971" y="25781"/>
                  </a:lnTo>
                  <a:lnTo>
                    <a:pt x="28321" y="25781"/>
                  </a:lnTo>
                  <a:lnTo>
                    <a:pt x="28321" y="16129"/>
                  </a:lnTo>
                  <a:close/>
                </a:path>
                <a:path w="34925" h="26035">
                  <a:moveTo>
                    <a:pt x="34544" y="12954"/>
                  </a:moveTo>
                  <a:lnTo>
                    <a:pt x="28321" y="6477"/>
                  </a:lnTo>
                  <a:lnTo>
                    <a:pt x="28321" y="16129"/>
                  </a:lnTo>
                  <a:lnTo>
                    <a:pt x="34544" y="12954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27320" y="2529840"/>
              <a:ext cx="24765" cy="26034"/>
            </a:xfrm>
            <a:custGeom>
              <a:avLst/>
              <a:gdLst/>
              <a:ahLst/>
              <a:cxnLst/>
              <a:rect l="l" t="t" r="r" b="b"/>
              <a:pathLst>
                <a:path w="24764" h="26035">
                  <a:moveTo>
                    <a:pt x="18160" y="0"/>
                  </a:moveTo>
                  <a:lnTo>
                    <a:pt x="9143" y="0"/>
                  </a:lnTo>
                  <a:lnTo>
                    <a:pt x="0" y="6476"/>
                  </a:lnTo>
                  <a:lnTo>
                    <a:pt x="0" y="16129"/>
                  </a:lnTo>
                  <a:lnTo>
                    <a:pt x="9143" y="25781"/>
                  </a:lnTo>
                  <a:lnTo>
                    <a:pt x="18160" y="25781"/>
                  </a:lnTo>
                  <a:lnTo>
                    <a:pt x="24256" y="16129"/>
                  </a:lnTo>
                  <a:lnTo>
                    <a:pt x="24256" y="6476"/>
                  </a:lnTo>
                  <a:lnTo>
                    <a:pt x="18160" y="0"/>
                  </a:lnTo>
                  <a:close/>
                </a:path>
              </a:pathLst>
            </a:custGeom>
            <a:solidFill>
              <a:srgbClr val="B6C1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288535" y="1586484"/>
              <a:ext cx="1905000" cy="1909445"/>
            </a:xfrm>
            <a:custGeom>
              <a:avLst/>
              <a:gdLst/>
              <a:ahLst/>
              <a:cxnLst/>
              <a:rect l="l" t="t" r="r" b="b"/>
              <a:pathLst>
                <a:path w="1905000" h="1909445">
                  <a:moveTo>
                    <a:pt x="950722" y="0"/>
                  </a:moveTo>
                  <a:lnTo>
                    <a:pt x="903224" y="1142"/>
                  </a:lnTo>
                  <a:lnTo>
                    <a:pt x="856234" y="4699"/>
                  </a:lnTo>
                  <a:lnTo>
                    <a:pt x="810005" y="10413"/>
                  </a:lnTo>
                  <a:lnTo>
                    <a:pt x="764413" y="18287"/>
                  </a:lnTo>
                  <a:lnTo>
                    <a:pt x="719709" y="28320"/>
                  </a:lnTo>
                  <a:lnTo>
                    <a:pt x="675766" y="40512"/>
                  </a:lnTo>
                  <a:lnTo>
                    <a:pt x="632713" y="54737"/>
                  </a:lnTo>
                  <a:lnTo>
                    <a:pt x="590550" y="70865"/>
                  </a:lnTo>
                  <a:lnTo>
                    <a:pt x="549401" y="89026"/>
                  </a:lnTo>
                  <a:lnTo>
                    <a:pt x="509397" y="108965"/>
                  </a:lnTo>
                  <a:lnTo>
                    <a:pt x="470408" y="130682"/>
                  </a:lnTo>
                  <a:lnTo>
                    <a:pt x="432562" y="154177"/>
                  </a:lnTo>
                  <a:lnTo>
                    <a:pt x="395986" y="179450"/>
                  </a:lnTo>
                  <a:lnTo>
                    <a:pt x="360552" y="206248"/>
                  </a:lnTo>
                  <a:lnTo>
                    <a:pt x="326516" y="234695"/>
                  </a:lnTo>
                  <a:lnTo>
                    <a:pt x="293877" y="264794"/>
                  </a:lnTo>
                  <a:lnTo>
                    <a:pt x="262636" y="296163"/>
                  </a:lnTo>
                  <a:lnTo>
                    <a:pt x="232790" y="329056"/>
                  </a:lnTo>
                  <a:lnTo>
                    <a:pt x="204597" y="363346"/>
                  </a:lnTo>
                  <a:lnTo>
                    <a:pt x="177926" y="398906"/>
                  </a:lnTo>
                  <a:lnTo>
                    <a:pt x="152908" y="435737"/>
                  </a:lnTo>
                  <a:lnTo>
                    <a:pt x="129539" y="473837"/>
                  </a:lnTo>
                  <a:lnTo>
                    <a:pt x="107950" y="513079"/>
                  </a:lnTo>
                  <a:lnTo>
                    <a:pt x="88137" y="553338"/>
                  </a:lnTo>
                  <a:lnTo>
                    <a:pt x="70230" y="594613"/>
                  </a:lnTo>
                  <a:lnTo>
                    <a:pt x="54228" y="637031"/>
                  </a:lnTo>
                  <a:lnTo>
                    <a:pt x="40131" y="680212"/>
                  </a:lnTo>
                  <a:lnTo>
                    <a:pt x="28066" y="724407"/>
                  </a:lnTo>
                  <a:lnTo>
                    <a:pt x="18161" y="769238"/>
                  </a:lnTo>
                  <a:lnTo>
                    <a:pt x="10287" y="814958"/>
                  </a:lnTo>
                  <a:lnTo>
                    <a:pt x="4572" y="861440"/>
                  </a:lnTo>
                  <a:lnTo>
                    <a:pt x="1142" y="908430"/>
                  </a:lnTo>
                  <a:lnTo>
                    <a:pt x="0" y="956182"/>
                  </a:lnTo>
                  <a:lnTo>
                    <a:pt x="1142" y="1003807"/>
                  </a:lnTo>
                  <a:lnTo>
                    <a:pt x="4572" y="1050798"/>
                  </a:lnTo>
                  <a:lnTo>
                    <a:pt x="10287" y="1097279"/>
                  </a:lnTo>
                  <a:lnTo>
                    <a:pt x="18161" y="1142873"/>
                  </a:lnTo>
                  <a:lnTo>
                    <a:pt x="28066" y="1187703"/>
                  </a:lnTo>
                  <a:lnTo>
                    <a:pt x="40131" y="1231773"/>
                  </a:lnTo>
                  <a:lnTo>
                    <a:pt x="54228" y="1274952"/>
                  </a:lnTo>
                  <a:lnTo>
                    <a:pt x="70230" y="1317116"/>
                  </a:lnTo>
                  <a:lnTo>
                    <a:pt x="88137" y="1358391"/>
                  </a:lnTo>
                  <a:lnTo>
                    <a:pt x="107950" y="1398524"/>
                  </a:lnTo>
                  <a:lnTo>
                    <a:pt x="129539" y="1437639"/>
                  </a:lnTo>
                  <a:lnTo>
                    <a:pt x="152908" y="1475613"/>
                  </a:lnTo>
                  <a:lnTo>
                    <a:pt x="177926" y="1512315"/>
                  </a:lnTo>
                  <a:lnTo>
                    <a:pt x="204597" y="1547749"/>
                  </a:lnTo>
                  <a:lnTo>
                    <a:pt x="232790" y="1581912"/>
                  </a:lnTo>
                  <a:lnTo>
                    <a:pt x="262636" y="1614551"/>
                  </a:lnTo>
                  <a:lnTo>
                    <a:pt x="293877" y="1645919"/>
                  </a:lnTo>
                  <a:lnTo>
                    <a:pt x="326516" y="1675764"/>
                  </a:lnTo>
                  <a:lnTo>
                    <a:pt x="360552" y="1704086"/>
                  </a:lnTo>
                  <a:lnTo>
                    <a:pt x="395986" y="1730882"/>
                  </a:lnTo>
                  <a:lnTo>
                    <a:pt x="432562" y="1755902"/>
                  </a:lnTo>
                  <a:lnTo>
                    <a:pt x="470408" y="1779269"/>
                  </a:lnTo>
                  <a:lnTo>
                    <a:pt x="509397" y="1800987"/>
                  </a:lnTo>
                  <a:lnTo>
                    <a:pt x="549401" y="1820799"/>
                  </a:lnTo>
                  <a:lnTo>
                    <a:pt x="590550" y="1838832"/>
                  </a:lnTo>
                  <a:lnTo>
                    <a:pt x="632713" y="1854835"/>
                  </a:lnTo>
                  <a:lnTo>
                    <a:pt x="675766" y="1868931"/>
                  </a:lnTo>
                  <a:lnTo>
                    <a:pt x="719709" y="1880996"/>
                  </a:lnTo>
                  <a:lnTo>
                    <a:pt x="764413" y="1891029"/>
                  </a:lnTo>
                  <a:lnTo>
                    <a:pt x="810005" y="1898903"/>
                  </a:lnTo>
                  <a:lnTo>
                    <a:pt x="856234" y="1904618"/>
                  </a:lnTo>
                  <a:lnTo>
                    <a:pt x="903224" y="1908048"/>
                  </a:lnTo>
                  <a:lnTo>
                    <a:pt x="950722" y="1909190"/>
                  </a:lnTo>
                  <a:lnTo>
                    <a:pt x="998219" y="1908048"/>
                  </a:lnTo>
                  <a:lnTo>
                    <a:pt x="1045210" y="1904618"/>
                  </a:lnTo>
                  <a:lnTo>
                    <a:pt x="1091564" y="1898903"/>
                  </a:lnTo>
                  <a:lnTo>
                    <a:pt x="1137158" y="1891029"/>
                  </a:lnTo>
                  <a:lnTo>
                    <a:pt x="1181989" y="1880996"/>
                  </a:lnTo>
                  <a:lnTo>
                    <a:pt x="1225930" y="1868931"/>
                  </a:lnTo>
                  <a:lnTo>
                    <a:pt x="1269111" y="1854835"/>
                  </a:lnTo>
                  <a:lnTo>
                    <a:pt x="1311275" y="1838832"/>
                  </a:lnTo>
                  <a:lnTo>
                    <a:pt x="1352550" y="1820799"/>
                  </a:lnTo>
                  <a:lnTo>
                    <a:pt x="1392681" y="1800987"/>
                  </a:lnTo>
                  <a:lnTo>
                    <a:pt x="1431798" y="1779269"/>
                  </a:lnTo>
                  <a:lnTo>
                    <a:pt x="1469771" y="1755902"/>
                  </a:lnTo>
                  <a:lnTo>
                    <a:pt x="1506474" y="1730882"/>
                  </a:lnTo>
                  <a:lnTo>
                    <a:pt x="1542034" y="1704086"/>
                  </a:lnTo>
                  <a:lnTo>
                    <a:pt x="1576197" y="1675764"/>
                  </a:lnTo>
                  <a:lnTo>
                    <a:pt x="1608963" y="1645919"/>
                  </a:lnTo>
                  <a:lnTo>
                    <a:pt x="1640459" y="1614551"/>
                  </a:lnTo>
                  <a:lnTo>
                    <a:pt x="1670303" y="1581912"/>
                  </a:lnTo>
                  <a:lnTo>
                    <a:pt x="1698752" y="1547749"/>
                  </a:lnTo>
                  <a:lnTo>
                    <a:pt x="1725549" y="1512315"/>
                  </a:lnTo>
                  <a:lnTo>
                    <a:pt x="1750694" y="1475613"/>
                  </a:lnTo>
                  <a:lnTo>
                    <a:pt x="1774189" y="1437639"/>
                  </a:lnTo>
                  <a:lnTo>
                    <a:pt x="1795779" y="1398524"/>
                  </a:lnTo>
                  <a:lnTo>
                    <a:pt x="1815718" y="1358391"/>
                  </a:lnTo>
                  <a:lnTo>
                    <a:pt x="1833752" y="1317116"/>
                  </a:lnTo>
                  <a:lnTo>
                    <a:pt x="1849881" y="1274952"/>
                  </a:lnTo>
                  <a:lnTo>
                    <a:pt x="1864105" y="1231773"/>
                  </a:lnTo>
                  <a:lnTo>
                    <a:pt x="1876171" y="1187703"/>
                  </a:lnTo>
                  <a:lnTo>
                    <a:pt x="1886203" y="1142873"/>
                  </a:lnTo>
                  <a:lnTo>
                    <a:pt x="1894077" y="1097279"/>
                  </a:lnTo>
                  <a:lnTo>
                    <a:pt x="1899792" y="1050798"/>
                  </a:lnTo>
                  <a:lnTo>
                    <a:pt x="1903349" y="1003807"/>
                  </a:lnTo>
                  <a:lnTo>
                    <a:pt x="1904491" y="956182"/>
                  </a:lnTo>
                  <a:lnTo>
                    <a:pt x="1903349" y="908430"/>
                  </a:lnTo>
                  <a:lnTo>
                    <a:pt x="1899792" y="861440"/>
                  </a:lnTo>
                  <a:lnTo>
                    <a:pt x="1894077" y="814958"/>
                  </a:lnTo>
                  <a:lnTo>
                    <a:pt x="1886203" y="769238"/>
                  </a:lnTo>
                  <a:lnTo>
                    <a:pt x="1876171" y="724407"/>
                  </a:lnTo>
                  <a:lnTo>
                    <a:pt x="1864105" y="680212"/>
                  </a:lnTo>
                  <a:lnTo>
                    <a:pt x="1849881" y="637031"/>
                  </a:lnTo>
                  <a:lnTo>
                    <a:pt x="1833752" y="594613"/>
                  </a:lnTo>
                  <a:lnTo>
                    <a:pt x="1815718" y="553338"/>
                  </a:lnTo>
                  <a:lnTo>
                    <a:pt x="1795779" y="513079"/>
                  </a:lnTo>
                  <a:lnTo>
                    <a:pt x="1774189" y="473837"/>
                  </a:lnTo>
                  <a:lnTo>
                    <a:pt x="1750694" y="435737"/>
                  </a:lnTo>
                  <a:lnTo>
                    <a:pt x="1725549" y="398906"/>
                  </a:lnTo>
                  <a:lnTo>
                    <a:pt x="1698752" y="363346"/>
                  </a:lnTo>
                  <a:lnTo>
                    <a:pt x="1670303" y="329056"/>
                  </a:lnTo>
                  <a:lnTo>
                    <a:pt x="1640459" y="296163"/>
                  </a:lnTo>
                  <a:lnTo>
                    <a:pt x="1608963" y="264794"/>
                  </a:lnTo>
                  <a:lnTo>
                    <a:pt x="1576197" y="234695"/>
                  </a:lnTo>
                  <a:lnTo>
                    <a:pt x="1542034" y="206248"/>
                  </a:lnTo>
                  <a:lnTo>
                    <a:pt x="1506474" y="179450"/>
                  </a:lnTo>
                  <a:lnTo>
                    <a:pt x="1469771" y="154177"/>
                  </a:lnTo>
                  <a:lnTo>
                    <a:pt x="1431798" y="130682"/>
                  </a:lnTo>
                  <a:lnTo>
                    <a:pt x="1392681" y="108965"/>
                  </a:lnTo>
                  <a:lnTo>
                    <a:pt x="1352550" y="89026"/>
                  </a:lnTo>
                  <a:lnTo>
                    <a:pt x="1311275" y="70865"/>
                  </a:lnTo>
                  <a:lnTo>
                    <a:pt x="1269111" y="54737"/>
                  </a:lnTo>
                  <a:lnTo>
                    <a:pt x="1225930" y="40512"/>
                  </a:lnTo>
                  <a:lnTo>
                    <a:pt x="1181989" y="28320"/>
                  </a:lnTo>
                  <a:lnTo>
                    <a:pt x="1137158" y="18287"/>
                  </a:lnTo>
                  <a:lnTo>
                    <a:pt x="1091564" y="10413"/>
                  </a:lnTo>
                  <a:lnTo>
                    <a:pt x="1045210" y="4699"/>
                  </a:lnTo>
                  <a:lnTo>
                    <a:pt x="998219" y="1142"/>
                  </a:lnTo>
                  <a:lnTo>
                    <a:pt x="9507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0" y="2447543"/>
              <a:ext cx="3445510" cy="4271645"/>
            </a:xfrm>
            <a:custGeom>
              <a:avLst/>
              <a:gdLst/>
              <a:ahLst/>
              <a:cxnLst/>
              <a:rect l="l" t="t" r="r" b="b"/>
              <a:pathLst>
                <a:path w="3445510" h="4271645">
                  <a:moveTo>
                    <a:pt x="1218247" y="1605788"/>
                  </a:moveTo>
                  <a:lnTo>
                    <a:pt x="1212100" y="1599692"/>
                  </a:lnTo>
                  <a:lnTo>
                    <a:pt x="1205941" y="1596517"/>
                  </a:lnTo>
                  <a:lnTo>
                    <a:pt x="1199794" y="1590421"/>
                  </a:lnTo>
                  <a:lnTo>
                    <a:pt x="0" y="2792476"/>
                  </a:lnTo>
                  <a:lnTo>
                    <a:pt x="15379" y="2810891"/>
                  </a:lnTo>
                  <a:lnTo>
                    <a:pt x="1218247" y="1605788"/>
                  </a:lnTo>
                  <a:close/>
                </a:path>
                <a:path w="3445510" h="4271645">
                  <a:moveTo>
                    <a:pt x="1224407" y="1124966"/>
                  </a:moveTo>
                  <a:lnTo>
                    <a:pt x="101523" y="0"/>
                  </a:lnTo>
                  <a:lnTo>
                    <a:pt x="86144" y="18542"/>
                  </a:lnTo>
                  <a:lnTo>
                    <a:pt x="1205941" y="1140460"/>
                  </a:lnTo>
                  <a:lnTo>
                    <a:pt x="1218247" y="1128026"/>
                  </a:lnTo>
                  <a:lnTo>
                    <a:pt x="1224407" y="1124966"/>
                  </a:lnTo>
                  <a:close/>
                </a:path>
                <a:path w="3445510" h="4271645">
                  <a:moveTo>
                    <a:pt x="2199640" y="2101977"/>
                  </a:moveTo>
                  <a:lnTo>
                    <a:pt x="1682750" y="1584198"/>
                  </a:lnTo>
                  <a:lnTo>
                    <a:pt x="1670431" y="1596517"/>
                  </a:lnTo>
                  <a:lnTo>
                    <a:pt x="1667383" y="1602740"/>
                  </a:lnTo>
                  <a:lnTo>
                    <a:pt x="2181098" y="2117471"/>
                  </a:lnTo>
                  <a:lnTo>
                    <a:pt x="2187321" y="2111248"/>
                  </a:lnTo>
                  <a:lnTo>
                    <a:pt x="2193417" y="2108200"/>
                  </a:lnTo>
                  <a:lnTo>
                    <a:pt x="2199640" y="2101977"/>
                  </a:lnTo>
                  <a:close/>
                </a:path>
                <a:path w="3445510" h="4271645">
                  <a:moveTo>
                    <a:pt x="2488819" y="332867"/>
                  </a:moveTo>
                  <a:lnTo>
                    <a:pt x="2476500" y="320548"/>
                  </a:lnTo>
                  <a:lnTo>
                    <a:pt x="2473452" y="314325"/>
                  </a:lnTo>
                  <a:lnTo>
                    <a:pt x="1661287" y="1128026"/>
                  </a:lnTo>
                  <a:lnTo>
                    <a:pt x="1673606" y="1140460"/>
                  </a:lnTo>
                  <a:lnTo>
                    <a:pt x="1676654" y="1146556"/>
                  </a:lnTo>
                  <a:lnTo>
                    <a:pt x="2488819" y="332867"/>
                  </a:lnTo>
                  <a:close/>
                </a:path>
                <a:path w="3445510" h="4271645">
                  <a:moveTo>
                    <a:pt x="2697988" y="2635250"/>
                  </a:moveTo>
                  <a:lnTo>
                    <a:pt x="2181098" y="2117471"/>
                  </a:lnTo>
                  <a:lnTo>
                    <a:pt x="2147951" y="2154809"/>
                  </a:lnTo>
                  <a:lnTo>
                    <a:pt x="2117090" y="2194433"/>
                  </a:lnTo>
                  <a:lnTo>
                    <a:pt x="2088896" y="2236216"/>
                  </a:lnTo>
                  <a:lnTo>
                    <a:pt x="2063496" y="2279904"/>
                  </a:lnTo>
                  <a:lnTo>
                    <a:pt x="2040890" y="2325624"/>
                  </a:lnTo>
                  <a:lnTo>
                    <a:pt x="2021459" y="2372868"/>
                  </a:lnTo>
                  <a:lnTo>
                    <a:pt x="2005203" y="2421636"/>
                  </a:lnTo>
                  <a:lnTo>
                    <a:pt x="1992249" y="2471801"/>
                  </a:lnTo>
                  <a:lnTo>
                    <a:pt x="1982724" y="2523236"/>
                  </a:lnTo>
                  <a:lnTo>
                    <a:pt x="1977009" y="2575687"/>
                  </a:lnTo>
                  <a:lnTo>
                    <a:pt x="1975104" y="2629154"/>
                  </a:lnTo>
                  <a:lnTo>
                    <a:pt x="1976628" y="2677160"/>
                  </a:lnTo>
                  <a:lnTo>
                    <a:pt x="1981073" y="2724404"/>
                  </a:lnTo>
                  <a:lnTo>
                    <a:pt x="1988566" y="2770759"/>
                  </a:lnTo>
                  <a:lnTo>
                    <a:pt x="1998853" y="2815971"/>
                  </a:lnTo>
                  <a:lnTo>
                    <a:pt x="2011807" y="2860167"/>
                  </a:lnTo>
                  <a:lnTo>
                    <a:pt x="2027428" y="2903093"/>
                  </a:lnTo>
                  <a:lnTo>
                    <a:pt x="2045589" y="2944749"/>
                  </a:lnTo>
                  <a:lnTo>
                    <a:pt x="2066163" y="2985008"/>
                  </a:lnTo>
                  <a:lnTo>
                    <a:pt x="2089150" y="3023870"/>
                  </a:lnTo>
                  <a:lnTo>
                    <a:pt x="2114296" y="3061081"/>
                  </a:lnTo>
                  <a:lnTo>
                    <a:pt x="2141728" y="3096514"/>
                  </a:lnTo>
                  <a:lnTo>
                    <a:pt x="2171065" y="3130296"/>
                  </a:lnTo>
                  <a:lnTo>
                    <a:pt x="2202434" y="3162211"/>
                  </a:lnTo>
                  <a:lnTo>
                    <a:pt x="2235708" y="3192157"/>
                  </a:lnTo>
                  <a:lnTo>
                    <a:pt x="2270760" y="3220059"/>
                  </a:lnTo>
                  <a:lnTo>
                    <a:pt x="2307463" y="3245815"/>
                  </a:lnTo>
                  <a:lnTo>
                    <a:pt x="2345817" y="3269323"/>
                  </a:lnTo>
                  <a:lnTo>
                    <a:pt x="2385568" y="3290506"/>
                  </a:lnTo>
                  <a:lnTo>
                    <a:pt x="2426716" y="3309277"/>
                  </a:lnTo>
                  <a:lnTo>
                    <a:pt x="2469261" y="3325520"/>
                  </a:lnTo>
                  <a:lnTo>
                    <a:pt x="2512949" y="3339147"/>
                  </a:lnTo>
                  <a:lnTo>
                    <a:pt x="2557780" y="3350082"/>
                  </a:lnTo>
                  <a:lnTo>
                    <a:pt x="2603627" y="3358223"/>
                  </a:lnTo>
                  <a:lnTo>
                    <a:pt x="2650363" y="3363468"/>
                  </a:lnTo>
                  <a:lnTo>
                    <a:pt x="2697988" y="3365728"/>
                  </a:lnTo>
                  <a:lnTo>
                    <a:pt x="2697988" y="2635250"/>
                  </a:lnTo>
                  <a:close/>
                </a:path>
                <a:path w="3445510" h="4271645">
                  <a:moveTo>
                    <a:pt x="2697988" y="1892427"/>
                  </a:moveTo>
                  <a:lnTo>
                    <a:pt x="2645664" y="1895221"/>
                  </a:lnTo>
                  <a:lnTo>
                    <a:pt x="2594229" y="1901571"/>
                  </a:lnTo>
                  <a:lnTo>
                    <a:pt x="2544064" y="1911604"/>
                  </a:lnTo>
                  <a:lnTo>
                    <a:pt x="2495169" y="1924939"/>
                  </a:lnTo>
                  <a:lnTo>
                    <a:pt x="2447798" y="1941576"/>
                  </a:lnTo>
                  <a:lnTo>
                    <a:pt x="2401824" y="1961261"/>
                  </a:lnTo>
                  <a:lnTo>
                    <a:pt x="2357501" y="1983994"/>
                  </a:lnTo>
                  <a:lnTo>
                    <a:pt x="2315083" y="2009648"/>
                  </a:lnTo>
                  <a:lnTo>
                    <a:pt x="2274570" y="2037842"/>
                  </a:lnTo>
                  <a:lnTo>
                    <a:pt x="2235962" y="2068703"/>
                  </a:lnTo>
                  <a:lnTo>
                    <a:pt x="2199640" y="2101977"/>
                  </a:lnTo>
                  <a:lnTo>
                    <a:pt x="2697988" y="2601341"/>
                  </a:lnTo>
                  <a:lnTo>
                    <a:pt x="2697988" y="1892427"/>
                  </a:lnTo>
                  <a:close/>
                </a:path>
                <a:path w="3445510" h="4271645">
                  <a:moveTo>
                    <a:pt x="2722588" y="3365728"/>
                  </a:moveTo>
                  <a:lnTo>
                    <a:pt x="2697988" y="3365728"/>
                  </a:lnTo>
                  <a:lnTo>
                    <a:pt x="2697988" y="4271607"/>
                  </a:lnTo>
                  <a:lnTo>
                    <a:pt x="2722588" y="4271607"/>
                  </a:lnTo>
                  <a:lnTo>
                    <a:pt x="2722588" y="3365728"/>
                  </a:lnTo>
                  <a:close/>
                </a:path>
                <a:path w="3445510" h="4271645">
                  <a:moveTo>
                    <a:pt x="3220974" y="2098929"/>
                  </a:moveTo>
                  <a:lnTo>
                    <a:pt x="3184652" y="2066417"/>
                  </a:lnTo>
                  <a:lnTo>
                    <a:pt x="3146044" y="2036191"/>
                  </a:lnTo>
                  <a:lnTo>
                    <a:pt x="3105531" y="2008378"/>
                  </a:lnTo>
                  <a:lnTo>
                    <a:pt x="3063113" y="1983232"/>
                  </a:lnTo>
                  <a:lnTo>
                    <a:pt x="3018790" y="1960753"/>
                  </a:lnTo>
                  <a:lnTo>
                    <a:pt x="2972816" y="1941195"/>
                  </a:lnTo>
                  <a:lnTo>
                    <a:pt x="2925445" y="1924812"/>
                  </a:lnTo>
                  <a:lnTo>
                    <a:pt x="2876550" y="1911477"/>
                  </a:lnTo>
                  <a:lnTo>
                    <a:pt x="2826385" y="1901571"/>
                  </a:lnTo>
                  <a:lnTo>
                    <a:pt x="2774950" y="1895221"/>
                  </a:lnTo>
                  <a:lnTo>
                    <a:pt x="2722626" y="1892427"/>
                  </a:lnTo>
                  <a:lnTo>
                    <a:pt x="2722626" y="2598293"/>
                  </a:lnTo>
                  <a:lnTo>
                    <a:pt x="3220974" y="2098929"/>
                  </a:lnTo>
                  <a:close/>
                </a:path>
                <a:path w="3445510" h="4271645">
                  <a:moveTo>
                    <a:pt x="3445510" y="2629154"/>
                  </a:moveTo>
                  <a:lnTo>
                    <a:pt x="3443605" y="2575687"/>
                  </a:lnTo>
                  <a:lnTo>
                    <a:pt x="3437890" y="2523236"/>
                  </a:lnTo>
                  <a:lnTo>
                    <a:pt x="3428365" y="2471801"/>
                  </a:lnTo>
                  <a:lnTo>
                    <a:pt x="3415411" y="2421636"/>
                  </a:lnTo>
                  <a:lnTo>
                    <a:pt x="3399155" y="2372868"/>
                  </a:lnTo>
                  <a:lnTo>
                    <a:pt x="3379597" y="2325624"/>
                  </a:lnTo>
                  <a:lnTo>
                    <a:pt x="3357118" y="2279904"/>
                  </a:lnTo>
                  <a:lnTo>
                    <a:pt x="3331591" y="2236216"/>
                  </a:lnTo>
                  <a:lnTo>
                    <a:pt x="3303524" y="2194433"/>
                  </a:lnTo>
                  <a:lnTo>
                    <a:pt x="3272663" y="2154809"/>
                  </a:lnTo>
                  <a:lnTo>
                    <a:pt x="3239389" y="2117471"/>
                  </a:lnTo>
                  <a:lnTo>
                    <a:pt x="2722626" y="2635250"/>
                  </a:lnTo>
                  <a:lnTo>
                    <a:pt x="2722626" y="3365728"/>
                  </a:lnTo>
                  <a:lnTo>
                    <a:pt x="2770251" y="3363468"/>
                  </a:lnTo>
                  <a:lnTo>
                    <a:pt x="2816987" y="3358223"/>
                  </a:lnTo>
                  <a:lnTo>
                    <a:pt x="2862834" y="3350082"/>
                  </a:lnTo>
                  <a:lnTo>
                    <a:pt x="2907665" y="3339147"/>
                  </a:lnTo>
                  <a:lnTo>
                    <a:pt x="2951353" y="3325520"/>
                  </a:lnTo>
                  <a:lnTo>
                    <a:pt x="2993898" y="3309277"/>
                  </a:lnTo>
                  <a:lnTo>
                    <a:pt x="3035046" y="3290506"/>
                  </a:lnTo>
                  <a:lnTo>
                    <a:pt x="3074797" y="3269323"/>
                  </a:lnTo>
                  <a:lnTo>
                    <a:pt x="3113151" y="3245815"/>
                  </a:lnTo>
                  <a:lnTo>
                    <a:pt x="3149854" y="3220059"/>
                  </a:lnTo>
                  <a:lnTo>
                    <a:pt x="3184906" y="3192157"/>
                  </a:lnTo>
                  <a:lnTo>
                    <a:pt x="3218180" y="3162211"/>
                  </a:lnTo>
                  <a:lnTo>
                    <a:pt x="3249549" y="3130296"/>
                  </a:lnTo>
                  <a:lnTo>
                    <a:pt x="3278886" y="3096514"/>
                  </a:lnTo>
                  <a:lnTo>
                    <a:pt x="3306305" y="3061081"/>
                  </a:lnTo>
                  <a:lnTo>
                    <a:pt x="3331464" y="3023870"/>
                  </a:lnTo>
                  <a:lnTo>
                    <a:pt x="3354451" y="2985008"/>
                  </a:lnTo>
                  <a:lnTo>
                    <a:pt x="3375025" y="2944749"/>
                  </a:lnTo>
                  <a:lnTo>
                    <a:pt x="3393186" y="2903093"/>
                  </a:lnTo>
                  <a:lnTo>
                    <a:pt x="3408807" y="2860167"/>
                  </a:lnTo>
                  <a:lnTo>
                    <a:pt x="3421761" y="2815971"/>
                  </a:lnTo>
                  <a:lnTo>
                    <a:pt x="3432048" y="2770759"/>
                  </a:lnTo>
                  <a:lnTo>
                    <a:pt x="3439541" y="2724404"/>
                  </a:lnTo>
                  <a:lnTo>
                    <a:pt x="3443986" y="2677160"/>
                  </a:lnTo>
                  <a:lnTo>
                    <a:pt x="3445510" y="2629154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699004" y="4338827"/>
              <a:ext cx="541020" cy="1473200"/>
            </a:xfrm>
            <a:custGeom>
              <a:avLst/>
              <a:gdLst/>
              <a:ahLst/>
              <a:cxnLst/>
              <a:rect l="l" t="t" r="r" b="b"/>
              <a:pathLst>
                <a:path w="541019" h="1473200">
                  <a:moveTo>
                    <a:pt x="24638" y="742696"/>
                  </a:moveTo>
                  <a:lnTo>
                    <a:pt x="18415" y="745744"/>
                  </a:lnTo>
                  <a:lnTo>
                    <a:pt x="12319" y="739648"/>
                  </a:lnTo>
                  <a:lnTo>
                    <a:pt x="3048" y="745744"/>
                  </a:lnTo>
                  <a:lnTo>
                    <a:pt x="0" y="742696"/>
                  </a:lnTo>
                  <a:lnTo>
                    <a:pt x="0" y="1473111"/>
                  </a:lnTo>
                  <a:lnTo>
                    <a:pt x="24638" y="1473111"/>
                  </a:lnTo>
                  <a:lnTo>
                    <a:pt x="24638" y="742696"/>
                  </a:lnTo>
                  <a:close/>
                </a:path>
                <a:path w="541019" h="1473200">
                  <a:moveTo>
                    <a:pt x="24638" y="0"/>
                  </a:moveTo>
                  <a:lnTo>
                    <a:pt x="0" y="0"/>
                  </a:lnTo>
                  <a:lnTo>
                    <a:pt x="0" y="708787"/>
                  </a:lnTo>
                  <a:lnTo>
                    <a:pt x="12319" y="718058"/>
                  </a:lnTo>
                  <a:lnTo>
                    <a:pt x="24638" y="705739"/>
                  </a:lnTo>
                  <a:lnTo>
                    <a:pt x="24638" y="0"/>
                  </a:lnTo>
                  <a:close/>
                </a:path>
                <a:path w="541019" h="1473200">
                  <a:moveTo>
                    <a:pt x="540893" y="224917"/>
                  </a:moveTo>
                  <a:lnTo>
                    <a:pt x="522478" y="206502"/>
                  </a:lnTo>
                  <a:lnTo>
                    <a:pt x="24638" y="705739"/>
                  </a:lnTo>
                  <a:lnTo>
                    <a:pt x="24638" y="742696"/>
                  </a:lnTo>
                  <a:lnTo>
                    <a:pt x="540893" y="224917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711195" y="5045963"/>
              <a:ext cx="12065" cy="39370"/>
            </a:xfrm>
            <a:custGeom>
              <a:avLst/>
              <a:gdLst/>
              <a:ahLst/>
              <a:cxnLst/>
              <a:rect l="l" t="t" r="r" b="b"/>
              <a:pathLst>
                <a:path w="12064" h="39370">
                  <a:moveTo>
                    <a:pt x="11811" y="0"/>
                  </a:moveTo>
                  <a:lnTo>
                    <a:pt x="0" y="12065"/>
                  </a:lnTo>
                  <a:lnTo>
                    <a:pt x="8890" y="24003"/>
                  </a:lnTo>
                  <a:lnTo>
                    <a:pt x="0" y="33019"/>
                  </a:lnTo>
                  <a:lnTo>
                    <a:pt x="5968" y="39116"/>
                  </a:lnTo>
                  <a:lnTo>
                    <a:pt x="11811" y="36068"/>
                  </a:lnTo>
                  <a:lnTo>
                    <a:pt x="11811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180844" y="4549139"/>
              <a:ext cx="518159" cy="533400"/>
            </a:xfrm>
            <a:custGeom>
              <a:avLst/>
              <a:gdLst/>
              <a:ahLst/>
              <a:cxnLst/>
              <a:rect l="l" t="t" r="r" b="b"/>
              <a:pathLst>
                <a:path w="518160" h="533400">
                  <a:moveTo>
                    <a:pt x="18542" y="0"/>
                  </a:moveTo>
                  <a:lnTo>
                    <a:pt x="12318" y="6223"/>
                  </a:lnTo>
                  <a:lnTo>
                    <a:pt x="6223" y="9271"/>
                  </a:lnTo>
                  <a:lnTo>
                    <a:pt x="0" y="15367"/>
                  </a:lnTo>
                  <a:lnTo>
                    <a:pt x="518160" y="533146"/>
                  </a:lnTo>
                  <a:lnTo>
                    <a:pt x="518160" y="499237"/>
                  </a:lnTo>
                  <a:lnTo>
                    <a:pt x="18542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699004" y="5049012"/>
              <a:ext cx="12065" cy="36195"/>
            </a:xfrm>
            <a:custGeom>
              <a:avLst/>
              <a:gdLst/>
              <a:ahLst/>
              <a:cxnLst/>
              <a:rect l="l" t="t" r="r" b="b"/>
              <a:pathLst>
                <a:path w="12064" h="36195">
                  <a:moveTo>
                    <a:pt x="0" y="0"/>
                  </a:moveTo>
                  <a:lnTo>
                    <a:pt x="0" y="33146"/>
                  </a:lnTo>
                  <a:lnTo>
                    <a:pt x="2920" y="36068"/>
                  </a:lnTo>
                  <a:lnTo>
                    <a:pt x="11810" y="30099"/>
                  </a:lnTo>
                  <a:lnTo>
                    <a:pt x="2920" y="21081"/>
                  </a:lnTo>
                  <a:lnTo>
                    <a:pt x="11810" y="90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702051" y="5058156"/>
              <a:ext cx="17780" cy="21590"/>
            </a:xfrm>
            <a:custGeom>
              <a:avLst/>
              <a:gdLst/>
              <a:ahLst/>
              <a:cxnLst/>
              <a:rect l="l" t="t" r="r" b="b"/>
              <a:pathLst>
                <a:path w="17780" h="21589">
                  <a:moveTo>
                    <a:pt x="8890" y="0"/>
                  </a:moveTo>
                  <a:lnTo>
                    <a:pt x="0" y="12192"/>
                  </a:lnTo>
                  <a:lnTo>
                    <a:pt x="8890" y="21336"/>
                  </a:lnTo>
                  <a:lnTo>
                    <a:pt x="17780" y="12192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034539" y="4398263"/>
              <a:ext cx="1353820" cy="1359535"/>
            </a:xfrm>
            <a:custGeom>
              <a:avLst/>
              <a:gdLst/>
              <a:ahLst/>
              <a:cxnLst/>
              <a:rect l="l" t="t" r="r" b="b"/>
              <a:pathLst>
                <a:path w="1353820" h="1359535">
                  <a:moveTo>
                    <a:pt x="676656" y="0"/>
                  </a:moveTo>
                  <a:lnTo>
                    <a:pt x="628142" y="1650"/>
                  </a:lnTo>
                  <a:lnTo>
                    <a:pt x="580517" y="6731"/>
                  </a:lnTo>
                  <a:lnTo>
                    <a:pt x="534035" y="14986"/>
                  </a:lnTo>
                  <a:lnTo>
                    <a:pt x="488696" y="26416"/>
                  </a:lnTo>
                  <a:lnTo>
                    <a:pt x="444754" y="40767"/>
                  </a:lnTo>
                  <a:lnTo>
                    <a:pt x="402082" y="58038"/>
                  </a:lnTo>
                  <a:lnTo>
                    <a:pt x="360934" y="78105"/>
                  </a:lnTo>
                  <a:lnTo>
                    <a:pt x="321437" y="100711"/>
                  </a:lnTo>
                  <a:lnTo>
                    <a:pt x="283718" y="125984"/>
                  </a:lnTo>
                  <a:lnTo>
                    <a:pt x="247777" y="153543"/>
                  </a:lnTo>
                  <a:lnTo>
                    <a:pt x="213868" y="183387"/>
                  </a:lnTo>
                  <a:lnTo>
                    <a:pt x="181864" y="215392"/>
                  </a:lnTo>
                  <a:lnTo>
                    <a:pt x="152273" y="249555"/>
                  </a:lnTo>
                  <a:lnTo>
                    <a:pt x="124841" y="285623"/>
                  </a:lnTo>
                  <a:lnTo>
                    <a:pt x="99822" y="323469"/>
                  </a:lnTo>
                  <a:lnTo>
                    <a:pt x="77343" y="363093"/>
                  </a:lnTo>
                  <a:lnTo>
                    <a:pt x="57531" y="404241"/>
                  </a:lnTo>
                  <a:lnTo>
                    <a:pt x="40386" y="446913"/>
                  </a:lnTo>
                  <a:lnTo>
                    <a:pt x="26162" y="490855"/>
                  </a:lnTo>
                  <a:lnTo>
                    <a:pt x="14859" y="536067"/>
                  </a:lnTo>
                  <a:lnTo>
                    <a:pt x="6731" y="582422"/>
                  </a:lnTo>
                  <a:lnTo>
                    <a:pt x="1651" y="629793"/>
                  </a:lnTo>
                  <a:lnTo>
                    <a:pt x="0" y="678053"/>
                  </a:lnTo>
                  <a:lnTo>
                    <a:pt x="1651" y="726567"/>
                  </a:lnTo>
                  <a:lnTo>
                    <a:pt x="6731" y="774319"/>
                  </a:lnTo>
                  <a:lnTo>
                    <a:pt x="14859" y="820928"/>
                  </a:lnTo>
                  <a:lnTo>
                    <a:pt x="26162" y="866521"/>
                  </a:lnTo>
                  <a:lnTo>
                    <a:pt x="40386" y="910717"/>
                  </a:lnTo>
                  <a:lnTo>
                    <a:pt x="57531" y="953643"/>
                  </a:lnTo>
                  <a:lnTo>
                    <a:pt x="77343" y="994918"/>
                  </a:lnTo>
                  <a:lnTo>
                    <a:pt x="99822" y="1034796"/>
                  </a:lnTo>
                  <a:lnTo>
                    <a:pt x="124841" y="1072769"/>
                  </a:lnTo>
                  <a:lnTo>
                    <a:pt x="152273" y="1108964"/>
                  </a:lnTo>
                  <a:lnTo>
                    <a:pt x="181864" y="1143127"/>
                  </a:lnTo>
                  <a:lnTo>
                    <a:pt x="213868" y="1175385"/>
                  </a:lnTo>
                  <a:lnTo>
                    <a:pt x="247777" y="1205293"/>
                  </a:lnTo>
                  <a:lnTo>
                    <a:pt x="283718" y="1232954"/>
                  </a:lnTo>
                  <a:lnTo>
                    <a:pt x="321437" y="1258189"/>
                  </a:lnTo>
                  <a:lnTo>
                    <a:pt x="360934" y="1280896"/>
                  </a:lnTo>
                  <a:lnTo>
                    <a:pt x="402082" y="1300937"/>
                  </a:lnTo>
                  <a:lnTo>
                    <a:pt x="444754" y="1318221"/>
                  </a:lnTo>
                  <a:lnTo>
                    <a:pt x="488696" y="1332623"/>
                  </a:lnTo>
                  <a:lnTo>
                    <a:pt x="534035" y="1344015"/>
                  </a:lnTo>
                  <a:lnTo>
                    <a:pt x="580517" y="1352308"/>
                  </a:lnTo>
                  <a:lnTo>
                    <a:pt x="628142" y="1357363"/>
                  </a:lnTo>
                  <a:lnTo>
                    <a:pt x="676656" y="1359065"/>
                  </a:lnTo>
                  <a:lnTo>
                    <a:pt x="725170" y="1357363"/>
                  </a:lnTo>
                  <a:lnTo>
                    <a:pt x="772668" y="1352308"/>
                  </a:lnTo>
                  <a:lnTo>
                    <a:pt x="819150" y="1344015"/>
                  </a:lnTo>
                  <a:lnTo>
                    <a:pt x="864489" y="1332623"/>
                  </a:lnTo>
                  <a:lnTo>
                    <a:pt x="908558" y="1318221"/>
                  </a:lnTo>
                  <a:lnTo>
                    <a:pt x="951230" y="1300937"/>
                  </a:lnTo>
                  <a:lnTo>
                    <a:pt x="992251" y="1280896"/>
                  </a:lnTo>
                  <a:lnTo>
                    <a:pt x="1031748" y="1258189"/>
                  </a:lnTo>
                  <a:lnTo>
                    <a:pt x="1069594" y="1232954"/>
                  </a:lnTo>
                  <a:lnTo>
                    <a:pt x="1105535" y="1205293"/>
                  </a:lnTo>
                  <a:lnTo>
                    <a:pt x="1139444" y="1175385"/>
                  </a:lnTo>
                  <a:lnTo>
                    <a:pt x="1171321" y="1143127"/>
                  </a:lnTo>
                  <a:lnTo>
                    <a:pt x="1201039" y="1108964"/>
                  </a:lnTo>
                  <a:lnTo>
                    <a:pt x="1228471" y="1072769"/>
                  </a:lnTo>
                  <a:lnTo>
                    <a:pt x="1253489" y="1034796"/>
                  </a:lnTo>
                  <a:lnTo>
                    <a:pt x="1275969" y="994918"/>
                  </a:lnTo>
                  <a:lnTo>
                    <a:pt x="1295781" y="953643"/>
                  </a:lnTo>
                  <a:lnTo>
                    <a:pt x="1312799" y="910717"/>
                  </a:lnTo>
                  <a:lnTo>
                    <a:pt x="1327150" y="866521"/>
                  </a:lnTo>
                  <a:lnTo>
                    <a:pt x="1338326" y="820928"/>
                  </a:lnTo>
                  <a:lnTo>
                    <a:pt x="1346581" y="774319"/>
                  </a:lnTo>
                  <a:lnTo>
                    <a:pt x="1351534" y="726567"/>
                  </a:lnTo>
                  <a:lnTo>
                    <a:pt x="1353312" y="678053"/>
                  </a:lnTo>
                  <a:lnTo>
                    <a:pt x="1351534" y="629793"/>
                  </a:lnTo>
                  <a:lnTo>
                    <a:pt x="1346581" y="582422"/>
                  </a:lnTo>
                  <a:lnTo>
                    <a:pt x="1338326" y="536067"/>
                  </a:lnTo>
                  <a:lnTo>
                    <a:pt x="1327150" y="490855"/>
                  </a:lnTo>
                  <a:lnTo>
                    <a:pt x="1312799" y="446913"/>
                  </a:lnTo>
                  <a:lnTo>
                    <a:pt x="1295781" y="404241"/>
                  </a:lnTo>
                  <a:lnTo>
                    <a:pt x="1275969" y="363093"/>
                  </a:lnTo>
                  <a:lnTo>
                    <a:pt x="1253489" y="323469"/>
                  </a:lnTo>
                  <a:lnTo>
                    <a:pt x="1228471" y="285623"/>
                  </a:lnTo>
                  <a:lnTo>
                    <a:pt x="1201039" y="249555"/>
                  </a:lnTo>
                  <a:lnTo>
                    <a:pt x="1171321" y="215392"/>
                  </a:lnTo>
                  <a:lnTo>
                    <a:pt x="1139444" y="183387"/>
                  </a:lnTo>
                  <a:lnTo>
                    <a:pt x="1105535" y="153543"/>
                  </a:lnTo>
                  <a:lnTo>
                    <a:pt x="1069594" y="125984"/>
                  </a:lnTo>
                  <a:lnTo>
                    <a:pt x="1031748" y="100711"/>
                  </a:lnTo>
                  <a:lnTo>
                    <a:pt x="992251" y="78105"/>
                  </a:lnTo>
                  <a:lnTo>
                    <a:pt x="951230" y="58038"/>
                  </a:lnTo>
                  <a:lnTo>
                    <a:pt x="908558" y="40767"/>
                  </a:lnTo>
                  <a:lnTo>
                    <a:pt x="864489" y="26416"/>
                  </a:lnTo>
                  <a:lnTo>
                    <a:pt x="819150" y="14986"/>
                  </a:lnTo>
                  <a:lnTo>
                    <a:pt x="772668" y="6731"/>
                  </a:lnTo>
                  <a:lnTo>
                    <a:pt x="725170" y="1650"/>
                  </a:lnTo>
                  <a:lnTo>
                    <a:pt x="6766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648444" y="1805939"/>
              <a:ext cx="1243330" cy="723900"/>
            </a:xfrm>
            <a:custGeom>
              <a:avLst/>
              <a:gdLst/>
              <a:ahLst/>
              <a:cxnLst/>
              <a:rect l="l" t="t" r="r" b="b"/>
              <a:pathLst>
                <a:path w="1243329" h="723900">
                  <a:moveTo>
                    <a:pt x="723138" y="0"/>
                  </a:moveTo>
                  <a:lnTo>
                    <a:pt x="675894" y="2286"/>
                  </a:lnTo>
                  <a:lnTo>
                    <a:pt x="629539" y="7366"/>
                  </a:lnTo>
                  <a:lnTo>
                    <a:pt x="583946" y="15367"/>
                  </a:lnTo>
                  <a:lnTo>
                    <a:pt x="539496" y="26162"/>
                  </a:lnTo>
                  <a:lnTo>
                    <a:pt x="496062" y="39497"/>
                  </a:lnTo>
                  <a:lnTo>
                    <a:pt x="453898" y="55372"/>
                  </a:lnTo>
                  <a:lnTo>
                    <a:pt x="413004" y="73787"/>
                  </a:lnTo>
                  <a:lnTo>
                    <a:pt x="373507" y="94615"/>
                  </a:lnTo>
                  <a:lnTo>
                    <a:pt x="335407" y="117729"/>
                  </a:lnTo>
                  <a:lnTo>
                    <a:pt x="298958" y="143002"/>
                  </a:lnTo>
                  <a:lnTo>
                    <a:pt x="264033" y="170307"/>
                  </a:lnTo>
                  <a:lnTo>
                    <a:pt x="230886" y="199771"/>
                  </a:lnTo>
                  <a:lnTo>
                    <a:pt x="199644" y="231013"/>
                  </a:lnTo>
                  <a:lnTo>
                    <a:pt x="170307" y="264160"/>
                  </a:lnTo>
                  <a:lnTo>
                    <a:pt x="142875" y="299085"/>
                  </a:lnTo>
                  <a:lnTo>
                    <a:pt x="117602" y="335661"/>
                  </a:lnTo>
                  <a:lnTo>
                    <a:pt x="94615" y="373761"/>
                  </a:lnTo>
                  <a:lnTo>
                    <a:pt x="73787" y="413258"/>
                  </a:lnTo>
                  <a:lnTo>
                    <a:pt x="55372" y="454279"/>
                  </a:lnTo>
                  <a:lnTo>
                    <a:pt x="39497" y="496443"/>
                  </a:lnTo>
                  <a:lnTo>
                    <a:pt x="26035" y="539877"/>
                  </a:lnTo>
                  <a:lnTo>
                    <a:pt x="15367" y="584327"/>
                  </a:lnTo>
                  <a:lnTo>
                    <a:pt x="7366" y="629920"/>
                  </a:lnTo>
                  <a:lnTo>
                    <a:pt x="2286" y="676402"/>
                  </a:lnTo>
                  <a:lnTo>
                    <a:pt x="0" y="723646"/>
                  </a:lnTo>
                  <a:lnTo>
                    <a:pt x="723138" y="723646"/>
                  </a:lnTo>
                  <a:lnTo>
                    <a:pt x="723138" y="0"/>
                  </a:lnTo>
                  <a:close/>
                </a:path>
                <a:path w="1243329" h="723900">
                  <a:moveTo>
                    <a:pt x="1243203" y="203200"/>
                  </a:moveTo>
                  <a:lnTo>
                    <a:pt x="1206881" y="170815"/>
                  </a:lnTo>
                  <a:lnTo>
                    <a:pt x="1168400" y="140843"/>
                  </a:lnTo>
                  <a:lnTo>
                    <a:pt x="1127887" y="113284"/>
                  </a:lnTo>
                  <a:lnTo>
                    <a:pt x="1085469" y="88519"/>
                  </a:lnTo>
                  <a:lnTo>
                    <a:pt x="1041273" y="66548"/>
                  </a:lnTo>
                  <a:lnTo>
                    <a:pt x="995553" y="47371"/>
                  </a:lnTo>
                  <a:lnTo>
                    <a:pt x="948309" y="31369"/>
                  </a:lnTo>
                  <a:lnTo>
                    <a:pt x="899795" y="18415"/>
                  </a:lnTo>
                  <a:lnTo>
                    <a:pt x="850138" y="8890"/>
                  </a:lnTo>
                  <a:lnTo>
                    <a:pt x="799465" y="2667"/>
                  </a:lnTo>
                  <a:lnTo>
                    <a:pt x="747776" y="0"/>
                  </a:lnTo>
                  <a:lnTo>
                    <a:pt x="747776" y="699008"/>
                  </a:lnTo>
                  <a:lnTo>
                    <a:pt x="1243203" y="203200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0372343" y="1805940"/>
              <a:ext cx="24765" cy="723900"/>
            </a:xfrm>
            <a:custGeom>
              <a:avLst/>
              <a:gdLst/>
              <a:ahLst/>
              <a:cxnLst/>
              <a:rect l="l" t="t" r="r" b="b"/>
              <a:pathLst>
                <a:path w="24765" h="723900">
                  <a:moveTo>
                    <a:pt x="24256" y="0"/>
                  </a:moveTo>
                  <a:lnTo>
                    <a:pt x="0" y="0"/>
                  </a:lnTo>
                  <a:lnTo>
                    <a:pt x="0" y="723646"/>
                  </a:lnTo>
                  <a:lnTo>
                    <a:pt x="9144" y="723646"/>
                  </a:lnTo>
                  <a:lnTo>
                    <a:pt x="6096" y="717550"/>
                  </a:lnTo>
                  <a:lnTo>
                    <a:pt x="24256" y="699008"/>
                  </a:lnTo>
                  <a:lnTo>
                    <a:pt x="24256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648444" y="2028443"/>
              <a:ext cx="1471930" cy="1250950"/>
            </a:xfrm>
            <a:custGeom>
              <a:avLst/>
              <a:gdLst/>
              <a:ahLst/>
              <a:cxnLst/>
              <a:rect l="l" t="t" r="r" b="b"/>
              <a:pathLst>
                <a:path w="1471929" h="1250950">
                  <a:moveTo>
                    <a:pt x="723519" y="526923"/>
                  </a:moveTo>
                  <a:lnTo>
                    <a:pt x="0" y="526923"/>
                  </a:lnTo>
                  <a:lnTo>
                    <a:pt x="2413" y="575818"/>
                  </a:lnTo>
                  <a:lnTo>
                    <a:pt x="8001" y="623824"/>
                  </a:lnTo>
                  <a:lnTo>
                    <a:pt x="16510" y="670814"/>
                  </a:lnTo>
                  <a:lnTo>
                    <a:pt x="28194" y="716788"/>
                  </a:lnTo>
                  <a:lnTo>
                    <a:pt x="42545" y="761619"/>
                  </a:lnTo>
                  <a:lnTo>
                    <a:pt x="59817" y="805053"/>
                  </a:lnTo>
                  <a:lnTo>
                    <a:pt x="79629" y="847217"/>
                  </a:lnTo>
                  <a:lnTo>
                    <a:pt x="102108" y="887857"/>
                  </a:lnTo>
                  <a:lnTo>
                    <a:pt x="126873" y="926846"/>
                  </a:lnTo>
                  <a:lnTo>
                    <a:pt x="154051" y="964184"/>
                  </a:lnTo>
                  <a:lnTo>
                    <a:pt x="183515" y="999744"/>
                  </a:lnTo>
                  <a:lnTo>
                    <a:pt x="215138" y="1033399"/>
                  </a:lnTo>
                  <a:lnTo>
                    <a:pt x="248793" y="1065022"/>
                  </a:lnTo>
                  <a:lnTo>
                    <a:pt x="284226" y="1094486"/>
                  </a:lnTo>
                  <a:lnTo>
                    <a:pt x="321691" y="1121791"/>
                  </a:lnTo>
                  <a:lnTo>
                    <a:pt x="360807" y="1146810"/>
                  </a:lnTo>
                  <a:lnTo>
                    <a:pt x="401447" y="1169289"/>
                  </a:lnTo>
                  <a:lnTo>
                    <a:pt x="443738" y="1189355"/>
                  </a:lnTo>
                  <a:lnTo>
                    <a:pt x="487426" y="1206754"/>
                  </a:lnTo>
                  <a:lnTo>
                    <a:pt x="532384" y="1221486"/>
                  </a:lnTo>
                  <a:lnTo>
                    <a:pt x="578612" y="1233297"/>
                  </a:lnTo>
                  <a:lnTo>
                    <a:pt x="625983" y="1242314"/>
                  </a:lnTo>
                  <a:lnTo>
                    <a:pt x="674243" y="1248156"/>
                  </a:lnTo>
                  <a:lnTo>
                    <a:pt x="723519" y="1250950"/>
                  </a:lnTo>
                  <a:lnTo>
                    <a:pt x="723519" y="526923"/>
                  </a:lnTo>
                  <a:close/>
                </a:path>
                <a:path w="1471929" h="1250950">
                  <a:moveTo>
                    <a:pt x="1471549" y="526923"/>
                  </a:moveTo>
                  <a:lnTo>
                    <a:pt x="748157" y="526923"/>
                  </a:lnTo>
                  <a:lnTo>
                    <a:pt x="748157" y="1250950"/>
                  </a:lnTo>
                  <a:lnTo>
                    <a:pt x="796925" y="1248156"/>
                  </a:lnTo>
                  <a:lnTo>
                    <a:pt x="845058" y="1242314"/>
                  </a:lnTo>
                  <a:lnTo>
                    <a:pt x="892048" y="1233297"/>
                  </a:lnTo>
                  <a:lnTo>
                    <a:pt x="938149" y="1221486"/>
                  </a:lnTo>
                  <a:lnTo>
                    <a:pt x="982980" y="1206754"/>
                  </a:lnTo>
                  <a:lnTo>
                    <a:pt x="1026541" y="1189355"/>
                  </a:lnTo>
                  <a:lnTo>
                    <a:pt x="1068705" y="1169289"/>
                  </a:lnTo>
                  <a:lnTo>
                    <a:pt x="1109472" y="1146810"/>
                  </a:lnTo>
                  <a:lnTo>
                    <a:pt x="1148588" y="1121791"/>
                  </a:lnTo>
                  <a:lnTo>
                    <a:pt x="1185926" y="1094486"/>
                  </a:lnTo>
                  <a:lnTo>
                    <a:pt x="1221613" y="1065022"/>
                  </a:lnTo>
                  <a:lnTo>
                    <a:pt x="1255268" y="1033399"/>
                  </a:lnTo>
                  <a:lnTo>
                    <a:pt x="1287018" y="999744"/>
                  </a:lnTo>
                  <a:lnTo>
                    <a:pt x="1316482" y="964184"/>
                  </a:lnTo>
                  <a:lnTo>
                    <a:pt x="1343914" y="926846"/>
                  </a:lnTo>
                  <a:lnTo>
                    <a:pt x="1368806" y="887857"/>
                  </a:lnTo>
                  <a:lnTo>
                    <a:pt x="1391412" y="847217"/>
                  </a:lnTo>
                  <a:lnTo>
                    <a:pt x="1411351" y="805053"/>
                  </a:lnTo>
                  <a:lnTo>
                    <a:pt x="1428623" y="761619"/>
                  </a:lnTo>
                  <a:lnTo>
                    <a:pt x="1443228" y="716788"/>
                  </a:lnTo>
                  <a:lnTo>
                    <a:pt x="1454912" y="670814"/>
                  </a:lnTo>
                  <a:lnTo>
                    <a:pt x="1463548" y="623824"/>
                  </a:lnTo>
                  <a:lnTo>
                    <a:pt x="1469136" y="575818"/>
                  </a:lnTo>
                  <a:lnTo>
                    <a:pt x="1471549" y="526923"/>
                  </a:lnTo>
                  <a:close/>
                </a:path>
                <a:path w="1471929" h="1250950">
                  <a:moveTo>
                    <a:pt x="1471549" y="502285"/>
                  </a:moveTo>
                  <a:lnTo>
                    <a:pt x="1468882" y="448945"/>
                  </a:lnTo>
                  <a:lnTo>
                    <a:pt x="1462405" y="397002"/>
                  </a:lnTo>
                  <a:lnTo>
                    <a:pt x="1452499" y="346202"/>
                  </a:lnTo>
                  <a:lnTo>
                    <a:pt x="1439164" y="296799"/>
                  </a:lnTo>
                  <a:lnTo>
                    <a:pt x="1422527" y="249047"/>
                  </a:lnTo>
                  <a:lnTo>
                    <a:pt x="1402842" y="202819"/>
                  </a:lnTo>
                  <a:lnTo>
                    <a:pt x="1380109" y="158369"/>
                  </a:lnTo>
                  <a:lnTo>
                    <a:pt x="1354582" y="115697"/>
                  </a:lnTo>
                  <a:lnTo>
                    <a:pt x="1326261" y="75057"/>
                  </a:lnTo>
                  <a:lnTo>
                    <a:pt x="1295527" y="36449"/>
                  </a:lnTo>
                  <a:lnTo>
                    <a:pt x="1262253" y="0"/>
                  </a:lnTo>
                  <a:lnTo>
                    <a:pt x="760349" y="502285"/>
                  </a:lnTo>
                  <a:lnTo>
                    <a:pt x="1471549" y="502285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648444" y="2529801"/>
              <a:ext cx="1471930" cy="749935"/>
            </a:xfrm>
            <a:custGeom>
              <a:avLst/>
              <a:gdLst/>
              <a:ahLst/>
              <a:cxnLst/>
              <a:rect l="l" t="t" r="r" b="b"/>
              <a:pathLst>
                <a:path w="1471929" h="749935">
                  <a:moveTo>
                    <a:pt x="723468" y="0"/>
                  </a:moveTo>
                  <a:lnTo>
                    <a:pt x="0" y="0"/>
                  </a:lnTo>
                  <a:lnTo>
                    <a:pt x="0" y="24676"/>
                  </a:lnTo>
                  <a:lnTo>
                    <a:pt x="723468" y="24676"/>
                  </a:lnTo>
                  <a:lnTo>
                    <a:pt x="723468" y="0"/>
                  </a:lnTo>
                  <a:close/>
                </a:path>
                <a:path w="1471929" h="749935">
                  <a:moveTo>
                    <a:pt x="748144" y="24688"/>
                  </a:moveTo>
                  <a:lnTo>
                    <a:pt x="723519" y="24688"/>
                  </a:lnTo>
                  <a:lnTo>
                    <a:pt x="723519" y="749465"/>
                  </a:lnTo>
                  <a:lnTo>
                    <a:pt x="748144" y="749465"/>
                  </a:lnTo>
                  <a:lnTo>
                    <a:pt x="748144" y="24688"/>
                  </a:lnTo>
                  <a:close/>
                </a:path>
                <a:path w="1471929" h="749935">
                  <a:moveTo>
                    <a:pt x="1471549" y="38"/>
                  </a:moveTo>
                  <a:lnTo>
                    <a:pt x="760476" y="38"/>
                  </a:lnTo>
                  <a:lnTo>
                    <a:pt x="748157" y="12357"/>
                  </a:lnTo>
                  <a:lnTo>
                    <a:pt x="748157" y="24676"/>
                  </a:lnTo>
                  <a:lnTo>
                    <a:pt x="1471549" y="24676"/>
                  </a:lnTo>
                  <a:lnTo>
                    <a:pt x="1471549" y="38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0372343" y="2529840"/>
              <a:ext cx="24765" cy="26034"/>
            </a:xfrm>
            <a:custGeom>
              <a:avLst/>
              <a:gdLst/>
              <a:ahLst/>
              <a:cxnLst/>
              <a:rect l="l" t="t" r="r" b="b"/>
              <a:pathLst>
                <a:path w="24765" h="26035">
                  <a:moveTo>
                    <a:pt x="9144" y="0"/>
                  </a:moveTo>
                  <a:lnTo>
                    <a:pt x="0" y="0"/>
                  </a:lnTo>
                  <a:lnTo>
                    <a:pt x="0" y="25781"/>
                  </a:lnTo>
                  <a:lnTo>
                    <a:pt x="24256" y="25781"/>
                  </a:lnTo>
                  <a:lnTo>
                    <a:pt x="24256" y="12954"/>
                  </a:lnTo>
                  <a:lnTo>
                    <a:pt x="21208" y="12954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396728" y="2008631"/>
              <a:ext cx="513080" cy="522605"/>
            </a:xfrm>
            <a:custGeom>
              <a:avLst/>
              <a:gdLst/>
              <a:ahLst/>
              <a:cxnLst/>
              <a:rect l="l" t="t" r="r" b="b"/>
              <a:pathLst>
                <a:path w="513079" h="522605">
                  <a:moveTo>
                    <a:pt x="494665" y="0"/>
                  </a:moveTo>
                  <a:lnTo>
                    <a:pt x="0" y="497585"/>
                  </a:lnTo>
                  <a:lnTo>
                    <a:pt x="0" y="522223"/>
                  </a:lnTo>
                  <a:lnTo>
                    <a:pt x="12319" y="522223"/>
                  </a:lnTo>
                  <a:lnTo>
                    <a:pt x="513079" y="18541"/>
                  </a:lnTo>
                  <a:lnTo>
                    <a:pt x="494665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0378440" y="2505455"/>
              <a:ext cx="30480" cy="38100"/>
            </a:xfrm>
            <a:custGeom>
              <a:avLst/>
              <a:gdLst/>
              <a:ahLst/>
              <a:cxnLst/>
              <a:rect l="l" t="t" r="r" b="b"/>
              <a:pathLst>
                <a:path w="30479" h="38100">
                  <a:moveTo>
                    <a:pt x="18034" y="0"/>
                  </a:moveTo>
                  <a:lnTo>
                    <a:pt x="0" y="18796"/>
                  </a:lnTo>
                  <a:lnTo>
                    <a:pt x="3048" y="25019"/>
                  </a:lnTo>
                  <a:lnTo>
                    <a:pt x="18034" y="25019"/>
                  </a:lnTo>
                  <a:lnTo>
                    <a:pt x="18034" y="0"/>
                  </a:lnTo>
                  <a:close/>
                </a:path>
                <a:path w="30479" h="38100">
                  <a:moveTo>
                    <a:pt x="30099" y="25019"/>
                  </a:moveTo>
                  <a:lnTo>
                    <a:pt x="18034" y="25019"/>
                  </a:lnTo>
                  <a:lnTo>
                    <a:pt x="18034" y="37592"/>
                  </a:lnTo>
                  <a:lnTo>
                    <a:pt x="30099" y="25019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0381488" y="2529840"/>
              <a:ext cx="15240" cy="13335"/>
            </a:xfrm>
            <a:custGeom>
              <a:avLst/>
              <a:gdLst/>
              <a:ahLst/>
              <a:cxnLst/>
              <a:rect l="l" t="t" r="r" b="b"/>
              <a:pathLst>
                <a:path w="15240" h="13335">
                  <a:moveTo>
                    <a:pt x="14731" y="0"/>
                  </a:moveTo>
                  <a:lnTo>
                    <a:pt x="0" y="0"/>
                  </a:lnTo>
                  <a:lnTo>
                    <a:pt x="11810" y="13335"/>
                  </a:lnTo>
                  <a:lnTo>
                    <a:pt x="14731" y="13335"/>
                  </a:lnTo>
                  <a:lnTo>
                    <a:pt x="14731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9704831" y="1860803"/>
              <a:ext cx="1356360" cy="1359535"/>
            </a:xfrm>
            <a:custGeom>
              <a:avLst/>
              <a:gdLst/>
              <a:ahLst/>
              <a:cxnLst/>
              <a:rect l="l" t="t" r="r" b="b"/>
              <a:pathLst>
                <a:path w="1356359" h="1359535">
                  <a:moveTo>
                    <a:pt x="679576" y="0"/>
                  </a:moveTo>
                  <a:lnTo>
                    <a:pt x="631063" y="1650"/>
                  </a:lnTo>
                  <a:lnTo>
                    <a:pt x="583565" y="6731"/>
                  </a:lnTo>
                  <a:lnTo>
                    <a:pt x="536956" y="15112"/>
                  </a:lnTo>
                  <a:lnTo>
                    <a:pt x="491490" y="26416"/>
                  </a:lnTo>
                  <a:lnTo>
                    <a:pt x="447421" y="40894"/>
                  </a:lnTo>
                  <a:lnTo>
                    <a:pt x="404622" y="58166"/>
                  </a:lnTo>
                  <a:lnTo>
                    <a:pt x="363347" y="78232"/>
                  </a:lnTo>
                  <a:lnTo>
                    <a:pt x="323596" y="100837"/>
                  </a:lnTo>
                  <a:lnTo>
                    <a:pt x="285750" y="126111"/>
                  </a:lnTo>
                  <a:lnTo>
                    <a:pt x="249554" y="153797"/>
                  </a:lnTo>
                  <a:lnTo>
                    <a:pt x="215392" y="183769"/>
                  </a:lnTo>
                  <a:lnTo>
                    <a:pt x="183388" y="215900"/>
                  </a:lnTo>
                  <a:lnTo>
                    <a:pt x="153416" y="250062"/>
                  </a:lnTo>
                  <a:lnTo>
                    <a:pt x="125857" y="286258"/>
                  </a:lnTo>
                  <a:lnTo>
                    <a:pt x="100711" y="324358"/>
                  </a:lnTo>
                  <a:lnTo>
                    <a:pt x="77977" y="364109"/>
                  </a:lnTo>
                  <a:lnTo>
                    <a:pt x="58039" y="405511"/>
                  </a:lnTo>
                  <a:lnTo>
                    <a:pt x="40767" y="448310"/>
                  </a:lnTo>
                  <a:lnTo>
                    <a:pt x="26416" y="492633"/>
                  </a:lnTo>
                  <a:lnTo>
                    <a:pt x="14986" y="538099"/>
                  </a:lnTo>
                  <a:lnTo>
                    <a:pt x="6731" y="584708"/>
                  </a:lnTo>
                  <a:lnTo>
                    <a:pt x="1650" y="632460"/>
                  </a:lnTo>
                  <a:lnTo>
                    <a:pt x="0" y="681101"/>
                  </a:lnTo>
                  <a:lnTo>
                    <a:pt x="1650" y="729361"/>
                  </a:lnTo>
                  <a:lnTo>
                    <a:pt x="6731" y="776605"/>
                  </a:lnTo>
                  <a:lnTo>
                    <a:pt x="14986" y="822960"/>
                  </a:lnTo>
                  <a:lnTo>
                    <a:pt x="26416" y="868172"/>
                  </a:lnTo>
                  <a:lnTo>
                    <a:pt x="40767" y="912241"/>
                  </a:lnTo>
                  <a:lnTo>
                    <a:pt x="58039" y="954913"/>
                  </a:lnTo>
                  <a:lnTo>
                    <a:pt x="77977" y="996061"/>
                  </a:lnTo>
                  <a:lnTo>
                    <a:pt x="100711" y="1035558"/>
                  </a:lnTo>
                  <a:lnTo>
                    <a:pt x="125857" y="1073404"/>
                  </a:lnTo>
                  <a:lnTo>
                    <a:pt x="153416" y="1109472"/>
                  </a:lnTo>
                  <a:lnTo>
                    <a:pt x="183388" y="1143635"/>
                  </a:lnTo>
                  <a:lnTo>
                    <a:pt x="215392" y="1175639"/>
                  </a:lnTo>
                  <a:lnTo>
                    <a:pt x="249554" y="1205611"/>
                  </a:lnTo>
                  <a:lnTo>
                    <a:pt x="285750" y="1233170"/>
                  </a:lnTo>
                  <a:lnTo>
                    <a:pt x="323596" y="1258316"/>
                  </a:lnTo>
                  <a:lnTo>
                    <a:pt x="363347" y="1280922"/>
                  </a:lnTo>
                  <a:lnTo>
                    <a:pt x="404622" y="1300988"/>
                  </a:lnTo>
                  <a:lnTo>
                    <a:pt x="447421" y="1318260"/>
                  </a:lnTo>
                  <a:lnTo>
                    <a:pt x="491490" y="1332611"/>
                  </a:lnTo>
                  <a:lnTo>
                    <a:pt x="536956" y="1344041"/>
                  </a:lnTo>
                  <a:lnTo>
                    <a:pt x="583565" y="1352296"/>
                  </a:lnTo>
                  <a:lnTo>
                    <a:pt x="631063" y="1357376"/>
                  </a:lnTo>
                  <a:lnTo>
                    <a:pt x="679576" y="1359027"/>
                  </a:lnTo>
                  <a:lnTo>
                    <a:pt x="727710" y="1357376"/>
                  </a:lnTo>
                  <a:lnTo>
                    <a:pt x="775081" y="1352296"/>
                  </a:lnTo>
                  <a:lnTo>
                    <a:pt x="821309" y="1344041"/>
                  </a:lnTo>
                  <a:lnTo>
                    <a:pt x="866394" y="1332611"/>
                  </a:lnTo>
                  <a:lnTo>
                    <a:pt x="910336" y="1318260"/>
                  </a:lnTo>
                  <a:lnTo>
                    <a:pt x="952881" y="1300988"/>
                  </a:lnTo>
                  <a:lnTo>
                    <a:pt x="993901" y="1280922"/>
                  </a:lnTo>
                  <a:lnTo>
                    <a:pt x="1033399" y="1258316"/>
                  </a:lnTo>
                  <a:lnTo>
                    <a:pt x="1071245" y="1233170"/>
                  </a:lnTo>
                  <a:lnTo>
                    <a:pt x="1107186" y="1205611"/>
                  </a:lnTo>
                  <a:lnTo>
                    <a:pt x="1141222" y="1175639"/>
                  </a:lnTo>
                  <a:lnTo>
                    <a:pt x="1173226" y="1143635"/>
                  </a:lnTo>
                  <a:lnTo>
                    <a:pt x="1202944" y="1109472"/>
                  </a:lnTo>
                  <a:lnTo>
                    <a:pt x="1230502" y="1073404"/>
                  </a:lnTo>
                  <a:lnTo>
                    <a:pt x="1255649" y="1035558"/>
                  </a:lnTo>
                  <a:lnTo>
                    <a:pt x="1278254" y="996061"/>
                  </a:lnTo>
                  <a:lnTo>
                    <a:pt x="1298194" y="954913"/>
                  </a:lnTo>
                  <a:lnTo>
                    <a:pt x="1315466" y="912241"/>
                  </a:lnTo>
                  <a:lnTo>
                    <a:pt x="1329817" y="868172"/>
                  </a:lnTo>
                  <a:lnTo>
                    <a:pt x="1341247" y="822960"/>
                  </a:lnTo>
                  <a:lnTo>
                    <a:pt x="1349502" y="776605"/>
                  </a:lnTo>
                  <a:lnTo>
                    <a:pt x="1354454" y="729361"/>
                  </a:lnTo>
                  <a:lnTo>
                    <a:pt x="1356233" y="681101"/>
                  </a:lnTo>
                  <a:lnTo>
                    <a:pt x="1354454" y="632460"/>
                  </a:lnTo>
                  <a:lnTo>
                    <a:pt x="1349502" y="584708"/>
                  </a:lnTo>
                  <a:lnTo>
                    <a:pt x="1341247" y="538099"/>
                  </a:lnTo>
                  <a:lnTo>
                    <a:pt x="1329817" y="492633"/>
                  </a:lnTo>
                  <a:lnTo>
                    <a:pt x="1315466" y="448310"/>
                  </a:lnTo>
                  <a:lnTo>
                    <a:pt x="1298194" y="405511"/>
                  </a:lnTo>
                  <a:lnTo>
                    <a:pt x="1278254" y="364109"/>
                  </a:lnTo>
                  <a:lnTo>
                    <a:pt x="1255649" y="324358"/>
                  </a:lnTo>
                  <a:lnTo>
                    <a:pt x="1230502" y="286258"/>
                  </a:lnTo>
                  <a:lnTo>
                    <a:pt x="1202944" y="250062"/>
                  </a:lnTo>
                  <a:lnTo>
                    <a:pt x="1173226" y="215900"/>
                  </a:lnTo>
                  <a:lnTo>
                    <a:pt x="1141222" y="183769"/>
                  </a:lnTo>
                  <a:lnTo>
                    <a:pt x="1107186" y="153797"/>
                  </a:lnTo>
                  <a:lnTo>
                    <a:pt x="1071245" y="126111"/>
                  </a:lnTo>
                  <a:lnTo>
                    <a:pt x="1033399" y="100837"/>
                  </a:lnTo>
                  <a:lnTo>
                    <a:pt x="993901" y="78232"/>
                  </a:lnTo>
                  <a:lnTo>
                    <a:pt x="952881" y="58166"/>
                  </a:lnTo>
                  <a:lnTo>
                    <a:pt x="910336" y="40894"/>
                  </a:lnTo>
                  <a:lnTo>
                    <a:pt x="866394" y="26416"/>
                  </a:lnTo>
                  <a:lnTo>
                    <a:pt x="821309" y="15112"/>
                  </a:lnTo>
                  <a:lnTo>
                    <a:pt x="775081" y="6731"/>
                  </a:lnTo>
                  <a:lnTo>
                    <a:pt x="727710" y="1650"/>
                  </a:lnTo>
                  <a:lnTo>
                    <a:pt x="679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455664" y="3756659"/>
              <a:ext cx="1470025" cy="1473200"/>
            </a:xfrm>
            <a:custGeom>
              <a:avLst/>
              <a:gdLst/>
              <a:ahLst/>
              <a:cxnLst/>
              <a:rect l="l" t="t" r="r" b="b"/>
              <a:pathLst>
                <a:path w="1470025" h="1473200">
                  <a:moveTo>
                    <a:pt x="716534" y="736600"/>
                  </a:moveTo>
                  <a:lnTo>
                    <a:pt x="205994" y="224917"/>
                  </a:lnTo>
                  <a:lnTo>
                    <a:pt x="172834" y="262255"/>
                  </a:lnTo>
                  <a:lnTo>
                    <a:pt x="142113" y="301879"/>
                  </a:lnTo>
                  <a:lnTo>
                    <a:pt x="113906" y="343662"/>
                  </a:lnTo>
                  <a:lnTo>
                    <a:pt x="88392" y="387477"/>
                  </a:lnTo>
                  <a:lnTo>
                    <a:pt x="65913" y="433070"/>
                  </a:lnTo>
                  <a:lnTo>
                    <a:pt x="46355" y="480314"/>
                  </a:lnTo>
                  <a:lnTo>
                    <a:pt x="30099" y="529082"/>
                  </a:lnTo>
                  <a:lnTo>
                    <a:pt x="17145" y="579247"/>
                  </a:lnTo>
                  <a:lnTo>
                    <a:pt x="7747" y="630682"/>
                  </a:lnTo>
                  <a:lnTo>
                    <a:pt x="1905" y="683133"/>
                  </a:lnTo>
                  <a:lnTo>
                    <a:pt x="0" y="736600"/>
                  </a:lnTo>
                  <a:lnTo>
                    <a:pt x="1905" y="790575"/>
                  </a:lnTo>
                  <a:lnTo>
                    <a:pt x="7747" y="843534"/>
                  </a:lnTo>
                  <a:lnTo>
                    <a:pt x="17145" y="895096"/>
                  </a:lnTo>
                  <a:lnTo>
                    <a:pt x="30099" y="945388"/>
                  </a:lnTo>
                  <a:lnTo>
                    <a:pt x="46355" y="994029"/>
                  </a:lnTo>
                  <a:lnTo>
                    <a:pt x="65913" y="1041146"/>
                  </a:lnTo>
                  <a:lnTo>
                    <a:pt x="88392" y="1086358"/>
                  </a:lnTo>
                  <a:lnTo>
                    <a:pt x="113906" y="1129919"/>
                  </a:lnTo>
                  <a:lnTo>
                    <a:pt x="142113" y="1171448"/>
                  </a:lnTo>
                  <a:lnTo>
                    <a:pt x="172834" y="1210818"/>
                  </a:lnTo>
                  <a:lnTo>
                    <a:pt x="205994" y="1248156"/>
                  </a:lnTo>
                  <a:lnTo>
                    <a:pt x="716534" y="736600"/>
                  </a:lnTo>
                  <a:close/>
                </a:path>
                <a:path w="1470025" h="1473200">
                  <a:moveTo>
                    <a:pt x="1470025" y="727329"/>
                  </a:moveTo>
                  <a:lnTo>
                    <a:pt x="1467739" y="679577"/>
                  </a:lnTo>
                  <a:lnTo>
                    <a:pt x="1462532" y="632714"/>
                  </a:lnTo>
                  <a:lnTo>
                    <a:pt x="1454404" y="586740"/>
                  </a:lnTo>
                  <a:lnTo>
                    <a:pt x="1429893" y="497840"/>
                  </a:lnTo>
                  <a:lnTo>
                    <a:pt x="1413764" y="455168"/>
                  </a:lnTo>
                  <a:lnTo>
                    <a:pt x="1394968" y="413766"/>
                  </a:lnTo>
                  <a:lnTo>
                    <a:pt x="1373886" y="373761"/>
                  </a:lnTo>
                  <a:lnTo>
                    <a:pt x="1350391" y="335153"/>
                  </a:lnTo>
                  <a:lnTo>
                    <a:pt x="1324737" y="298196"/>
                  </a:lnTo>
                  <a:lnTo>
                    <a:pt x="1296797" y="262890"/>
                  </a:lnTo>
                  <a:lnTo>
                    <a:pt x="1266952" y="229489"/>
                  </a:lnTo>
                  <a:lnTo>
                    <a:pt x="1235202" y="197866"/>
                  </a:lnTo>
                  <a:lnTo>
                    <a:pt x="1201420" y="168148"/>
                  </a:lnTo>
                  <a:lnTo>
                    <a:pt x="1165987" y="140589"/>
                  </a:lnTo>
                  <a:lnTo>
                    <a:pt x="1128903" y="115189"/>
                  </a:lnTo>
                  <a:lnTo>
                    <a:pt x="1090168" y="92075"/>
                  </a:lnTo>
                  <a:lnTo>
                    <a:pt x="1050036" y="71247"/>
                  </a:lnTo>
                  <a:lnTo>
                    <a:pt x="1008507" y="52959"/>
                  </a:lnTo>
                  <a:lnTo>
                    <a:pt x="965581" y="37211"/>
                  </a:lnTo>
                  <a:lnTo>
                    <a:pt x="921512" y="24003"/>
                  </a:lnTo>
                  <a:lnTo>
                    <a:pt x="876300" y="13716"/>
                  </a:lnTo>
                  <a:lnTo>
                    <a:pt x="830072" y="6096"/>
                  </a:lnTo>
                  <a:lnTo>
                    <a:pt x="782955" y="1524"/>
                  </a:lnTo>
                  <a:lnTo>
                    <a:pt x="735076" y="0"/>
                  </a:lnTo>
                  <a:lnTo>
                    <a:pt x="681101" y="1905"/>
                  </a:lnTo>
                  <a:lnTo>
                    <a:pt x="628269" y="7747"/>
                  </a:lnTo>
                  <a:lnTo>
                    <a:pt x="576707" y="17145"/>
                  </a:lnTo>
                  <a:lnTo>
                    <a:pt x="526669" y="30099"/>
                  </a:lnTo>
                  <a:lnTo>
                    <a:pt x="478028" y="46482"/>
                  </a:lnTo>
                  <a:lnTo>
                    <a:pt x="431165" y="66040"/>
                  </a:lnTo>
                  <a:lnTo>
                    <a:pt x="385826" y="88646"/>
                  </a:lnTo>
                  <a:lnTo>
                    <a:pt x="342519" y="114046"/>
                  </a:lnTo>
                  <a:lnTo>
                    <a:pt x="301117" y="142367"/>
                  </a:lnTo>
                  <a:lnTo>
                    <a:pt x="261747" y="173228"/>
                  </a:lnTo>
                  <a:lnTo>
                    <a:pt x="224536" y="206502"/>
                  </a:lnTo>
                  <a:lnTo>
                    <a:pt x="735076" y="721106"/>
                  </a:lnTo>
                  <a:lnTo>
                    <a:pt x="879602" y="573278"/>
                  </a:lnTo>
                  <a:lnTo>
                    <a:pt x="898017" y="591693"/>
                  </a:lnTo>
                  <a:lnTo>
                    <a:pt x="753491" y="736600"/>
                  </a:lnTo>
                  <a:lnTo>
                    <a:pt x="827278" y="810514"/>
                  </a:lnTo>
                  <a:lnTo>
                    <a:pt x="808863" y="829056"/>
                  </a:lnTo>
                  <a:lnTo>
                    <a:pt x="735076" y="755015"/>
                  </a:lnTo>
                  <a:lnTo>
                    <a:pt x="224536" y="1266571"/>
                  </a:lnTo>
                  <a:lnTo>
                    <a:pt x="261747" y="1299972"/>
                  </a:lnTo>
                  <a:lnTo>
                    <a:pt x="301117" y="1330706"/>
                  </a:lnTo>
                  <a:lnTo>
                    <a:pt x="342519" y="1359027"/>
                  </a:lnTo>
                  <a:lnTo>
                    <a:pt x="385826" y="1384554"/>
                  </a:lnTo>
                  <a:lnTo>
                    <a:pt x="431165" y="1407033"/>
                  </a:lnTo>
                  <a:lnTo>
                    <a:pt x="478028" y="1426591"/>
                  </a:lnTo>
                  <a:lnTo>
                    <a:pt x="526669" y="1442974"/>
                  </a:lnTo>
                  <a:lnTo>
                    <a:pt x="576707" y="1455928"/>
                  </a:lnTo>
                  <a:lnTo>
                    <a:pt x="628269" y="1465326"/>
                  </a:lnTo>
                  <a:lnTo>
                    <a:pt x="681101" y="1471168"/>
                  </a:lnTo>
                  <a:lnTo>
                    <a:pt x="735076" y="1473073"/>
                  </a:lnTo>
                  <a:lnTo>
                    <a:pt x="782574" y="1471549"/>
                  </a:lnTo>
                  <a:lnTo>
                    <a:pt x="829437" y="1467104"/>
                  </a:lnTo>
                  <a:lnTo>
                    <a:pt x="875284" y="1459750"/>
                  </a:lnTo>
                  <a:lnTo>
                    <a:pt x="920242" y="1449451"/>
                  </a:lnTo>
                  <a:lnTo>
                    <a:pt x="964057" y="1436624"/>
                  </a:lnTo>
                  <a:lnTo>
                    <a:pt x="1006729" y="1421003"/>
                  </a:lnTo>
                  <a:lnTo>
                    <a:pt x="1048131" y="1402969"/>
                  </a:lnTo>
                  <a:lnTo>
                    <a:pt x="1088136" y="1382522"/>
                  </a:lnTo>
                  <a:lnTo>
                    <a:pt x="1126744" y="1359662"/>
                  </a:lnTo>
                  <a:lnTo>
                    <a:pt x="1163828" y="1334643"/>
                  </a:lnTo>
                  <a:lnTo>
                    <a:pt x="1199134" y="1307465"/>
                  </a:lnTo>
                  <a:lnTo>
                    <a:pt x="1232789" y="1278128"/>
                  </a:lnTo>
                  <a:lnTo>
                    <a:pt x="1264666" y="1246886"/>
                  </a:lnTo>
                  <a:lnTo>
                    <a:pt x="1294638" y="1213739"/>
                  </a:lnTo>
                  <a:lnTo>
                    <a:pt x="1322451" y="1178941"/>
                  </a:lnTo>
                  <a:lnTo>
                    <a:pt x="1348232" y="1142238"/>
                  </a:lnTo>
                  <a:lnTo>
                    <a:pt x="1371854" y="1104138"/>
                  </a:lnTo>
                  <a:lnTo>
                    <a:pt x="1393063" y="1064387"/>
                  </a:lnTo>
                  <a:lnTo>
                    <a:pt x="1411986" y="1023239"/>
                  </a:lnTo>
                  <a:lnTo>
                    <a:pt x="1428496" y="980821"/>
                  </a:lnTo>
                  <a:lnTo>
                    <a:pt x="1442339" y="937133"/>
                  </a:lnTo>
                  <a:lnTo>
                    <a:pt x="1453515" y="892302"/>
                  </a:lnTo>
                  <a:lnTo>
                    <a:pt x="1461897" y="846455"/>
                  </a:lnTo>
                  <a:lnTo>
                    <a:pt x="1463929" y="829056"/>
                  </a:lnTo>
                  <a:lnTo>
                    <a:pt x="1467485" y="799592"/>
                  </a:lnTo>
                  <a:lnTo>
                    <a:pt x="1470025" y="751967"/>
                  </a:lnTo>
                  <a:lnTo>
                    <a:pt x="867283" y="751967"/>
                  </a:lnTo>
                  <a:lnTo>
                    <a:pt x="867283" y="727329"/>
                  </a:lnTo>
                  <a:lnTo>
                    <a:pt x="1470025" y="727329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661404" y="3963923"/>
              <a:ext cx="528955" cy="1059180"/>
            </a:xfrm>
            <a:custGeom>
              <a:avLst/>
              <a:gdLst/>
              <a:ahLst/>
              <a:cxnLst/>
              <a:rect l="l" t="t" r="r" b="b"/>
              <a:pathLst>
                <a:path w="528954" h="1059179">
                  <a:moveTo>
                    <a:pt x="528574" y="548005"/>
                  </a:moveTo>
                  <a:lnTo>
                    <a:pt x="510032" y="529463"/>
                  </a:lnTo>
                  <a:lnTo>
                    <a:pt x="0" y="1040511"/>
                  </a:lnTo>
                  <a:lnTo>
                    <a:pt x="18415" y="1058926"/>
                  </a:lnTo>
                  <a:lnTo>
                    <a:pt x="528574" y="548005"/>
                  </a:lnTo>
                  <a:close/>
                </a:path>
                <a:path w="528954" h="1059179">
                  <a:moveTo>
                    <a:pt x="528574" y="514096"/>
                  </a:moveTo>
                  <a:lnTo>
                    <a:pt x="18415" y="0"/>
                  </a:lnTo>
                  <a:lnTo>
                    <a:pt x="0" y="18415"/>
                  </a:lnTo>
                  <a:lnTo>
                    <a:pt x="510032" y="529463"/>
                  </a:lnTo>
                  <a:lnTo>
                    <a:pt x="528574" y="514096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71943" y="4330192"/>
              <a:ext cx="180848" cy="255524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7322819" y="4483592"/>
              <a:ext cx="603885" cy="26034"/>
            </a:xfrm>
            <a:custGeom>
              <a:avLst/>
              <a:gdLst/>
              <a:ahLst/>
              <a:cxnLst/>
              <a:rect l="l" t="t" r="r" b="b"/>
              <a:pathLst>
                <a:path w="603884" h="26035">
                  <a:moveTo>
                    <a:pt x="603288" y="0"/>
                  </a:moveTo>
                  <a:lnTo>
                    <a:pt x="0" y="0"/>
                  </a:lnTo>
                  <a:lnTo>
                    <a:pt x="0" y="25796"/>
                  </a:lnTo>
                  <a:lnTo>
                    <a:pt x="603288" y="25796"/>
                  </a:lnTo>
                  <a:lnTo>
                    <a:pt x="603288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513576" y="3816095"/>
              <a:ext cx="1353820" cy="1359535"/>
            </a:xfrm>
            <a:custGeom>
              <a:avLst/>
              <a:gdLst/>
              <a:ahLst/>
              <a:cxnLst/>
              <a:rect l="l" t="t" r="r" b="b"/>
              <a:pathLst>
                <a:path w="1353820" h="1359535">
                  <a:moveTo>
                    <a:pt x="676655" y="0"/>
                  </a:moveTo>
                  <a:lnTo>
                    <a:pt x="628142" y="1650"/>
                  </a:lnTo>
                  <a:lnTo>
                    <a:pt x="580517" y="6730"/>
                  </a:lnTo>
                  <a:lnTo>
                    <a:pt x="534034" y="14858"/>
                  </a:lnTo>
                  <a:lnTo>
                    <a:pt x="488696" y="26161"/>
                  </a:lnTo>
                  <a:lnTo>
                    <a:pt x="444753" y="40512"/>
                  </a:lnTo>
                  <a:lnTo>
                    <a:pt x="402081" y="57657"/>
                  </a:lnTo>
                  <a:lnTo>
                    <a:pt x="360933" y="77469"/>
                  </a:lnTo>
                  <a:lnTo>
                    <a:pt x="321437" y="100075"/>
                  </a:lnTo>
                  <a:lnTo>
                    <a:pt x="283718" y="125094"/>
                  </a:lnTo>
                  <a:lnTo>
                    <a:pt x="247776" y="152526"/>
                  </a:lnTo>
                  <a:lnTo>
                    <a:pt x="213868" y="182244"/>
                  </a:lnTo>
                  <a:lnTo>
                    <a:pt x="181864" y="214248"/>
                  </a:lnTo>
                  <a:lnTo>
                    <a:pt x="152273" y="248284"/>
                  </a:lnTo>
                  <a:lnTo>
                    <a:pt x="124841" y="284225"/>
                  </a:lnTo>
                  <a:lnTo>
                    <a:pt x="99822" y="322071"/>
                  </a:lnTo>
                  <a:lnTo>
                    <a:pt x="77343" y="361695"/>
                  </a:lnTo>
                  <a:lnTo>
                    <a:pt x="57530" y="402843"/>
                  </a:lnTo>
                  <a:lnTo>
                    <a:pt x="40385" y="445642"/>
                  </a:lnTo>
                  <a:lnTo>
                    <a:pt x="26162" y="489711"/>
                  </a:lnTo>
                  <a:lnTo>
                    <a:pt x="14858" y="535177"/>
                  </a:lnTo>
                  <a:lnTo>
                    <a:pt x="6730" y="581786"/>
                  </a:lnTo>
                  <a:lnTo>
                    <a:pt x="1650" y="629411"/>
                  </a:lnTo>
                  <a:lnTo>
                    <a:pt x="0" y="678052"/>
                  </a:lnTo>
                  <a:lnTo>
                    <a:pt x="1650" y="726566"/>
                  </a:lnTo>
                  <a:lnTo>
                    <a:pt x="6730" y="774318"/>
                  </a:lnTo>
                  <a:lnTo>
                    <a:pt x="14858" y="820927"/>
                  </a:lnTo>
                  <a:lnTo>
                    <a:pt x="26162" y="866520"/>
                  </a:lnTo>
                  <a:lnTo>
                    <a:pt x="40385" y="910716"/>
                  </a:lnTo>
                  <a:lnTo>
                    <a:pt x="57530" y="953642"/>
                  </a:lnTo>
                  <a:lnTo>
                    <a:pt x="77343" y="994917"/>
                  </a:lnTo>
                  <a:lnTo>
                    <a:pt x="99822" y="1034795"/>
                  </a:lnTo>
                  <a:lnTo>
                    <a:pt x="124841" y="1072768"/>
                  </a:lnTo>
                  <a:lnTo>
                    <a:pt x="152273" y="1108964"/>
                  </a:lnTo>
                  <a:lnTo>
                    <a:pt x="181864" y="1143127"/>
                  </a:lnTo>
                  <a:lnTo>
                    <a:pt x="213868" y="1175384"/>
                  </a:lnTo>
                  <a:lnTo>
                    <a:pt x="247776" y="1205356"/>
                  </a:lnTo>
                  <a:lnTo>
                    <a:pt x="283718" y="1232915"/>
                  </a:lnTo>
                  <a:lnTo>
                    <a:pt x="321437" y="1258189"/>
                  </a:lnTo>
                  <a:lnTo>
                    <a:pt x="360933" y="1280921"/>
                  </a:lnTo>
                  <a:lnTo>
                    <a:pt x="402081" y="1300987"/>
                  </a:lnTo>
                  <a:lnTo>
                    <a:pt x="444753" y="1318259"/>
                  </a:lnTo>
                  <a:lnTo>
                    <a:pt x="488696" y="1332610"/>
                  </a:lnTo>
                  <a:lnTo>
                    <a:pt x="534034" y="1344040"/>
                  </a:lnTo>
                  <a:lnTo>
                    <a:pt x="580517" y="1352295"/>
                  </a:lnTo>
                  <a:lnTo>
                    <a:pt x="628142" y="1357376"/>
                  </a:lnTo>
                  <a:lnTo>
                    <a:pt x="676655" y="1359027"/>
                  </a:lnTo>
                  <a:lnTo>
                    <a:pt x="725170" y="1357376"/>
                  </a:lnTo>
                  <a:lnTo>
                    <a:pt x="772668" y="1352295"/>
                  </a:lnTo>
                  <a:lnTo>
                    <a:pt x="819150" y="1344040"/>
                  </a:lnTo>
                  <a:lnTo>
                    <a:pt x="864489" y="1332610"/>
                  </a:lnTo>
                  <a:lnTo>
                    <a:pt x="908557" y="1318259"/>
                  </a:lnTo>
                  <a:lnTo>
                    <a:pt x="951102" y="1300987"/>
                  </a:lnTo>
                  <a:lnTo>
                    <a:pt x="992251" y="1280921"/>
                  </a:lnTo>
                  <a:lnTo>
                    <a:pt x="1031748" y="1258189"/>
                  </a:lnTo>
                  <a:lnTo>
                    <a:pt x="1069594" y="1232915"/>
                  </a:lnTo>
                  <a:lnTo>
                    <a:pt x="1105534" y="1205356"/>
                  </a:lnTo>
                  <a:lnTo>
                    <a:pt x="1139444" y="1175384"/>
                  </a:lnTo>
                  <a:lnTo>
                    <a:pt x="1171321" y="1143127"/>
                  </a:lnTo>
                  <a:lnTo>
                    <a:pt x="1201039" y="1108964"/>
                  </a:lnTo>
                  <a:lnTo>
                    <a:pt x="1228471" y="1072768"/>
                  </a:lnTo>
                  <a:lnTo>
                    <a:pt x="1253490" y="1034795"/>
                  </a:lnTo>
                  <a:lnTo>
                    <a:pt x="1275969" y="994917"/>
                  </a:lnTo>
                  <a:lnTo>
                    <a:pt x="1295780" y="953642"/>
                  </a:lnTo>
                  <a:lnTo>
                    <a:pt x="1312799" y="910716"/>
                  </a:lnTo>
                  <a:lnTo>
                    <a:pt x="1327150" y="866520"/>
                  </a:lnTo>
                  <a:lnTo>
                    <a:pt x="1338326" y="820927"/>
                  </a:lnTo>
                  <a:lnTo>
                    <a:pt x="1346580" y="774318"/>
                  </a:lnTo>
                  <a:lnTo>
                    <a:pt x="1351533" y="726566"/>
                  </a:lnTo>
                  <a:lnTo>
                    <a:pt x="1353312" y="678052"/>
                  </a:lnTo>
                  <a:lnTo>
                    <a:pt x="1351533" y="629411"/>
                  </a:lnTo>
                  <a:lnTo>
                    <a:pt x="1346580" y="581786"/>
                  </a:lnTo>
                  <a:lnTo>
                    <a:pt x="1338326" y="535177"/>
                  </a:lnTo>
                  <a:lnTo>
                    <a:pt x="1327150" y="489711"/>
                  </a:lnTo>
                  <a:lnTo>
                    <a:pt x="1312799" y="445642"/>
                  </a:lnTo>
                  <a:lnTo>
                    <a:pt x="1295780" y="402843"/>
                  </a:lnTo>
                  <a:lnTo>
                    <a:pt x="1275969" y="361695"/>
                  </a:lnTo>
                  <a:lnTo>
                    <a:pt x="1253490" y="322071"/>
                  </a:lnTo>
                  <a:lnTo>
                    <a:pt x="1228471" y="284225"/>
                  </a:lnTo>
                  <a:lnTo>
                    <a:pt x="1201039" y="248284"/>
                  </a:lnTo>
                  <a:lnTo>
                    <a:pt x="1171321" y="214248"/>
                  </a:lnTo>
                  <a:lnTo>
                    <a:pt x="1139444" y="182244"/>
                  </a:lnTo>
                  <a:lnTo>
                    <a:pt x="1105534" y="152526"/>
                  </a:lnTo>
                  <a:lnTo>
                    <a:pt x="1069594" y="125094"/>
                  </a:lnTo>
                  <a:lnTo>
                    <a:pt x="1031748" y="100075"/>
                  </a:lnTo>
                  <a:lnTo>
                    <a:pt x="992251" y="77469"/>
                  </a:lnTo>
                  <a:lnTo>
                    <a:pt x="951102" y="57657"/>
                  </a:lnTo>
                  <a:lnTo>
                    <a:pt x="908557" y="40512"/>
                  </a:lnTo>
                  <a:lnTo>
                    <a:pt x="864489" y="26161"/>
                  </a:lnTo>
                  <a:lnTo>
                    <a:pt x="819150" y="14858"/>
                  </a:lnTo>
                  <a:lnTo>
                    <a:pt x="772668" y="6730"/>
                  </a:lnTo>
                  <a:lnTo>
                    <a:pt x="725170" y="1650"/>
                  </a:lnTo>
                  <a:lnTo>
                    <a:pt x="6766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916424" y="6120383"/>
              <a:ext cx="648970" cy="598805"/>
            </a:xfrm>
            <a:custGeom>
              <a:avLst/>
              <a:gdLst/>
              <a:ahLst/>
              <a:cxnLst/>
              <a:rect l="l" t="t" r="r" b="b"/>
              <a:pathLst>
                <a:path w="648970" h="598804">
                  <a:moveTo>
                    <a:pt x="310515" y="0"/>
                  </a:moveTo>
                  <a:lnTo>
                    <a:pt x="264541" y="5041"/>
                  </a:lnTo>
                  <a:lnTo>
                    <a:pt x="220599" y="16484"/>
                  </a:lnTo>
                  <a:lnTo>
                    <a:pt x="179324" y="33845"/>
                  </a:lnTo>
                  <a:lnTo>
                    <a:pt x="141224" y="56629"/>
                  </a:lnTo>
                  <a:lnTo>
                    <a:pt x="106553" y="84353"/>
                  </a:lnTo>
                  <a:lnTo>
                    <a:pt x="75946" y="116522"/>
                  </a:lnTo>
                  <a:lnTo>
                    <a:pt x="49911" y="152654"/>
                  </a:lnTo>
                  <a:lnTo>
                    <a:pt x="28702" y="192278"/>
                  </a:lnTo>
                  <a:lnTo>
                    <a:pt x="13081" y="234873"/>
                  </a:lnTo>
                  <a:lnTo>
                    <a:pt x="3302" y="279984"/>
                  </a:lnTo>
                  <a:lnTo>
                    <a:pt x="0" y="327113"/>
                  </a:lnTo>
                  <a:lnTo>
                    <a:pt x="3556" y="375005"/>
                  </a:lnTo>
                  <a:lnTo>
                    <a:pt x="13716" y="420712"/>
                  </a:lnTo>
                  <a:lnTo>
                    <a:pt x="29972" y="463727"/>
                  </a:lnTo>
                  <a:lnTo>
                    <a:pt x="52070" y="503567"/>
                  </a:lnTo>
                  <a:lnTo>
                    <a:pt x="79121" y="539711"/>
                  </a:lnTo>
                  <a:lnTo>
                    <a:pt x="110998" y="571677"/>
                  </a:lnTo>
                  <a:lnTo>
                    <a:pt x="146304" y="598398"/>
                  </a:lnTo>
                  <a:lnTo>
                    <a:pt x="310515" y="598398"/>
                  </a:lnTo>
                  <a:lnTo>
                    <a:pt x="310515" y="0"/>
                  </a:lnTo>
                  <a:close/>
                </a:path>
                <a:path w="648970" h="598804">
                  <a:moveTo>
                    <a:pt x="544322" y="86410"/>
                  </a:moveTo>
                  <a:lnTo>
                    <a:pt x="508889" y="58762"/>
                  </a:lnTo>
                  <a:lnTo>
                    <a:pt x="469773" y="35547"/>
                  </a:lnTo>
                  <a:lnTo>
                    <a:pt x="427355" y="17526"/>
                  </a:lnTo>
                  <a:lnTo>
                    <a:pt x="382270" y="5435"/>
                  </a:lnTo>
                  <a:lnTo>
                    <a:pt x="335153" y="0"/>
                  </a:lnTo>
                  <a:lnTo>
                    <a:pt x="335153" y="296252"/>
                  </a:lnTo>
                  <a:lnTo>
                    <a:pt x="544322" y="86410"/>
                  </a:lnTo>
                  <a:close/>
                </a:path>
                <a:path w="648970" h="598804">
                  <a:moveTo>
                    <a:pt x="648843" y="327113"/>
                  </a:moveTo>
                  <a:lnTo>
                    <a:pt x="644906" y="276453"/>
                  </a:lnTo>
                  <a:lnTo>
                    <a:pt x="633603" y="228460"/>
                  </a:lnTo>
                  <a:lnTo>
                    <a:pt x="615569" y="183578"/>
                  </a:lnTo>
                  <a:lnTo>
                    <a:pt x="591693" y="142252"/>
                  </a:lnTo>
                  <a:lnTo>
                    <a:pt x="562737" y="104927"/>
                  </a:lnTo>
                  <a:lnTo>
                    <a:pt x="335153" y="330200"/>
                  </a:lnTo>
                  <a:lnTo>
                    <a:pt x="335153" y="598398"/>
                  </a:lnTo>
                  <a:lnTo>
                    <a:pt x="501650" y="598398"/>
                  </a:lnTo>
                  <a:lnTo>
                    <a:pt x="537337" y="571677"/>
                  </a:lnTo>
                  <a:lnTo>
                    <a:pt x="569341" y="539711"/>
                  </a:lnTo>
                  <a:lnTo>
                    <a:pt x="596646" y="503567"/>
                  </a:lnTo>
                  <a:lnTo>
                    <a:pt x="618744" y="463727"/>
                  </a:lnTo>
                  <a:lnTo>
                    <a:pt x="635127" y="420712"/>
                  </a:lnTo>
                  <a:lnTo>
                    <a:pt x="645287" y="375005"/>
                  </a:lnTo>
                  <a:lnTo>
                    <a:pt x="648843" y="327113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227320" y="6120383"/>
              <a:ext cx="24765" cy="598805"/>
            </a:xfrm>
            <a:custGeom>
              <a:avLst/>
              <a:gdLst/>
              <a:ahLst/>
              <a:cxnLst/>
              <a:rect l="l" t="t" r="r" b="b"/>
              <a:pathLst>
                <a:path w="24764" h="598804">
                  <a:moveTo>
                    <a:pt x="24257" y="0"/>
                  </a:moveTo>
                  <a:lnTo>
                    <a:pt x="0" y="0"/>
                  </a:lnTo>
                  <a:lnTo>
                    <a:pt x="0" y="598398"/>
                  </a:lnTo>
                  <a:lnTo>
                    <a:pt x="24257" y="598398"/>
                  </a:lnTo>
                  <a:lnTo>
                    <a:pt x="24257" y="336372"/>
                  </a:lnTo>
                  <a:lnTo>
                    <a:pt x="24257" y="330200"/>
                  </a:lnTo>
                  <a:lnTo>
                    <a:pt x="21209" y="336372"/>
                  </a:lnTo>
                  <a:lnTo>
                    <a:pt x="6096" y="317855"/>
                  </a:lnTo>
                  <a:lnTo>
                    <a:pt x="24257" y="296252"/>
                  </a:lnTo>
                  <a:lnTo>
                    <a:pt x="24257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33415" y="6207251"/>
              <a:ext cx="246887" cy="249935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4940808" y="6144768"/>
              <a:ext cx="600710" cy="574675"/>
            </a:xfrm>
            <a:custGeom>
              <a:avLst/>
              <a:gdLst/>
              <a:ahLst/>
              <a:cxnLst/>
              <a:rect l="l" t="t" r="r" b="b"/>
              <a:pathLst>
                <a:path w="600710" h="574675">
                  <a:moveTo>
                    <a:pt x="298576" y="0"/>
                  </a:moveTo>
                  <a:lnTo>
                    <a:pt x="250570" y="3975"/>
                  </a:lnTo>
                  <a:lnTo>
                    <a:pt x="204977" y="15468"/>
                  </a:lnTo>
                  <a:lnTo>
                    <a:pt x="162178" y="33858"/>
                  </a:lnTo>
                  <a:lnTo>
                    <a:pt x="123062" y="58496"/>
                  </a:lnTo>
                  <a:lnTo>
                    <a:pt x="88137" y="88785"/>
                  </a:lnTo>
                  <a:lnTo>
                    <a:pt x="58165" y="124066"/>
                  </a:lnTo>
                  <a:lnTo>
                    <a:pt x="33654" y="163728"/>
                  </a:lnTo>
                  <a:lnTo>
                    <a:pt x="15366" y="207136"/>
                  </a:lnTo>
                  <a:lnTo>
                    <a:pt x="3937" y="253644"/>
                  </a:lnTo>
                  <a:lnTo>
                    <a:pt x="0" y="302640"/>
                  </a:lnTo>
                  <a:lnTo>
                    <a:pt x="3937" y="351561"/>
                  </a:lnTo>
                  <a:lnTo>
                    <a:pt x="15366" y="397840"/>
                  </a:lnTo>
                  <a:lnTo>
                    <a:pt x="33654" y="440893"/>
                  </a:lnTo>
                  <a:lnTo>
                    <a:pt x="58165" y="480136"/>
                  </a:lnTo>
                  <a:lnTo>
                    <a:pt x="88137" y="514959"/>
                  </a:lnTo>
                  <a:lnTo>
                    <a:pt x="123062" y="544791"/>
                  </a:lnTo>
                  <a:lnTo>
                    <a:pt x="162178" y="569023"/>
                  </a:lnTo>
                  <a:lnTo>
                    <a:pt x="174243" y="574128"/>
                  </a:lnTo>
                  <a:lnTo>
                    <a:pt x="424814" y="574128"/>
                  </a:lnTo>
                  <a:lnTo>
                    <a:pt x="476630" y="544791"/>
                  </a:lnTo>
                  <a:lnTo>
                    <a:pt x="511809" y="514959"/>
                  </a:lnTo>
                  <a:lnTo>
                    <a:pt x="542036" y="480136"/>
                  </a:lnTo>
                  <a:lnTo>
                    <a:pt x="566546" y="440893"/>
                  </a:lnTo>
                  <a:lnTo>
                    <a:pt x="584962" y="397840"/>
                  </a:lnTo>
                  <a:lnTo>
                    <a:pt x="596391" y="351561"/>
                  </a:lnTo>
                  <a:lnTo>
                    <a:pt x="600328" y="302640"/>
                  </a:lnTo>
                  <a:lnTo>
                    <a:pt x="596391" y="253644"/>
                  </a:lnTo>
                  <a:lnTo>
                    <a:pt x="584962" y="207136"/>
                  </a:lnTo>
                  <a:lnTo>
                    <a:pt x="566546" y="163728"/>
                  </a:lnTo>
                  <a:lnTo>
                    <a:pt x="542036" y="124066"/>
                  </a:lnTo>
                  <a:lnTo>
                    <a:pt x="511809" y="88785"/>
                  </a:lnTo>
                  <a:lnTo>
                    <a:pt x="476630" y="58496"/>
                  </a:lnTo>
                  <a:lnTo>
                    <a:pt x="437133" y="33858"/>
                  </a:lnTo>
                  <a:lnTo>
                    <a:pt x="393826" y="15468"/>
                  </a:lnTo>
                  <a:lnTo>
                    <a:pt x="347471" y="3975"/>
                  </a:lnTo>
                  <a:lnTo>
                    <a:pt x="298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114044" y="3488436"/>
              <a:ext cx="652145" cy="654050"/>
            </a:xfrm>
            <a:custGeom>
              <a:avLst/>
              <a:gdLst/>
              <a:ahLst/>
              <a:cxnLst/>
              <a:rect l="l" t="t" r="r" b="b"/>
              <a:pathLst>
                <a:path w="652144" h="654050">
                  <a:moveTo>
                    <a:pt x="313563" y="320675"/>
                  </a:moveTo>
                  <a:lnTo>
                    <a:pt x="92227" y="98679"/>
                  </a:lnTo>
                  <a:lnTo>
                    <a:pt x="61391" y="136271"/>
                  </a:lnTo>
                  <a:lnTo>
                    <a:pt x="35864" y="178562"/>
                  </a:lnTo>
                  <a:lnTo>
                    <a:pt x="16522" y="224790"/>
                  </a:lnTo>
                  <a:lnTo>
                    <a:pt x="4279" y="274447"/>
                  </a:lnTo>
                  <a:lnTo>
                    <a:pt x="0" y="326898"/>
                  </a:lnTo>
                  <a:lnTo>
                    <a:pt x="3937" y="377571"/>
                  </a:lnTo>
                  <a:lnTo>
                    <a:pt x="15252" y="425450"/>
                  </a:lnTo>
                  <a:lnTo>
                    <a:pt x="33197" y="470281"/>
                  </a:lnTo>
                  <a:lnTo>
                    <a:pt x="57061" y="511683"/>
                  </a:lnTo>
                  <a:lnTo>
                    <a:pt x="86080" y="548894"/>
                  </a:lnTo>
                  <a:lnTo>
                    <a:pt x="313563" y="320675"/>
                  </a:lnTo>
                  <a:close/>
                </a:path>
                <a:path w="652144" h="654050">
                  <a:moveTo>
                    <a:pt x="547243" y="86372"/>
                  </a:moveTo>
                  <a:lnTo>
                    <a:pt x="510032" y="57277"/>
                  </a:lnTo>
                  <a:lnTo>
                    <a:pt x="468884" y="33274"/>
                  </a:lnTo>
                  <a:lnTo>
                    <a:pt x="424180" y="15240"/>
                  </a:lnTo>
                  <a:lnTo>
                    <a:pt x="376301" y="3937"/>
                  </a:lnTo>
                  <a:lnTo>
                    <a:pt x="325882" y="0"/>
                  </a:lnTo>
                  <a:lnTo>
                    <a:pt x="277241" y="3683"/>
                  </a:lnTo>
                  <a:lnTo>
                    <a:pt x="231140" y="14224"/>
                  </a:lnTo>
                  <a:lnTo>
                    <a:pt x="187706" y="31369"/>
                  </a:lnTo>
                  <a:lnTo>
                    <a:pt x="147523" y="54495"/>
                  </a:lnTo>
                  <a:lnTo>
                    <a:pt x="110680" y="83312"/>
                  </a:lnTo>
                  <a:lnTo>
                    <a:pt x="331978" y="302260"/>
                  </a:lnTo>
                  <a:lnTo>
                    <a:pt x="547243" y="86372"/>
                  </a:lnTo>
                  <a:close/>
                </a:path>
                <a:path w="652144" h="654050">
                  <a:moveTo>
                    <a:pt x="553339" y="561213"/>
                  </a:moveTo>
                  <a:lnTo>
                    <a:pt x="331978" y="339217"/>
                  </a:lnTo>
                  <a:lnTo>
                    <a:pt x="104521" y="564388"/>
                  </a:lnTo>
                  <a:lnTo>
                    <a:pt x="141719" y="594995"/>
                  </a:lnTo>
                  <a:lnTo>
                    <a:pt x="182880" y="619760"/>
                  </a:lnTo>
                  <a:lnTo>
                    <a:pt x="227584" y="638302"/>
                  </a:lnTo>
                  <a:lnTo>
                    <a:pt x="275463" y="649859"/>
                  </a:lnTo>
                  <a:lnTo>
                    <a:pt x="325882" y="653796"/>
                  </a:lnTo>
                  <a:lnTo>
                    <a:pt x="376682" y="649478"/>
                  </a:lnTo>
                  <a:lnTo>
                    <a:pt x="425450" y="637159"/>
                  </a:lnTo>
                  <a:lnTo>
                    <a:pt x="471551" y="617855"/>
                  </a:lnTo>
                  <a:lnTo>
                    <a:pt x="514350" y="592201"/>
                  </a:lnTo>
                  <a:lnTo>
                    <a:pt x="553339" y="561213"/>
                  </a:lnTo>
                  <a:close/>
                </a:path>
                <a:path w="652144" h="654050">
                  <a:moveTo>
                    <a:pt x="651764" y="326898"/>
                  </a:moveTo>
                  <a:lnTo>
                    <a:pt x="647827" y="276225"/>
                  </a:lnTo>
                  <a:lnTo>
                    <a:pt x="636270" y="228346"/>
                  </a:lnTo>
                  <a:lnTo>
                    <a:pt x="617855" y="183515"/>
                  </a:lnTo>
                  <a:lnTo>
                    <a:pt x="593090" y="142113"/>
                  </a:lnTo>
                  <a:lnTo>
                    <a:pt x="562610" y="104902"/>
                  </a:lnTo>
                  <a:lnTo>
                    <a:pt x="347345" y="320675"/>
                  </a:lnTo>
                  <a:lnTo>
                    <a:pt x="568706" y="542798"/>
                  </a:lnTo>
                  <a:lnTo>
                    <a:pt x="597408" y="505841"/>
                  </a:lnTo>
                  <a:lnTo>
                    <a:pt x="620522" y="465455"/>
                  </a:lnTo>
                  <a:lnTo>
                    <a:pt x="637540" y="422021"/>
                  </a:lnTo>
                  <a:lnTo>
                    <a:pt x="648081" y="375666"/>
                  </a:lnTo>
                  <a:lnTo>
                    <a:pt x="651764" y="326898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9388" y="3572256"/>
              <a:ext cx="482981" cy="481076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1138427" y="3512819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10" h="601979">
                  <a:moveTo>
                    <a:pt x="301752" y="0"/>
                  </a:moveTo>
                  <a:lnTo>
                    <a:pt x="252856" y="3937"/>
                  </a:lnTo>
                  <a:lnTo>
                    <a:pt x="206502" y="15493"/>
                  </a:lnTo>
                  <a:lnTo>
                    <a:pt x="163194" y="33781"/>
                  </a:lnTo>
                  <a:lnTo>
                    <a:pt x="123685" y="58419"/>
                  </a:lnTo>
                  <a:lnTo>
                    <a:pt x="88506" y="88645"/>
                  </a:lnTo>
                  <a:lnTo>
                    <a:pt x="58318" y="123951"/>
                  </a:lnTo>
                  <a:lnTo>
                    <a:pt x="33743" y="163575"/>
                  </a:lnTo>
                  <a:lnTo>
                    <a:pt x="15417" y="206882"/>
                  </a:lnTo>
                  <a:lnTo>
                    <a:pt x="3962" y="253364"/>
                  </a:lnTo>
                  <a:lnTo>
                    <a:pt x="0" y="302386"/>
                  </a:lnTo>
                  <a:lnTo>
                    <a:pt x="3962" y="351281"/>
                  </a:lnTo>
                  <a:lnTo>
                    <a:pt x="15417" y="397509"/>
                  </a:lnTo>
                  <a:lnTo>
                    <a:pt x="33743" y="440435"/>
                  </a:lnTo>
                  <a:lnTo>
                    <a:pt x="58318" y="479678"/>
                  </a:lnTo>
                  <a:lnTo>
                    <a:pt x="88506" y="514476"/>
                  </a:lnTo>
                  <a:lnTo>
                    <a:pt x="123685" y="544321"/>
                  </a:lnTo>
                  <a:lnTo>
                    <a:pt x="163194" y="568451"/>
                  </a:lnTo>
                  <a:lnTo>
                    <a:pt x="206502" y="586485"/>
                  </a:lnTo>
                  <a:lnTo>
                    <a:pt x="252856" y="597788"/>
                  </a:lnTo>
                  <a:lnTo>
                    <a:pt x="301752" y="601598"/>
                  </a:lnTo>
                  <a:lnTo>
                    <a:pt x="350519" y="597788"/>
                  </a:lnTo>
                  <a:lnTo>
                    <a:pt x="396621" y="586485"/>
                  </a:lnTo>
                  <a:lnTo>
                    <a:pt x="439547" y="568451"/>
                  </a:lnTo>
                  <a:lnTo>
                    <a:pt x="478663" y="544321"/>
                  </a:lnTo>
                  <a:lnTo>
                    <a:pt x="513334" y="514476"/>
                  </a:lnTo>
                  <a:lnTo>
                    <a:pt x="543052" y="479678"/>
                  </a:lnTo>
                  <a:lnTo>
                    <a:pt x="567309" y="440435"/>
                  </a:lnTo>
                  <a:lnTo>
                    <a:pt x="585216" y="397509"/>
                  </a:lnTo>
                  <a:lnTo>
                    <a:pt x="596519" y="351281"/>
                  </a:lnTo>
                  <a:lnTo>
                    <a:pt x="600329" y="302386"/>
                  </a:lnTo>
                  <a:lnTo>
                    <a:pt x="596519" y="253364"/>
                  </a:lnTo>
                  <a:lnTo>
                    <a:pt x="585216" y="206882"/>
                  </a:lnTo>
                  <a:lnTo>
                    <a:pt x="567309" y="163575"/>
                  </a:lnTo>
                  <a:lnTo>
                    <a:pt x="543052" y="123951"/>
                  </a:lnTo>
                  <a:lnTo>
                    <a:pt x="513334" y="88645"/>
                  </a:lnTo>
                  <a:lnTo>
                    <a:pt x="478663" y="58419"/>
                  </a:lnTo>
                  <a:lnTo>
                    <a:pt x="439547" y="33781"/>
                  </a:lnTo>
                  <a:lnTo>
                    <a:pt x="396621" y="15493"/>
                  </a:lnTo>
                  <a:lnTo>
                    <a:pt x="350519" y="3937"/>
                  </a:lnTo>
                  <a:lnTo>
                    <a:pt x="3017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0058400" y="4169663"/>
              <a:ext cx="648970" cy="650240"/>
            </a:xfrm>
            <a:custGeom>
              <a:avLst/>
              <a:gdLst/>
              <a:ahLst/>
              <a:cxnLst/>
              <a:rect l="l" t="t" r="r" b="b"/>
              <a:pathLst>
                <a:path w="648970" h="650239">
                  <a:moveTo>
                    <a:pt x="295148" y="314325"/>
                  </a:moveTo>
                  <a:lnTo>
                    <a:pt x="86106" y="104775"/>
                  </a:lnTo>
                  <a:lnTo>
                    <a:pt x="57404" y="140208"/>
                  </a:lnTo>
                  <a:lnTo>
                    <a:pt x="34036" y="179451"/>
                  </a:lnTo>
                  <a:lnTo>
                    <a:pt x="16637" y="221869"/>
                  </a:lnTo>
                  <a:lnTo>
                    <a:pt x="5080" y="267081"/>
                  </a:lnTo>
                  <a:lnTo>
                    <a:pt x="0" y="314325"/>
                  </a:lnTo>
                  <a:lnTo>
                    <a:pt x="295148" y="314325"/>
                  </a:lnTo>
                  <a:close/>
                </a:path>
                <a:path w="648970" h="650239">
                  <a:moveTo>
                    <a:pt x="313690" y="338963"/>
                  </a:moveTo>
                  <a:lnTo>
                    <a:pt x="0" y="338963"/>
                  </a:lnTo>
                  <a:lnTo>
                    <a:pt x="6477" y="388747"/>
                  </a:lnTo>
                  <a:lnTo>
                    <a:pt x="19939" y="435864"/>
                  </a:lnTo>
                  <a:lnTo>
                    <a:pt x="39878" y="479806"/>
                  </a:lnTo>
                  <a:lnTo>
                    <a:pt x="65659" y="519938"/>
                  </a:lnTo>
                  <a:lnTo>
                    <a:pt x="96901" y="555879"/>
                  </a:lnTo>
                  <a:lnTo>
                    <a:pt x="132842" y="586740"/>
                  </a:lnTo>
                  <a:lnTo>
                    <a:pt x="173101" y="612267"/>
                  </a:lnTo>
                  <a:lnTo>
                    <a:pt x="216916" y="631698"/>
                  </a:lnTo>
                  <a:lnTo>
                    <a:pt x="264033" y="644525"/>
                  </a:lnTo>
                  <a:lnTo>
                    <a:pt x="313690" y="650240"/>
                  </a:lnTo>
                  <a:lnTo>
                    <a:pt x="313690" y="338963"/>
                  </a:lnTo>
                  <a:close/>
                </a:path>
                <a:path w="648970" h="650239">
                  <a:moveTo>
                    <a:pt x="544322" y="563880"/>
                  </a:moveTo>
                  <a:lnTo>
                    <a:pt x="338201" y="357505"/>
                  </a:lnTo>
                  <a:lnTo>
                    <a:pt x="338201" y="650240"/>
                  </a:lnTo>
                  <a:lnTo>
                    <a:pt x="385064" y="644779"/>
                  </a:lnTo>
                  <a:lnTo>
                    <a:pt x="429387" y="632714"/>
                  </a:lnTo>
                  <a:lnTo>
                    <a:pt x="470916" y="614680"/>
                  </a:lnTo>
                  <a:lnTo>
                    <a:pt x="509270" y="591566"/>
                  </a:lnTo>
                  <a:lnTo>
                    <a:pt x="544322" y="563880"/>
                  </a:lnTo>
                  <a:close/>
                </a:path>
                <a:path w="648970" h="650239">
                  <a:moveTo>
                    <a:pt x="648843" y="323596"/>
                  </a:moveTo>
                  <a:lnTo>
                    <a:pt x="645414" y="276606"/>
                  </a:lnTo>
                  <a:lnTo>
                    <a:pt x="635762" y="231775"/>
                  </a:lnTo>
                  <a:lnTo>
                    <a:pt x="620014" y="189484"/>
                  </a:lnTo>
                  <a:lnTo>
                    <a:pt x="598932" y="150241"/>
                  </a:lnTo>
                  <a:lnTo>
                    <a:pt x="572897" y="114554"/>
                  </a:lnTo>
                  <a:lnTo>
                    <a:pt x="542290" y="82931"/>
                  </a:lnTo>
                  <a:lnTo>
                    <a:pt x="507619" y="55626"/>
                  </a:lnTo>
                  <a:lnTo>
                    <a:pt x="469519" y="33274"/>
                  </a:lnTo>
                  <a:lnTo>
                    <a:pt x="428244" y="16256"/>
                  </a:lnTo>
                  <a:lnTo>
                    <a:pt x="384302" y="4953"/>
                  </a:lnTo>
                  <a:lnTo>
                    <a:pt x="338201" y="0"/>
                  </a:lnTo>
                  <a:lnTo>
                    <a:pt x="338201" y="320421"/>
                  </a:lnTo>
                  <a:lnTo>
                    <a:pt x="562737" y="545465"/>
                  </a:lnTo>
                  <a:lnTo>
                    <a:pt x="592963" y="509270"/>
                  </a:lnTo>
                  <a:lnTo>
                    <a:pt x="616966" y="468249"/>
                  </a:lnTo>
                  <a:lnTo>
                    <a:pt x="634492" y="422910"/>
                  </a:lnTo>
                  <a:lnTo>
                    <a:pt x="645160" y="374396"/>
                  </a:lnTo>
                  <a:lnTo>
                    <a:pt x="648843" y="323596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/>
          <p:cNvSpPr/>
          <p:nvPr/>
        </p:nvSpPr>
        <p:spPr>
          <a:xfrm>
            <a:off x="7058279" y="120142"/>
            <a:ext cx="600075" cy="601345"/>
          </a:xfrm>
          <a:custGeom>
            <a:avLst/>
            <a:gdLst/>
            <a:ahLst/>
            <a:cxnLst/>
            <a:rect l="l" t="t" r="r" b="b"/>
            <a:pathLst>
              <a:path w="600075" h="601345">
                <a:moveTo>
                  <a:pt x="581405" y="0"/>
                </a:moveTo>
                <a:lnTo>
                  <a:pt x="0" y="585723"/>
                </a:lnTo>
                <a:lnTo>
                  <a:pt x="6096" y="588771"/>
                </a:lnTo>
                <a:lnTo>
                  <a:pt x="9271" y="594867"/>
                </a:lnTo>
                <a:lnTo>
                  <a:pt x="15367" y="601090"/>
                </a:lnTo>
                <a:lnTo>
                  <a:pt x="599821" y="18541"/>
                </a:lnTo>
                <a:lnTo>
                  <a:pt x="581405" y="0"/>
                </a:lnTo>
                <a:close/>
              </a:path>
            </a:pathLst>
          </a:custGeom>
          <a:solidFill>
            <a:srgbClr val="EDEFF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6" name="object 56"/>
          <p:cNvGrpSpPr/>
          <p:nvPr/>
        </p:nvGrpSpPr>
        <p:grpSpPr>
          <a:xfrm>
            <a:off x="10058400" y="4166615"/>
            <a:ext cx="624840" cy="654050"/>
            <a:chOff x="10058400" y="4166615"/>
            <a:chExt cx="624840" cy="654050"/>
          </a:xfrm>
        </p:grpSpPr>
        <p:sp>
          <p:nvSpPr>
            <p:cNvPr id="57" name="object 57"/>
            <p:cNvSpPr/>
            <p:nvPr/>
          </p:nvSpPr>
          <p:spPr>
            <a:xfrm>
              <a:off x="10159872" y="4169663"/>
              <a:ext cx="212725" cy="295910"/>
            </a:xfrm>
            <a:custGeom>
              <a:avLst/>
              <a:gdLst/>
              <a:ahLst/>
              <a:cxnLst/>
              <a:rect l="l" t="t" r="r" b="b"/>
              <a:pathLst>
                <a:path w="212725" h="295910">
                  <a:moveTo>
                    <a:pt x="212217" y="0"/>
                  </a:moveTo>
                  <a:lnTo>
                    <a:pt x="163575" y="5080"/>
                  </a:lnTo>
                  <a:lnTo>
                    <a:pt x="117601" y="16637"/>
                  </a:lnTo>
                  <a:lnTo>
                    <a:pt x="74675" y="34162"/>
                  </a:lnTo>
                  <a:lnTo>
                    <a:pt x="35305" y="57531"/>
                  </a:lnTo>
                  <a:lnTo>
                    <a:pt x="0" y="86233"/>
                  </a:lnTo>
                  <a:lnTo>
                    <a:pt x="212217" y="295783"/>
                  </a:lnTo>
                  <a:lnTo>
                    <a:pt x="212217" y="0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43743" y="4256023"/>
              <a:ext cx="228219" cy="228219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10371963" y="4166615"/>
              <a:ext cx="24765" cy="654050"/>
            </a:xfrm>
            <a:custGeom>
              <a:avLst/>
              <a:gdLst/>
              <a:ahLst/>
              <a:cxnLst/>
              <a:rect l="l" t="t" r="r" b="b"/>
              <a:pathLst>
                <a:path w="24765" h="654050">
                  <a:moveTo>
                    <a:pt x="24638" y="360807"/>
                  </a:moveTo>
                  <a:lnTo>
                    <a:pt x="6096" y="342265"/>
                  </a:lnTo>
                  <a:lnTo>
                    <a:pt x="0" y="342265"/>
                  </a:lnTo>
                  <a:lnTo>
                    <a:pt x="0" y="653796"/>
                  </a:lnTo>
                  <a:lnTo>
                    <a:pt x="24638" y="653796"/>
                  </a:lnTo>
                  <a:lnTo>
                    <a:pt x="24638" y="360807"/>
                  </a:lnTo>
                  <a:close/>
                </a:path>
                <a:path w="24765" h="654050">
                  <a:moveTo>
                    <a:pt x="24638" y="3048"/>
                  </a:moveTo>
                  <a:lnTo>
                    <a:pt x="18415" y="0"/>
                  </a:lnTo>
                  <a:lnTo>
                    <a:pt x="3048" y="0"/>
                  </a:lnTo>
                  <a:lnTo>
                    <a:pt x="0" y="3048"/>
                  </a:lnTo>
                  <a:lnTo>
                    <a:pt x="0" y="299085"/>
                  </a:lnTo>
                  <a:lnTo>
                    <a:pt x="24638" y="323850"/>
                  </a:lnTo>
                  <a:lnTo>
                    <a:pt x="24638" y="3048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72343" y="4465319"/>
              <a:ext cx="249300" cy="268731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10058400" y="4483607"/>
              <a:ext cx="313690" cy="26034"/>
            </a:xfrm>
            <a:custGeom>
              <a:avLst/>
              <a:gdLst/>
              <a:ahLst/>
              <a:cxnLst/>
              <a:rect l="l" t="t" r="r" b="b"/>
              <a:pathLst>
                <a:path w="313690" h="26035">
                  <a:moveTo>
                    <a:pt x="295021" y="0"/>
                  </a:moveTo>
                  <a:lnTo>
                    <a:pt x="0" y="0"/>
                  </a:lnTo>
                  <a:lnTo>
                    <a:pt x="0" y="25781"/>
                  </a:lnTo>
                  <a:lnTo>
                    <a:pt x="313435" y="25781"/>
                  </a:lnTo>
                  <a:lnTo>
                    <a:pt x="313435" y="19304"/>
                  </a:lnTo>
                  <a:lnTo>
                    <a:pt x="295021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0352532" y="4483607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19304" y="0"/>
                  </a:moveTo>
                  <a:lnTo>
                    <a:pt x="0" y="0"/>
                  </a:lnTo>
                  <a:lnTo>
                    <a:pt x="19304" y="19304"/>
                  </a:lnTo>
                  <a:lnTo>
                    <a:pt x="19304" y="0"/>
                  </a:lnTo>
                  <a:close/>
                </a:path>
                <a:path w="26034" h="26035">
                  <a:moveTo>
                    <a:pt x="25781" y="25781"/>
                  </a:moveTo>
                  <a:lnTo>
                    <a:pt x="19304" y="19304"/>
                  </a:lnTo>
                  <a:lnTo>
                    <a:pt x="19304" y="25781"/>
                  </a:lnTo>
                  <a:lnTo>
                    <a:pt x="25781" y="25781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0372343" y="4483607"/>
              <a:ext cx="12065" cy="26034"/>
            </a:xfrm>
            <a:custGeom>
              <a:avLst/>
              <a:gdLst/>
              <a:ahLst/>
              <a:cxnLst/>
              <a:rect l="l" t="t" r="r" b="b"/>
              <a:pathLst>
                <a:path w="12065" h="26035">
                  <a:moveTo>
                    <a:pt x="11810" y="0"/>
                  </a:moveTo>
                  <a:lnTo>
                    <a:pt x="0" y="0"/>
                  </a:lnTo>
                  <a:lnTo>
                    <a:pt x="0" y="19304"/>
                  </a:lnTo>
                  <a:lnTo>
                    <a:pt x="5969" y="25781"/>
                  </a:lnTo>
                  <a:lnTo>
                    <a:pt x="11810" y="25781"/>
                  </a:lnTo>
                  <a:lnTo>
                    <a:pt x="11810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0082783" y="4194047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09" h="601979">
                  <a:moveTo>
                    <a:pt x="301751" y="0"/>
                  </a:moveTo>
                  <a:lnTo>
                    <a:pt x="252857" y="3937"/>
                  </a:lnTo>
                  <a:lnTo>
                    <a:pt x="206501" y="15112"/>
                  </a:lnTo>
                  <a:lnTo>
                    <a:pt x="163195" y="33146"/>
                  </a:lnTo>
                  <a:lnTo>
                    <a:pt x="123698" y="57403"/>
                  </a:lnTo>
                  <a:lnTo>
                    <a:pt x="88519" y="87121"/>
                  </a:lnTo>
                  <a:lnTo>
                    <a:pt x="58293" y="121919"/>
                  </a:lnTo>
                  <a:lnTo>
                    <a:pt x="33782" y="161162"/>
                  </a:lnTo>
                  <a:lnTo>
                    <a:pt x="15367" y="204215"/>
                  </a:lnTo>
                  <a:lnTo>
                    <a:pt x="3937" y="250444"/>
                  </a:lnTo>
                  <a:lnTo>
                    <a:pt x="0" y="299212"/>
                  </a:lnTo>
                  <a:lnTo>
                    <a:pt x="3937" y="348233"/>
                  </a:lnTo>
                  <a:lnTo>
                    <a:pt x="15367" y="394715"/>
                  </a:lnTo>
                  <a:lnTo>
                    <a:pt x="33782" y="438022"/>
                  </a:lnTo>
                  <a:lnTo>
                    <a:pt x="58293" y="477646"/>
                  </a:lnTo>
                  <a:lnTo>
                    <a:pt x="88519" y="512952"/>
                  </a:lnTo>
                  <a:lnTo>
                    <a:pt x="123698" y="543178"/>
                  </a:lnTo>
                  <a:lnTo>
                    <a:pt x="163195" y="567816"/>
                  </a:lnTo>
                  <a:lnTo>
                    <a:pt x="206501" y="586232"/>
                  </a:lnTo>
                  <a:lnTo>
                    <a:pt x="252857" y="597662"/>
                  </a:lnTo>
                  <a:lnTo>
                    <a:pt x="301751" y="601599"/>
                  </a:lnTo>
                  <a:lnTo>
                    <a:pt x="350520" y="597662"/>
                  </a:lnTo>
                  <a:lnTo>
                    <a:pt x="396621" y="586232"/>
                  </a:lnTo>
                  <a:lnTo>
                    <a:pt x="439547" y="567816"/>
                  </a:lnTo>
                  <a:lnTo>
                    <a:pt x="478663" y="543178"/>
                  </a:lnTo>
                  <a:lnTo>
                    <a:pt x="513334" y="512952"/>
                  </a:lnTo>
                  <a:lnTo>
                    <a:pt x="543051" y="477646"/>
                  </a:lnTo>
                  <a:lnTo>
                    <a:pt x="567309" y="438022"/>
                  </a:lnTo>
                  <a:lnTo>
                    <a:pt x="585216" y="394715"/>
                  </a:lnTo>
                  <a:lnTo>
                    <a:pt x="596519" y="348233"/>
                  </a:lnTo>
                  <a:lnTo>
                    <a:pt x="600329" y="299212"/>
                  </a:lnTo>
                  <a:lnTo>
                    <a:pt x="596519" y="250444"/>
                  </a:lnTo>
                  <a:lnTo>
                    <a:pt x="585216" y="204215"/>
                  </a:lnTo>
                  <a:lnTo>
                    <a:pt x="567309" y="161162"/>
                  </a:lnTo>
                  <a:lnTo>
                    <a:pt x="543051" y="121919"/>
                  </a:lnTo>
                  <a:lnTo>
                    <a:pt x="513334" y="87121"/>
                  </a:lnTo>
                  <a:lnTo>
                    <a:pt x="478663" y="57403"/>
                  </a:lnTo>
                  <a:lnTo>
                    <a:pt x="439547" y="33146"/>
                  </a:lnTo>
                  <a:lnTo>
                    <a:pt x="396621" y="15112"/>
                  </a:lnTo>
                  <a:lnTo>
                    <a:pt x="350520" y="3937"/>
                  </a:lnTo>
                  <a:lnTo>
                    <a:pt x="301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5" name="object 65"/>
          <p:cNvGrpSpPr/>
          <p:nvPr/>
        </p:nvGrpSpPr>
        <p:grpSpPr>
          <a:xfrm>
            <a:off x="2385060" y="2215895"/>
            <a:ext cx="652145" cy="650240"/>
            <a:chOff x="2385060" y="2215895"/>
            <a:chExt cx="652145" cy="650240"/>
          </a:xfrm>
        </p:grpSpPr>
        <p:sp>
          <p:nvSpPr>
            <p:cNvPr id="66" name="object 66"/>
            <p:cNvSpPr/>
            <p:nvPr/>
          </p:nvSpPr>
          <p:spPr>
            <a:xfrm>
              <a:off x="2385060" y="2215895"/>
              <a:ext cx="652145" cy="650240"/>
            </a:xfrm>
            <a:custGeom>
              <a:avLst/>
              <a:gdLst/>
              <a:ahLst/>
              <a:cxnLst/>
              <a:rect l="l" t="t" r="r" b="b"/>
              <a:pathLst>
                <a:path w="652144" h="650239">
                  <a:moveTo>
                    <a:pt x="313563" y="354330"/>
                  </a:moveTo>
                  <a:lnTo>
                    <a:pt x="104521" y="563880"/>
                  </a:lnTo>
                  <a:lnTo>
                    <a:pt x="139827" y="592709"/>
                  </a:lnTo>
                  <a:lnTo>
                    <a:pt x="178943" y="616077"/>
                  </a:lnTo>
                  <a:lnTo>
                    <a:pt x="221361" y="633603"/>
                  </a:lnTo>
                  <a:lnTo>
                    <a:pt x="266446" y="645033"/>
                  </a:lnTo>
                  <a:lnTo>
                    <a:pt x="313563" y="650240"/>
                  </a:lnTo>
                  <a:lnTo>
                    <a:pt x="313563" y="354330"/>
                  </a:lnTo>
                  <a:close/>
                </a:path>
                <a:path w="652144" h="650239">
                  <a:moveTo>
                    <a:pt x="313563" y="0"/>
                  </a:moveTo>
                  <a:lnTo>
                    <a:pt x="267462" y="5080"/>
                  </a:lnTo>
                  <a:lnTo>
                    <a:pt x="223393" y="16510"/>
                  </a:lnTo>
                  <a:lnTo>
                    <a:pt x="181864" y="33782"/>
                  </a:lnTo>
                  <a:lnTo>
                    <a:pt x="143256" y="56515"/>
                  </a:lnTo>
                  <a:lnTo>
                    <a:pt x="108204" y="84201"/>
                  </a:lnTo>
                  <a:lnTo>
                    <a:pt x="77216" y="116332"/>
                  </a:lnTo>
                  <a:lnTo>
                    <a:pt x="50800" y="152400"/>
                  </a:lnTo>
                  <a:lnTo>
                    <a:pt x="29337" y="192024"/>
                  </a:lnTo>
                  <a:lnTo>
                    <a:pt x="13335" y="234569"/>
                  </a:lnTo>
                  <a:lnTo>
                    <a:pt x="3429" y="279527"/>
                  </a:lnTo>
                  <a:lnTo>
                    <a:pt x="0" y="326644"/>
                  </a:lnTo>
                  <a:lnTo>
                    <a:pt x="3937" y="376047"/>
                  </a:lnTo>
                  <a:lnTo>
                    <a:pt x="15494" y="423672"/>
                  </a:lnTo>
                  <a:lnTo>
                    <a:pt x="33909" y="468376"/>
                  </a:lnTo>
                  <a:lnTo>
                    <a:pt x="58674" y="509397"/>
                  </a:lnTo>
                  <a:lnTo>
                    <a:pt x="89154" y="545465"/>
                  </a:lnTo>
                  <a:lnTo>
                    <a:pt x="313563" y="320421"/>
                  </a:lnTo>
                  <a:lnTo>
                    <a:pt x="313563" y="0"/>
                  </a:lnTo>
                  <a:close/>
                </a:path>
                <a:path w="652144" h="650239">
                  <a:moveTo>
                    <a:pt x="651764" y="338963"/>
                  </a:moveTo>
                  <a:lnTo>
                    <a:pt x="338201" y="338963"/>
                  </a:lnTo>
                  <a:lnTo>
                    <a:pt x="338201" y="650240"/>
                  </a:lnTo>
                  <a:lnTo>
                    <a:pt x="387858" y="644525"/>
                  </a:lnTo>
                  <a:lnTo>
                    <a:pt x="435102" y="631698"/>
                  </a:lnTo>
                  <a:lnTo>
                    <a:pt x="479298" y="612267"/>
                  </a:lnTo>
                  <a:lnTo>
                    <a:pt x="519811" y="586740"/>
                  </a:lnTo>
                  <a:lnTo>
                    <a:pt x="556133" y="555879"/>
                  </a:lnTo>
                  <a:lnTo>
                    <a:pt x="587375" y="519938"/>
                  </a:lnTo>
                  <a:lnTo>
                    <a:pt x="613283" y="479806"/>
                  </a:lnTo>
                  <a:lnTo>
                    <a:pt x="632968" y="435864"/>
                  </a:lnTo>
                  <a:lnTo>
                    <a:pt x="646049" y="388747"/>
                  </a:lnTo>
                  <a:lnTo>
                    <a:pt x="651764" y="338963"/>
                  </a:lnTo>
                  <a:close/>
                </a:path>
                <a:path w="652144" h="650239">
                  <a:moveTo>
                    <a:pt x="651764" y="314325"/>
                  </a:moveTo>
                  <a:lnTo>
                    <a:pt x="646938" y="268986"/>
                  </a:lnTo>
                  <a:lnTo>
                    <a:pt x="635889" y="225552"/>
                  </a:lnTo>
                  <a:lnTo>
                    <a:pt x="619252" y="184531"/>
                  </a:lnTo>
                  <a:lnTo>
                    <a:pt x="597535" y="146558"/>
                  </a:lnTo>
                  <a:lnTo>
                    <a:pt x="570992" y="111887"/>
                  </a:lnTo>
                  <a:lnTo>
                    <a:pt x="540131" y="81026"/>
                  </a:lnTo>
                  <a:lnTo>
                    <a:pt x="505587" y="54356"/>
                  </a:lnTo>
                  <a:lnTo>
                    <a:pt x="467614" y="32512"/>
                  </a:lnTo>
                  <a:lnTo>
                    <a:pt x="426720" y="15875"/>
                  </a:lnTo>
                  <a:lnTo>
                    <a:pt x="383413" y="4826"/>
                  </a:lnTo>
                  <a:lnTo>
                    <a:pt x="338201" y="0"/>
                  </a:lnTo>
                  <a:lnTo>
                    <a:pt x="338201" y="314325"/>
                  </a:lnTo>
                  <a:lnTo>
                    <a:pt x="651764" y="314325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2699004" y="2215895"/>
              <a:ext cx="24765" cy="650240"/>
            </a:xfrm>
            <a:custGeom>
              <a:avLst/>
              <a:gdLst/>
              <a:ahLst/>
              <a:cxnLst/>
              <a:rect l="l" t="t" r="r" b="b"/>
              <a:pathLst>
                <a:path w="24764" h="650239">
                  <a:moveTo>
                    <a:pt x="24257" y="338963"/>
                  </a:moveTo>
                  <a:lnTo>
                    <a:pt x="18161" y="338963"/>
                  </a:lnTo>
                  <a:lnTo>
                    <a:pt x="0" y="354330"/>
                  </a:lnTo>
                  <a:lnTo>
                    <a:pt x="0" y="650240"/>
                  </a:lnTo>
                  <a:lnTo>
                    <a:pt x="24257" y="650240"/>
                  </a:lnTo>
                  <a:lnTo>
                    <a:pt x="24257" y="338963"/>
                  </a:lnTo>
                  <a:close/>
                </a:path>
                <a:path w="24764" h="650239">
                  <a:moveTo>
                    <a:pt x="24257" y="0"/>
                  </a:moveTo>
                  <a:lnTo>
                    <a:pt x="0" y="0"/>
                  </a:lnTo>
                  <a:lnTo>
                    <a:pt x="0" y="320421"/>
                  </a:lnTo>
                  <a:lnTo>
                    <a:pt x="3048" y="317373"/>
                  </a:lnTo>
                  <a:lnTo>
                    <a:pt x="12065" y="326644"/>
                  </a:lnTo>
                  <a:lnTo>
                    <a:pt x="12065" y="317373"/>
                  </a:lnTo>
                  <a:lnTo>
                    <a:pt x="12065" y="314325"/>
                  </a:lnTo>
                  <a:lnTo>
                    <a:pt x="24257" y="314325"/>
                  </a:lnTo>
                  <a:lnTo>
                    <a:pt x="24257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73452" y="2532887"/>
              <a:ext cx="243839" cy="246887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2723388" y="2529824"/>
              <a:ext cx="313690" cy="26034"/>
            </a:xfrm>
            <a:custGeom>
              <a:avLst/>
              <a:gdLst/>
              <a:ahLst/>
              <a:cxnLst/>
              <a:rect l="l" t="t" r="r" b="b"/>
              <a:pathLst>
                <a:path w="313689" h="26035">
                  <a:moveTo>
                    <a:pt x="313448" y="0"/>
                  </a:moveTo>
                  <a:lnTo>
                    <a:pt x="0" y="0"/>
                  </a:lnTo>
                  <a:lnTo>
                    <a:pt x="0" y="25796"/>
                  </a:lnTo>
                  <a:lnTo>
                    <a:pt x="313448" y="25796"/>
                  </a:lnTo>
                  <a:lnTo>
                    <a:pt x="313448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2711196" y="2529839"/>
              <a:ext cx="12065" cy="26034"/>
            </a:xfrm>
            <a:custGeom>
              <a:avLst/>
              <a:gdLst/>
              <a:ahLst/>
              <a:cxnLst/>
              <a:rect l="l" t="t" r="r" b="b"/>
              <a:pathLst>
                <a:path w="12064" h="26035">
                  <a:moveTo>
                    <a:pt x="11811" y="0"/>
                  </a:moveTo>
                  <a:lnTo>
                    <a:pt x="0" y="0"/>
                  </a:lnTo>
                  <a:lnTo>
                    <a:pt x="0" y="12954"/>
                  </a:lnTo>
                  <a:lnTo>
                    <a:pt x="8890" y="19304"/>
                  </a:lnTo>
                  <a:lnTo>
                    <a:pt x="5968" y="25781"/>
                  </a:lnTo>
                  <a:lnTo>
                    <a:pt x="11811" y="25781"/>
                  </a:lnTo>
                  <a:lnTo>
                    <a:pt x="11811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2711196" y="2542031"/>
              <a:ext cx="8890" cy="13335"/>
            </a:xfrm>
            <a:custGeom>
              <a:avLst/>
              <a:gdLst/>
              <a:ahLst/>
              <a:cxnLst/>
              <a:rect l="l" t="t" r="r" b="b"/>
              <a:pathLst>
                <a:path w="8889" h="13335">
                  <a:moveTo>
                    <a:pt x="0" y="0"/>
                  </a:moveTo>
                  <a:lnTo>
                    <a:pt x="0" y="13334"/>
                  </a:lnTo>
                  <a:lnTo>
                    <a:pt x="5968" y="13334"/>
                  </a:lnTo>
                  <a:lnTo>
                    <a:pt x="8890" y="66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C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2412492" y="2240279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10" h="601980">
                  <a:moveTo>
                    <a:pt x="298576" y="0"/>
                  </a:moveTo>
                  <a:lnTo>
                    <a:pt x="249808" y="3937"/>
                  </a:lnTo>
                  <a:lnTo>
                    <a:pt x="203707" y="15494"/>
                  </a:lnTo>
                  <a:lnTo>
                    <a:pt x="160781" y="33782"/>
                  </a:lnTo>
                  <a:lnTo>
                    <a:pt x="121665" y="58420"/>
                  </a:lnTo>
                  <a:lnTo>
                    <a:pt x="86994" y="88646"/>
                  </a:lnTo>
                  <a:lnTo>
                    <a:pt x="57276" y="123952"/>
                  </a:lnTo>
                  <a:lnTo>
                    <a:pt x="33019" y="163575"/>
                  </a:lnTo>
                  <a:lnTo>
                    <a:pt x="15112" y="206883"/>
                  </a:lnTo>
                  <a:lnTo>
                    <a:pt x="3809" y="253365"/>
                  </a:lnTo>
                  <a:lnTo>
                    <a:pt x="0" y="302387"/>
                  </a:lnTo>
                  <a:lnTo>
                    <a:pt x="3809" y="350520"/>
                  </a:lnTo>
                  <a:lnTo>
                    <a:pt x="15112" y="396240"/>
                  </a:lnTo>
                  <a:lnTo>
                    <a:pt x="33019" y="439166"/>
                  </a:lnTo>
                  <a:lnTo>
                    <a:pt x="57276" y="478409"/>
                  </a:lnTo>
                  <a:lnTo>
                    <a:pt x="86994" y="513334"/>
                  </a:lnTo>
                  <a:lnTo>
                    <a:pt x="121665" y="543433"/>
                  </a:lnTo>
                  <a:lnTo>
                    <a:pt x="160781" y="567944"/>
                  </a:lnTo>
                  <a:lnTo>
                    <a:pt x="203707" y="586232"/>
                  </a:lnTo>
                  <a:lnTo>
                    <a:pt x="249808" y="597662"/>
                  </a:lnTo>
                  <a:lnTo>
                    <a:pt x="298576" y="601599"/>
                  </a:lnTo>
                  <a:lnTo>
                    <a:pt x="347471" y="597662"/>
                  </a:lnTo>
                  <a:lnTo>
                    <a:pt x="393826" y="586232"/>
                  </a:lnTo>
                  <a:lnTo>
                    <a:pt x="437133" y="567944"/>
                  </a:lnTo>
                  <a:lnTo>
                    <a:pt x="476631" y="543433"/>
                  </a:lnTo>
                  <a:lnTo>
                    <a:pt x="511809" y="513334"/>
                  </a:lnTo>
                  <a:lnTo>
                    <a:pt x="542035" y="478409"/>
                  </a:lnTo>
                  <a:lnTo>
                    <a:pt x="566546" y="439166"/>
                  </a:lnTo>
                  <a:lnTo>
                    <a:pt x="584962" y="396240"/>
                  </a:lnTo>
                  <a:lnTo>
                    <a:pt x="596391" y="350520"/>
                  </a:lnTo>
                  <a:lnTo>
                    <a:pt x="600328" y="302387"/>
                  </a:lnTo>
                  <a:lnTo>
                    <a:pt x="596391" y="253365"/>
                  </a:lnTo>
                  <a:lnTo>
                    <a:pt x="584962" y="206883"/>
                  </a:lnTo>
                  <a:lnTo>
                    <a:pt x="566546" y="163575"/>
                  </a:lnTo>
                  <a:lnTo>
                    <a:pt x="542035" y="123952"/>
                  </a:lnTo>
                  <a:lnTo>
                    <a:pt x="511809" y="88646"/>
                  </a:lnTo>
                  <a:lnTo>
                    <a:pt x="476631" y="58420"/>
                  </a:lnTo>
                  <a:lnTo>
                    <a:pt x="437133" y="33782"/>
                  </a:lnTo>
                  <a:lnTo>
                    <a:pt x="393826" y="15494"/>
                  </a:lnTo>
                  <a:lnTo>
                    <a:pt x="347471" y="3937"/>
                  </a:lnTo>
                  <a:lnTo>
                    <a:pt x="298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3" name="object 73"/>
          <p:cNvGrpSpPr/>
          <p:nvPr/>
        </p:nvGrpSpPr>
        <p:grpSpPr>
          <a:xfrm>
            <a:off x="8107680" y="2215895"/>
            <a:ext cx="648970" cy="650240"/>
            <a:chOff x="8107680" y="2215895"/>
            <a:chExt cx="648970" cy="650240"/>
          </a:xfrm>
        </p:grpSpPr>
        <p:sp>
          <p:nvSpPr>
            <p:cNvPr id="74" name="object 74"/>
            <p:cNvSpPr/>
            <p:nvPr/>
          </p:nvSpPr>
          <p:spPr>
            <a:xfrm>
              <a:off x="8107680" y="2215895"/>
              <a:ext cx="648970" cy="650240"/>
            </a:xfrm>
            <a:custGeom>
              <a:avLst/>
              <a:gdLst/>
              <a:ahLst/>
              <a:cxnLst/>
              <a:rect l="l" t="t" r="r" b="b"/>
              <a:pathLst>
                <a:path w="648970" h="650239">
                  <a:moveTo>
                    <a:pt x="295148" y="314325"/>
                  </a:moveTo>
                  <a:lnTo>
                    <a:pt x="86106" y="104775"/>
                  </a:lnTo>
                  <a:lnTo>
                    <a:pt x="57404" y="139827"/>
                  </a:lnTo>
                  <a:lnTo>
                    <a:pt x="34036" y="178562"/>
                  </a:lnTo>
                  <a:lnTo>
                    <a:pt x="16637" y="220599"/>
                  </a:lnTo>
                  <a:lnTo>
                    <a:pt x="5080" y="265938"/>
                  </a:lnTo>
                  <a:lnTo>
                    <a:pt x="0" y="314325"/>
                  </a:lnTo>
                  <a:lnTo>
                    <a:pt x="295148" y="314325"/>
                  </a:lnTo>
                  <a:close/>
                </a:path>
                <a:path w="648970" h="650239">
                  <a:moveTo>
                    <a:pt x="544322" y="563880"/>
                  </a:moveTo>
                  <a:lnTo>
                    <a:pt x="319786" y="338963"/>
                  </a:lnTo>
                  <a:lnTo>
                    <a:pt x="0" y="338963"/>
                  </a:lnTo>
                  <a:lnTo>
                    <a:pt x="4953" y="385064"/>
                  </a:lnTo>
                  <a:lnTo>
                    <a:pt x="16129" y="429133"/>
                  </a:lnTo>
                  <a:lnTo>
                    <a:pt x="33147" y="470408"/>
                  </a:lnTo>
                  <a:lnTo>
                    <a:pt x="55499" y="508762"/>
                  </a:lnTo>
                  <a:lnTo>
                    <a:pt x="82677" y="543433"/>
                  </a:lnTo>
                  <a:lnTo>
                    <a:pt x="114300" y="574040"/>
                  </a:lnTo>
                  <a:lnTo>
                    <a:pt x="149987" y="600202"/>
                  </a:lnTo>
                  <a:lnTo>
                    <a:pt x="189103" y="621411"/>
                  </a:lnTo>
                  <a:lnTo>
                    <a:pt x="231267" y="637032"/>
                  </a:lnTo>
                  <a:lnTo>
                    <a:pt x="275971" y="646811"/>
                  </a:lnTo>
                  <a:lnTo>
                    <a:pt x="322834" y="650240"/>
                  </a:lnTo>
                  <a:lnTo>
                    <a:pt x="373380" y="646557"/>
                  </a:lnTo>
                  <a:lnTo>
                    <a:pt x="421132" y="635762"/>
                  </a:lnTo>
                  <a:lnTo>
                    <a:pt x="465836" y="618236"/>
                  </a:lnTo>
                  <a:lnTo>
                    <a:pt x="507111" y="594233"/>
                  </a:lnTo>
                  <a:lnTo>
                    <a:pt x="544322" y="563880"/>
                  </a:lnTo>
                  <a:close/>
                </a:path>
                <a:path w="648970" h="650239">
                  <a:moveTo>
                    <a:pt x="648843" y="338963"/>
                  </a:moveTo>
                  <a:lnTo>
                    <a:pt x="353568" y="338963"/>
                  </a:lnTo>
                  <a:lnTo>
                    <a:pt x="562737" y="545465"/>
                  </a:lnTo>
                  <a:lnTo>
                    <a:pt x="590296" y="510286"/>
                  </a:lnTo>
                  <a:lnTo>
                    <a:pt x="613410" y="471805"/>
                  </a:lnTo>
                  <a:lnTo>
                    <a:pt x="631317" y="430276"/>
                  </a:lnTo>
                  <a:lnTo>
                    <a:pt x="643382" y="385826"/>
                  </a:lnTo>
                  <a:lnTo>
                    <a:pt x="648843" y="338963"/>
                  </a:lnTo>
                  <a:close/>
                </a:path>
                <a:path w="648970" h="650239">
                  <a:moveTo>
                    <a:pt x="648843" y="314325"/>
                  </a:moveTo>
                  <a:lnTo>
                    <a:pt x="643763" y="267462"/>
                  </a:lnTo>
                  <a:lnTo>
                    <a:pt x="632333" y="222758"/>
                  </a:lnTo>
                  <a:lnTo>
                    <a:pt x="615061" y="180975"/>
                  </a:lnTo>
                  <a:lnTo>
                    <a:pt x="592328" y="142240"/>
                  </a:lnTo>
                  <a:lnTo>
                    <a:pt x="564769" y="107315"/>
                  </a:lnTo>
                  <a:lnTo>
                    <a:pt x="532765" y="76454"/>
                  </a:lnTo>
                  <a:lnTo>
                    <a:pt x="496697" y="50165"/>
                  </a:lnTo>
                  <a:lnTo>
                    <a:pt x="457200" y="28829"/>
                  </a:lnTo>
                  <a:lnTo>
                    <a:pt x="414782" y="13081"/>
                  </a:lnTo>
                  <a:lnTo>
                    <a:pt x="369824" y="3302"/>
                  </a:lnTo>
                  <a:lnTo>
                    <a:pt x="322834" y="0"/>
                  </a:lnTo>
                  <a:lnTo>
                    <a:pt x="273558" y="3937"/>
                  </a:lnTo>
                  <a:lnTo>
                    <a:pt x="225933" y="15240"/>
                  </a:lnTo>
                  <a:lnTo>
                    <a:pt x="180721" y="33274"/>
                  </a:lnTo>
                  <a:lnTo>
                    <a:pt x="138938" y="57150"/>
                  </a:lnTo>
                  <a:lnTo>
                    <a:pt x="101473" y="86233"/>
                  </a:lnTo>
                  <a:lnTo>
                    <a:pt x="329057" y="314325"/>
                  </a:lnTo>
                  <a:lnTo>
                    <a:pt x="648843" y="314325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8107680" y="2530347"/>
              <a:ext cx="320040" cy="24765"/>
            </a:xfrm>
            <a:custGeom>
              <a:avLst/>
              <a:gdLst/>
              <a:ahLst/>
              <a:cxnLst/>
              <a:rect l="l" t="t" r="r" b="b"/>
              <a:pathLst>
                <a:path w="320040" h="24764">
                  <a:moveTo>
                    <a:pt x="295148" y="0"/>
                  </a:moveTo>
                  <a:lnTo>
                    <a:pt x="0" y="0"/>
                  </a:lnTo>
                  <a:lnTo>
                    <a:pt x="0" y="24511"/>
                  </a:lnTo>
                  <a:lnTo>
                    <a:pt x="319786" y="24511"/>
                  </a:lnTo>
                  <a:lnTo>
                    <a:pt x="295148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93786" y="2302763"/>
              <a:ext cx="242950" cy="227584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8427466" y="2530347"/>
              <a:ext cx="329565" cy="249554"/>
            </a:xfrm>
            <a:custGeom>
              <a:avLst/>
              <a:gdLst/>
              <a:ahLst/>
              <a:cxnLst/>
              <a:rect l="l" t="t" r="r" b="b"/>
              <a:pathLst>
                <a:path w="329565" h="249555">
                  <a:moveTo>
                    <a:pt x="242951" y="230505"/>
                  </a:moveTo>
                  <a:lnTo>
                    <a:pt x="33782" y="24511"/>
                  </a:lnTo>
                  <a:lnTo>
                    <a:pt x="0" y="24511"/>
                  </a:lnTo>
                  <a:lnTo>
                    <a:pt x="224409" y="249047"/>
                  </a:lnTo>
                  <a:lnTo>
                    <a:pt x="242951" y="230505"/>
                  </a:lnTo>
                  <a:close/>
                </a:path>
                <a:path w="329565" h="249555">
                  <a:moveTo>
                    <a:pt x="329057" y="0"/>
                  </a:moveTo>
                  <a:lnTo>
                    <a:pt x="9271" y="0"/>
                  </a:lnTo>
                  <a:lnTo>
                    <a:pt x="33782" y="24511"/>
                  </a:lnTo>
                  <a:lnTo>
                    <a:pt x="329057" y="24511"/>
                  </a:lnTo>
                  <a:lnTo>
                    <a:pt x="329057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8403336" y="2529839"/>
              <a:ext cx="57785" cy="26034"/>
            </a:xfrm>
            <a:custGeom>
              <a:avLst/>
              <a:gdLst/>
              <a:ahLst/>
              <a:cxnLst/>
              <a:rect l="l" t="t" r="r" b="b"/>
              <a:pathLst>
                <a:path w="57784" h="26035">
                  <a:moveTo>
                    <a:pt x="33147" y="0"/>
                  </a:moveTo>
                  <a:lnTo>
                    <a:pt x="0" y="0"/>
                  </a:lnTo>
                  <a:lnTo>
                    <a:pt x="24130" y="25781"/>
                  </a:lnTo>
                  <a:lnTo>
                    <a:pt x="57277" y="25781"/>
                  </a:lnTo>
                  <a:lnTo>
                    <a:pt x="33147" y="0"/>
                  </a:lnTo>
                  <a:close/>
                </a:path>
              </a:pathLst>
            </a:custGeom>
            <a:solidFill>
              <a:srgbClr val="D0D6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8132064" y="2240279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09" h="601980">
                  <a:moveTo>
                    <a:pt x="298576" y="0"/>
                  </a:moveTo>
                  <a:lnTo>
                    <a:pt x="249808" y="3937"/>
                  </a:lnTo>
                  <a:lnTo>
                    <a:pt x="203707" y="15494"/>
                  </a:lnTo>
                  <a:lnTo>
                    <a:pt x="160781" y="33782"/>
                  </a:lnTo>
                  <a:lnTo>
                    <a:pt x="121665" y="58420"/>
                  </a:lnTo>
                  <a:lnTo>
                    <a:pt x="86994" y="88646"/>
                  </a:lnTo>
                  <a:lnTo>
                    <a:pt x="57276" y="123952"/>
                  </a:lnTo>
                  <a:lnTo>
                    <a:pt x="33019" y="163575"/>
                  </a:lnTo>
                  <a:lnTo>
                    <a:pt x="15112" y="206883"/>
                  </a:lnTo>
                  <a:lnTo>
                    <a:pt x="3809" y="253365"/>
                  </a:lnTo>
                  <a:lnTo>
                    <a:pt x="0" y="302387"/>
                  </a:lnTo>
                  <a:lnTo>
                    <a:pt x="3809" y="350520"/>
                  </a:lnTo>
                  <a:lnTo>
                    <a:pt x="15112" y="396240"/>
                  </a:lnTo>
                  <a:lnTo>
                    <a:pt x="33019" y="439166"/>
                  </a:lnTo>
                  <a:lnTo>
                    <a:pt x="57276" y="478409"/>
                  </a:lnTo>
                  <a:lnTo>
                    <a:pt x="86994" y="513334"/>
                  </a:lnTo>
                  <a:lnTo>
                    <a:pt x="121665" y="543433"/>
                  </a:lnTo>
                  <a:lnTo>
                    <a:pt x="160781" y="567944"/>
                  </a:lnTo>
                  <a:lnTo>
                    <a:pt x="203707" y="586232"/>
                  </a:lnTo>
                  <a:lnTo>
                    <a:pt x="249808" y="597662"/>
                  </a:lnTo>
                  <a:lnTo>
                    <a:pt x="298576" y="601599"/>
                  </a:lnTo>
                  <a:lnTo>
                    <a:pt x="347471" y="597662"/>
                  </a:lnTo>
                  <a:lnTo>
                    <a:pt x="393826" y="586232"/>
                  </a:lnTo>
                  <a:lnTo>
                    <a:pt x="437133" y="567944"/>
                  </a:lnTo>
                  <a:lnTo>
                    <a:pt x="476630" y="543433"/>
                  </a:lnTo>
                  <a:lnTo>
                    <a:pt x="511809" y="513334"/>
                  </a:lnTo>
                  <a:lnTo>
                    <a:pt x="542035" y="478409"/>
                  </a:lnTo>
                  <a:lnTo>
                    <a:pt x="566546" y="439166"/>
                  </a:lnTo>
                  <a:lnTo>
                    <a:pt x="584961" y="396240"/>
                  </a:lnTo>
                  <a:lnTo>
                    <a:pt x="596391" y="350520"/>
                  </a:lnTo>
                  <a:lnTo>
                    <a:pt x="600328" y="302387"/>
                  </a:lnTo>
                  <a:lnTo>
                    <a:pt x="596391" y="253365"/>
                  </a:lnTo>
                  <a:lnTo>
                    <a:pt x="584961" y="206883"/>
                  </a:lnTo>
                  <a:lnTo>
                    <a:pt x="566546" y="163575"/>
                  </a:lnTo>
                  <a:lnTo>
                    <a:pt x="542035" y="123952"/>
                  </a:lnTo>
                  <a:lnTo>
                    <a:pt x="511809" y="88646"/>
                  </a:lnTo>
                  <a:lnTo>
                    <a:pt x="476630" y="58420"/>
                  </a:lnTo>
                  <a:lnTo>
                    <a:pt x="437133" y="33782"/>
                  </a:lnTo>
                  <a:lnTo>
                    <a:pt x="393826" y="15494"/>
                  </a:lnTo>
                  <a:lnTo>
                    <a:pt x="347471" y="3937"/>
                  </a:lnTo>
                  <a:lnTo>
                    <a:pt x="298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0" name="object 80"/>
          <p:cNvGrpSpPr/>
          <p:nvPr/>
        </p:nvGrpSpPr>
        <p:grpSpPr>
          <a:xfrm>
            <a:off x="2385060" y="554736"/>
            <a:ext cx="652145" cy="650240"/>
            <a:chOff x="2385060" y="554736"/>
            <a:chExt cx="652145" cy="650240"/>
          </a:xfrm>
        </p:grpSpPr>
        <p:sp>
          <p:nvSpPr>
            <p:cNvPr id="81" name="object 81"/>
            <p:cNvSpPr/>
            <p:nvPr/>
          </p:nvSpPr>
          <p:spPr>
            <a:xfrm>
              <a:off x="2385060" y="554735"/>
              <a:ext cx="652145" cy="650240"/>
            </a:xfrm>
            <a:custGeom>
              <a:avLst/>
              <a:gdLst/>
              <a:ahLst/>
              <a:cxnLst/>
              <a:rect l="l" t="t" r="r" b="b"/>
              <a:pathLst>
                <a:path w="652144" h="650240">
                  <a:moveTo>
                    <a:pt x="313563" y="0"/>
                  </a:moveTo>
                  <a:lnTo>
                    <a:pt x="267462" y="5080"/>
                  </a:lnTo>
                  <a:lnTo>
                    <a:pt x="223393" y="16510"/>
                  </a:lnTo>
                  <a:lnTo>
                    <a:pt x="181864" y="33782"/>
                  </a:lnTo>
                  <a:lnTo>
                    <a:pt x="143256" y="56515"/>
                  </a:lnTo>
                  <a:lnTo>
                    <a:pt x="108204" y="84201"/>
                  </a:lnTo>
                  <a:lnTo>
                    <a:pt x="77216" y="116332"/>
                  </a:lnTo>
                  <a:lnTo>
                    <a:pt x="50800" y="152400"/>
                  </a:lnTo>
                  <a:lnTo>
                    <a:pt x="29337" y="192024"/>
                  </a:lnTo>
                  <a:lnTo>
                    <a:pt x="13335" y="234569"/>
                  </a:lnTo>
                  <a:lnTo>
                    <a:pt x="3429" y="279527"/>
                  </a:lnTo>
                  <a:lnTo>
                    <a:pt x="0" y="326644"/>
                  </a:lnTo>
                  <a:lnTo>
                    <a:pt x="3429" y="372872"/>
                  </a:lnTo>
                  <a:lnTo>
                    <a:pt x="13335" y="417322"/>
                  </a:lnTo>
                  <a:lnTo>
                    <a:pt x="29337" y="459359"/>
                  </a:lnTo>
                  <a:lnTo>
                    <a:pt x="50800" y="498602"/>
                  </a:lnTo>
                  <a:lnTo>
                    <a:pt x="77216" y="534289"/>
                  </a:lnTo>
                  <a:lnTo>
                    <a:pt x="108204" y="566293"/>
                  </a:lnTo>
                  <a:lnTo>
                    <a:pt x="143256" y="593852"/>
                  </a:lnTo>
                  <a:lnTo>
                    <a:pt x="181864" y="616458"/>
                  </a:lnTo>
                  <a:lnTo>
                    <a:pt x="223393" y="633730"/>
                  </a:lnTo>
                  <a:lnTo>
                    <a:pt x="267462" y="645160"/>
                  </a:lnTo>
                  <a:lnTo>
                    <a:pt x="313563" y="650240"/>
                  </a:lnTo>
                  <a:lnTo>
                    <a:pt x="313563" y="0"/>
                  </a:lnTo>
                  <a:close/>
                </a:path>
                <a:path w="652144" h="650240">
                  <a:moveTo>
                    <a:pt x="651764" y="326644"/>
                  </a:moveTo>
                  <a:lnTo>
                    <a:pt x="648335" y="279527"/>
                  </a:lnTo>
                  <a:lnTo>
                    <a:pt x="638429" y="234569"/>
                  </a:lnTo>
                  <a:lnTo>
                    <a:pt x="622427" y="192024"/>
                  </a:lnTo>
                  <a:lnTo>
                    <a:pt x="600964" y="152400"/>
                  </a:lnTo>
                  <a:lnTo>
                    <a:pt x="574548" y="116332"/>
                  </a:lnTo>
                  <a:lnTo>
                    <a:pt x="543433" y="84201"/>
                  </a:lnTo>
                  <a:lnTo>
                    <a:pt x="508508" y="56515"/>
                  </a:lnTo>
                  <a:lnTo>
                    <a:pt x="469900" y="33782"/>
                  </a:lnTo>
                  <a:lnTo>
                    <a:pt x="428371" y="16510"/>
                  </a:lnTo>
                  <a:lnTo>
                    <a:pt x="384302" y="5080"/>
                  </a:lnTo>
                  <a:lnTo>
                    <a:pt x="338201" y="0"/>
                  </a:lnTo>
                  <a:lnTo>
                    <a:pt x="338201" y="650240"/>
                  </a:lnTo>
                  <a:lnTo>
                    <a:pt x="384302" y="645160"/>
                  </a:lnTo>
                  <a:lnTo>
                    <a:pt x="428371" y="633730"/>
                  </a:lnTo>
                  <a:lnTo>
                    <a:pt x="469900" y="616458"/>
                  </a:lnTo>
                  <a:lnTo>
                    <a:pt x="508508" y="593852"/>
                  </a:lnTo>
                  <a:lnTo>
                    <a:pt x="543433" y="566293"/>
                  </a:lnTo>
                  <a:lnTo>
                    <a:pt x="574548" y="534289"/>
                  </a:lnTo>
                  <a:lnTo>
                    <a:pt x="600964" y="498602"/>
                  </a:lnTo>
                  <a:lnTo>
                    <a:pt x="622427" y="459359"/>
                  </a:lnTo>
                  <a:lnTo>
                    <a:pt x="638429" y="417322"/>
                  </a:lnTo>
                  <a:lnTo>
                    <a:pt x="648335" y="372872"/>
                  </a:lnTo>
                  <a:lnTo>
                    <a:pt x="651764" y="326644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2699004" y="554736"/>
              <a:ext cx="24765" cy="650240"/>
            </a:xfrm>
            <a:custGeom>
              <a:avLst/>
              <a:gdLst/>
              <a:ahLst/>
              <a:cxnLst/>
              <a:rect l="l" t="t" r="r" b="b"/>
              <a:pathLst>
                <a:path w="24764" h="650240">
                  <a:moveTo>
                    <a:pt x="24256" y="0"/>
                  </a:moveTo>
                  <a:lnTo>
                    <a:pt x="0" y="0"/>
                  </a:lnTo>
                  <a:lnTo>
                    <a:pt x="0" y="650239"/>
                  </a:lnTo>
                  <a:lnTo>
                    <a:pt x="24256" y="650239"/>
                  </a:lnTo>
                  <a:lnTo>
                    <a:pt x="24256" y="0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2412492" y="579120"/>
              <a:ext cx="600710" cy="601980"/>
            </a:xfrm>
            <a:custGeom>
              <a:avLst/>
              <a:gdLst/>
              <a:ahLst/>
              <a:cxnLst/>
              <a:rect l="l" t="t" r="r" b="b"/>
              <a:pathLst>
                <a:path w="600710" h="601980">
                  <a:moveTo>
                    <a:pt x="298576" y="0"/>
                  </a:moveTo>
                  <a:lnTo>
                    <a:pt x="249808" y="3937"/>
                  </a:lnTo>
                  <a:lnTo>
                    <a:pt x="203707" y="15493"/>
                  </a:lnTo>
                  <a:lnTo>
                    <a:pt x="160781" y="33781"/>
                  </a:lnTo>
                  <a:lnTo>
                    <a:pt x="121665" y="58419"/>
                  </a:lnTo>
                  <a:lnTo>
                    <a:pt x="86994" y="88645"/>
                  </a:lnTo>
                  <a:lnTo>
                    <a:pt x="57276" y="123951"/>
                  </a:lnTo>
                  <a:lnTo>
                    <a:pt x="33019" y="163575"/>
                  </a:lnTo>
                  <a:lnTo>
                    <a:pt x="15112" y="206882"/>
                  </a:lnTo>
                  <a:lnTo>
                    <a:pt x="3809" y="253364"/>
                  </a:lnTo>
                  <a:lnTo>
                    <a:pt x="0" y="302387"/>
                  </a:lnTo>
                  <a:lnTo>
                    <a:pt x="3809" y="350519"/>
                  </a:lnTo>
                  <a:lnTo>
                    <a:pt x="15112" y="396239"/>
                  </a:lnTo>
                  <a:lnTo>
                    <a:pt x="33019" y="439165"/>
                  </a:lnTo>
                  <a:lnTo>
                    <a:pt x="57276" y="478408"/>
                  </a:lnTo>
                  <a:lnTo>
                    <a:pt x="86994" y="513333"/>
                  </a:lnTo>
                  <a:lnTo>
                    <a:pt x="121665" y="543432"/>
                  </a:lnTo>
                  <a:lnTo>
                    <a:pt x="160781" y="567943"/>
                  </a:lnTo>
                  <a:lnTo>
                    <a:pt x="203707" y="586231"/>
                  </a:lnTo>
                  <a:lnTo>
                    <a:pt x="249808" y="597662"/>
                  </a:lnTo>
                  <a:lnTo>
                    <a:pt x="298576" y="601599"/>
                  </a:lnTo>
                  <a:lnTo>
                    <a:pt x="347471" y="597662"/>
                  </a:lnTo>
                  <a:lnTo>
                    <a:pt x="393826" y="586231"/>
                  </a:lnTo>
                  <a:lnTo>
                    <a:pt x="437133" y="567943"/>
                  </a:lnTo>
                  <a:lnTo>
                    <a:pt x="476631" y="543432"/>
                  </a:lnTo>
                  <a:lnTo>
                    <a:pt x="511809" y="513333"/>
                  </a:lnTo>
                  <a:lnTo>
                    <a:pt x="542035" y="478408"/>
                  </a:lnTo>
                  <a:lnTo>
                    <a:pt x="566546" y="439165"/>
                  </a:lnTo>
                  <a:lnTo>
                    <a:pt x="584962" y="396239"/>
                  </a:lnTo>
                  <a:lnTo>
                    <a:pt x="596391" y="350519"/>
                  </a:lnTo>
                  <a:lnTo>
                    <a:pt x="600328" y="302387"/>
                  </a:lnTo>
                  <a:lnTo>
                    <a:pt x="596391" y="253364"/>
                  </a:lnTo>
                  <a:lnTo>
                    <a:pt x="584962" y="206882"/>
                  </a:lnTo>
                  <a:lnTo>
                    <a:pt x="566546" y="163575"/>
                  </a:lnTo>
                  <a:lnTo>
                    <a:pt x="542035" y="123951"/>
                  </a:lnTo>
                  <a:lnTo>
                    <a:pt x="511809" y="88645"/>
                  </a:lnTo>
                  <a:lnTo>
                    <a:pt x="476631" y="58419"/>
                  </a:lnTo>
                  <a:lnTo>
                    <a:pt x="437133" y="33781"/>
                  </a:lnTo>
                  <a:lnTo>
                    <a:pt x="393826" y="15493"/>
                  </a:lnTo>
                  <a:lnTo>
                    <a:pt x="347471" y="3937"/>
                  </a:lnTo>
                  <a:lnTo>
                    <a:pt x="2985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4" name="object 84"/>
          <p:cNvGrpSpPr/>
          <p:nvPr/>
        </p:nvGrpSpPr>
        <p:grpSpPr>
          <a:xfrm>
            <a:off x="0" y="622551"/>
            <a:ext cx="12182857" cy="6242302"/>
            <a:chOff x="9143" y="615695"/>
            <a:chExt cx="12182857" cy="6242302"/>
          </a:xfrm>
        </p:grpSpPr>
        <p:sp>
          <p:nvSpPr>
            <p:cNvPr id="85" name="object 85"/>
            <p:cNvSpPr/>
            <p:nvPr/>
          </p:nvSpPr>
          <p:spPr>
            <a:xfrm>
              <a:off x="6510528" y="615695"/>
              <a:ext cx="652145" cy="654050"/>
            </a:xfrm>
            <a:custGeom>
              <a:avLst/>
              <a:gdLst/>
              <a:ahLst/>
              <a:cxnLst/>
              <a:rect l="l" t="t" r="r" b="b"/>
              <a:pathLst>
                <a:path w="652145" h="654050">
                  <a:moveTo>
                    <a:pt x="547243" y="567436"/>
                  </a:moveTo>
                  <a:lnTo>
                    <a:pt x="325882" y="345440"/>
                  </a:lnTo>
                  <a:lnTo>
                    <a:pt x="104521" y="567436"/>
                  </a:lnTo>
                  <a:lnTo>
                    <a:pt x="141719" y="596519"/>
                  </a:lnTo>
                  <a:lnTo>
                    <a:pt x="182880" y="620522"/>
                  </a:lnTo>
                  <a:lnTo>
                    <a:pt x="227584" y="638429"/>
                  </a:lnTo>
                  <a:lnTo>
                    <a:pt x="275463" y="649859"/>
                  </a:lnTo>
                  <a:lnTo>
                    <a:pt x="325882" y="653796"/>
                  </a:lnTo>
                  <a:lnTo>
                    <a:pt x="376301" y="649859"/>
                  </a:lnTo>
                  <a:lnTo>
                    <a:pt x="424180" y="638429"/>
                  </a:lnTo>
                  <a:lnTo>
                    <a:pt x="468884" y="620522"/>
                  </a:lnTo>
                  <a:lnTo>
                    <a:pt x="510032" y="596519"/>
                  </a:lnTo>
                  <a:lnTo>
                    <a:pt x="547243" y="567436"/>
                  </a:lnTo>
                  <a:close/>
                </a:path>
                <a:path w="652145" h="654050">
                  <a:moveTo>
                    <a:pt x="547243" y="89408"/>
                  </a:moveTo>
                  <a:lnTo>
                    <a:pt x="510032" y="58801"/>
                  </a:lnTo>
                  <a:lnTo>
                    <a:pt x="468884" y="33909"/>
                  </a:lnTo>
                  <a:lnTo>
                    <a:pt x="424180" y="15494"/>
                  </a:lnTo>
                  <a:lnTo>
                    <a:pt x="376301" y="3937"/>
                  </a:lnTo>
                  <a:lnTo>
                    <a:pt x="325882" y="0"/>
                  </a:lnTo>
                  <a:lnTo>
                    <a:pt x="278130" y="3556"/>
                  </a:lnTo>
                  <a:lnTo>
                    <a:pt x="232410" y="13970"/>
                  </a:lnTo>
                  <a:lnTo>
                    <a:pt x="189230" y="30607"/>
                  </a:lnTo>
                  <a:lnTo>
                    <a:pt x="149225" y="53086"/>
                  </a:lnTo>
                  <a:lnTo>
                    <a:pt x="112776" y="80772"/>
                  </a:lnTo>
                  <a:lnTo>
                    <a:pt x="80518" y="113157"/>
                  </a:lnTo>
                  <a:lnTo>
                    <a:pt x="52946" y="149606"/>
                  </a:lnTo>
                  <a:lnTo>
                    <a:pt x="30594" y="189865"/>
                  </a:lnTo>
                  <a:lnTo>
                    <a:pt x="13970" y="233045"/>
                  </a:lnTo>
                  <a:lnTo>
                    <a:pt x="3543" y="279019"/>
                  </a:lnTo>
                  <a:lnTo>
                    <a:pt x="0" y="326898"/>
                  </a:lnTo>
                  <a:lnTo>
                    <a:pt x="3937" y="377571"/>
                  </a:lnTo>
                  <a:lnTo>
                    <a:pt x="15240" y="425450"/>
                  </a:lnTo>
                  <a:lnTo>
                    <a:pt x="33147" y="470281"/>
                  </a:lnTo>
                  <a:lnTo>
                    <a:pt x="57023" y="511683"/>
                  </a:lnTo>
                  <a:lnTo>
                    <a:pt x="86093" y="548894"/>
                  </a:lnTo>
                  <a:lnTo>
                    <a:pt x="547243" y="89408"/>
                  </a:lnTo>
                  <a:close/>
                </a:path>
                <a:path w="652145" h="654050">
                  <a:moveTo>
                    <a:pt x="651764" y="326898"/>
                  </a:moveTo>
                  <a:lnTo>
                    <a:pt x="647827" y="276225"/>
                  </a:lnTo>
                  <a:lnTo>
                    <a:pt x="636270" y="228346"/>
                  </a:lnTo>
                  <a:lnTo>
                    <a:pt x="617855" y="183515"/>
                  </a:lnTo>
                  <a:lnTo>
                    <a:pt x="593090" y="142113"/>
                  </a:lnTo>
                  <a:lnTo>
                    <a:pt x="562610" y="104902"/>
                  </a:lnTo>
                  <a:lnTo>
                    <a:pt x="341249" y="326898"/>
                  </a:lnTo>
                  <a:lnTo>
                    <a:pt x="562610" y="548894"/>
                  </a:lnTo>
                  <a:lnTo>
                    <a:pt x="593090" y="511683"/>
                  </a:lnTo>
                  <a:lnTo>
                    <a:pt x="617855" y="470281"/>
                  </a:lnTo>
                  <a:lnTo>
                    <a:pt x="636270" y="425450"/>
                  </a:lnTo>
                  <a:lnTo>
                    <a:pt x="647827" y="377571"/>
                  </a:lnTo>
                  <a:lnTo>
                    <a:pt x="651764" y="326898"/>
                  </a:lnTo>
                  <a:close/>
                </a:path>
              </a:pathLst>
            </a:custGeom>
            <a:solidFill>
              <a:srgbClr val="EDEF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6595872" y="705611"/>
              <a:ext cx="478155" cy="478155"/>
            </a:xfrm>
            <a:custGeom>
              <a:avLst/>
              <a:gdLst/>
              <a:ahLst/>
              <a:cxnLst/>
              <a:rect l="l" t="t" r="r" b="b"/>
              <a:pathLst>
                <a:path w="478154" h="478155">
                  <a:moveTo>
                    <a:pt x="477901" y="15367"/>
                  </a:moveTo>
                  <a:lnTo>
                    <a:pt x="471678" y="9271"/>
                  </a:lnTo>
                  <a:lnTo>
                    <a:pt x="468630" y="3048"/>
                  </a:lnTo>
                  <a:lnTo>
                    <a:pt x="462534" y="0"/>
                  </a:lnTo>
                  <a:lnTo>
                    <a:pt x="0" y="459613"/>
                  </a:lnTo>
                  <a:lnTo>
                    <a:pt x="18542" y="478155"/>
                  </a:lnTo>
                  <a:lnTo>
                    <a:pt x="240538" y="256032"/>
                  </a:lnTo>
                  <a:lnTo>
                    <a:pt x="231267" y="246761"/>
                  </a:lnTo>
                  <a:lnTo>
                    <a:pt x="249682" y="228219"/>
                  </a:lnTo>
                  <a:lnTo>
                    <a:pt x="255905" y="237490"/>
                  </a:lnTo>
                  <a:lnTo>
                    <a:pt x="265176" y="228219"/>
                  </a:lnTo>
                  <a:lnTo>
                    <a:pt x="477901" y="15367"/>
                  </a:lnTo>
                  <a:close/>
                </a:path>
              </a:pathLst>
            </a:custGeom>
            <a:solidFill>
              <a:srgbClr val="DEE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27520" y="934211"/>
              <a:ext cx="245364" cy="248412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6534912" y="644651"/>
              <a:ext cx="600710" cy="600075"/>
            </a:xfrm>
            <a:custGeom>
              <a:avLst/>
              <a:gdLst/>
              <a:ahLst/>
              <a:cxnLst/>
              <a:rect l="l" t="t" r="r" b="b"/>
              <a:pathLst>
                <a:path w="600709" h="600075">
                  <a:moveTo>
                    <a:pt x="301752" y="0"/>
                  </a:moveTo>
                  <a:lnTo>
                    <a:pt x="252857" y="3810"/>
                  </a:lnTo>
                  <a:lnTo>
                    <a:pt x="206502" y="15112"/>
                  </a:lnTo>
                  <a:lnTo>
                    <a:pt x="163195" y="33020"/>
                  </a:lnTo>
                  <a:lnTo>
                    <a:pt x="123698" y="57276"/>
                  </a:lnTo>
                  <a:lnTo>
                    <a:pt x="88519" y="86995"/>
                  </a:lnTo>
                  <a:lnTo>
                    <a:pt x="58293" y="121665"/>
                  </a:lnTo>
                  <a:lnTo>
                    <a:pt x="33782" y="160782"/>
                  </a:lnTo>
                  <a:lnTo>
                    <a:pt x="15367" y="203708"/>
                  </a:lnTo>
                  <a:lnTo>
                    <a:pt x="3937" y="249809"/>
                  </a:lnTo>
                  <a:lnTo>
                    <a:pt x="0" y="298576"/>
                  </a:lnTo>
                  <a:lnTo>
                    <a:pt x="3937" y="347345"/>
                  </a:lnTo>
                  <a:lnTo>
                    <a:pt x="15367" y="393700"/>
                  </a:lnTo>
                  <a:lnTo>
                    <a:pt x="33782" y="437007"/>
                  </a:lnTo>
                  <a:lnTo>
                    <a:pt x="58293" y="476503"/>
                  </a:lnTo>
                  <a:lnTo>
                    <a:pt x="88519" y="511683"/>
                  </a:lnTo>
                  <a:lnTo>
                    <a:pt x="123698" y="541782"/>
                  </a:lnTo>
                  <a:lnTo>
                    <a:pt x="163195" y="566420"/>
                  </a:lnTo>
                  <a:lnTo>
                    <a:pt x="206502" y="584708"/>
                  </a:lnTo>
                  <a:lnTo>
                    <a:pt x="252857" y="596138"/>
                  </a:lnTo>
                  <a:lnTo>
                    <a:pt x="301752" y="600075"/>
                  </a:lnTo>
                  <a:lnTo>
                    <a:pt x="350520" y="596138"/>
                  </a:lnTo>
                  <a:lnTo>
                    <a:pt x="396621" y="584708"/>
                  </a:lnTo>
                  <a:lnTo>
                    <a:pt x="439547" y="566420"/>
                  </a:lnTo>
                  <a:lnTo>
                    <a:pt x="478663" y="541782"/>
                  </a:lnTo>
                  <a:lnTo>
                    <a:pt x="513334" y="511683"/>
                  </a:lnTo>
                  <a:lnTo>
                    <a:pt x="543052" y="476503"/>
                  </a:lnTo>
                  <a:lnTo>
                    <a:pt x="567309" y="437007"/>
                  </a:lnTo>
                  <a:lnTo>
                    <a:pt x="585216" y="393700"/>
                  </a:lnTo>
                  <a:lnTo>
                    <a:pt x="596519" y="347345"/>
                  </a:lnTo>
                  <a:lnTo>
                    <a:pt x="600329" y="298576"/>
                  </a:lnTo>
                  <a:lnTo>
                    <a:pt x="596519" y="249809"/>
                  </a:lnTo>
                  <a:lnTo>
                    <a:pt x="585216" y="203708"/>
                  </a:lnTo>
                  <a:lnTo>
                    <a:pt x="567309" y="160782"/>
                  </a:lnTo>
                  <a:lnTo>
                    <a:pt x="543052" y="121665"/>
                  </a:lnTo>
                  <a:lnTo>
                    <a:pt x="513334" y="86995"/>
                  </a:lnTo>
                  <a:lnTo>
                    <a:pt x="478663" y="57276"/>
                  </a:lnTo>
                  <a:lnTo>
                    <a:pt x="439547" y="33020"/>
                  </a:lnTo>
                  <a:lnTo>
                    <a:pt x="396621" y="15112"/>
                  </a:lnTo>
                  <a:lnTo>
                    <a:pt x="350520" y="3810"/>
                  </a:lnTo>
                  <a:lnTo>
                    <a:pt x="3017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9143" y="1089654"/>
              <a:ext cx="12157075" cy="5717540"/>
            </a:xfrm>
            <a:custGeom>
              <a:avLst/>
              <a:gdLst/>
              <a:ahLst/>
              <a:cxnLst/>
              <a:rect l="l" t="t" r="r" b="b"/>
              <a:pathLst>
                <a:path w="12157075" h="5717540">
                  <a:moveTo>
                    <a:pt x="12156694" y="0"/>
                  </a:moveTo>
                  <a:lnTo>
                    <a:pt x="0" y="0"/>
                  </a:lnTo>
                  <a:lnTo>
                    <a:pt x="0" y="5717540"/>
                  </a:lnTo>
                  <a:lnTo>
                    <a:pt x="12156694" y="5717540"/>
                  </a:lnTo>
                  <a:lnTo>
                    <a:pt x="1215669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9906" y="1090416"/>
              <a:ext cx="12157075" cy="5717540"/>
            </a:xfrm>
            <a:custGeom>
              <a:avLst/>
              <a:gdLst/>
              <a:ahLst/>
              <a:cxnLst/>
              <a:rect l="l" t="t" r="r" b="b"/>
              <a:pathLst>
                <a:path w="12157075" h="5717540">
                  <a:moveTo>
                    <a:pt x="0" y="5717540"/>
                  </a:moveTo>
                  <a:lnTo>
                    <a:pt x="12156694" y="5717540"/>
                  </a:lnTo>
                  <a:lnTo>
                    <a:pt x="12156694" y="0"/>
                  </a:lnTo>
                  <a:lnTo>
                    <a:pt x="0" y="0"/>
                  </a:lnTo>
                  <a:lnTo>
                    <a:pt x="0" y="571754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335" y="969263"/>
              <a:ext cx="6222492" cy="5888733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81344" y="969263"/>
              <a:ext cx="6010656" cy="5888734"/>
            </a:xfrm>
            <a:prstGeom prst="rect">
              <a:avLst/>
            </a:prstGeom>
          </p:spPr>
        </p:pic>
      </p:grpSp>
      <p:sp>
        <p:nvSpPr>
          <p:cNvPr id="95" name="object 95"/>
          <p:cNvSpPr txBox="1">
            <a:spLocks noGrp="1"/>
          </p:cNvSpPr>
          <p:nvPr>
            <p:ph type="title"/>
          </p:nvPr>
        </p:nvSpPr>
        <p:spPr>
          <a:xfrm>
            <a:off x="801129" y="195147"/>
            <a:ext cx="1005840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5570">
              <a:lnSpc>
                <a:spcPct val="100000"/>
              </a:lnSpc>
              <a:spcBef>
                <a:spcPts val="95"/>
              </a:spcBef>
            </a:pPr>
            <a:r>
              <a:rPr spc="-225" dirty="0">
                <a:solidFill>
                  <a:schemeClr val="accent4">
                    <a:lumMod val="75000"/>
                  </a:schemeClr>
                </a:solidFill>
              </a:rPr>
              <a:t>Feed</a:t>
            </a:r>
            <a:r>
              <a:rPr spc="-375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254" dirty="0">
                <a:solidFill>
                  <a:schemeClr val="accent4">
                    <a:lumMod val="75000"/>
                  </a:schemeClr>
                </a:solidFill>
              </a:rPr>
              <a:t>Layouts</a:t>
            </a:r>
            <a:r>
              <a:rPr spc="-34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985" dirty="0">
                <a:solidFill>
                  <a:schemeClr val="accent4">
                    <a:lumMod val="75000"/>
                  </a:schemeClr>
                </a:solidFill>
              </a:rPr>
              <a:t>+</a:t>
            </a:r>
            <a:r>
              <a:rPr spc="-37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250" dirty="0">
                <a:solidFill>
                  <a:schemeClr val="accent4">
                    <a:lumMod val="75000"/>
                  </a:schemeClr>
                </a:solidFill>
              </a:rPr>
              <a:t>How</a:t>
            </a:r>
            <a:r>
              <a:rPr spc="-365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175" dirty="0">
                <a:solidFill>
                  <a:schemeClr val="accent4">
                    <a:lumMod val="75000"/>
                  </a:schemeClr>
                </a:solidFill>
              </a:rPr>
              <a:t>to</a:t>
            </a:r>
            <a:r>
              <a:rPr spc="-365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180" dirty="0">
                <a:solidFill>
                  <a:schemeClr val="accent4">
                    <a:lumMod val="75000"/>
                  </a:schemeClr>
                </a:solidFill>
              </a:rPr>
              <a:t>Create</a:t>
            </a:r>
            <a:r>
              <a:rPr spc="-33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spc="-305" dirty="0">
                <a:solidFill>
                  <a:schemeClr val="accent4">
                    <a:lumMod val="75000"/>
                  </a:schemeClr>
                </a:solidFill>
              </a:rPr>
              <a:t>Them</a:t>
            </a:r>
          </a:p>
        </p:txBody>
      </p:sp>
    </p:spTree>
    <p:extLst>
      <p:ext uri="{BB962C8B-B14F-4D97-AF65-F5344CB8AC3E}">
        <p14:creationId xmlns:p14="http://schemas.microsoft.com/office/powerpoint/2010/main" val="2634757172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спекция">
  <a:themeElements>
    <a:clrScheme name="Ретроспекция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Ретроспекц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спекция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1_Ретроспекция">
  <a:themeElements>
    <a:clrScheme name="Ретроспекция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спекц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спекция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5482</TotalTime>
  <Words>1938</Words>
  <Application>Microsoft Office PowerPoint</Application>
  <PresentationFormat>Широк екран</PresentationFormat>
  <Paragraphs>366</Paragraphs>
  <Slides>78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Заглавия на слайдовете</vt:lpstr>
      </vt:variant>
      <vt:variant>
        <vt:i4>78</vt:i4>
      </vt:variant>
    </vt:vector>
  </HeadingPairs>
  <TitlesOfParts>
    <vt:vector size="86" baseType="lpstr">
      <vt:lpstr>Arial</vt:lpstr>
      <vt:lpstr>Calibri</vt:lpstr>
      <vt:lpstr>Calibri Light</vt:lpstr>
      <vt:lpstr>Lucida Sans</vt:lpstr>
      <vt:lpstr>Tahoma</vt:lpstr>
      <vt:lpstr>Wingdings</vt:lpstr>
      <vt:lpstr>Ретроспекция</vt:lpstr>
      <vt:lpstr>1_Ретроспекция</vt:lpstr>
      <vt:lpstr>INSTAGRAM Marketing</vt:lpstr>
      <vt:lpstr>Business vs Personal Profile</vt:lpstr>
      <vt:lpstr>5 Places to Show Regularly Contents</vt:lpstr>
      <vt:lpstr>5 Places to Show Regularly t</vt:lpstr>
      <vt:lpstr>5 Places to Show Regularly t</vt:lpstr>
      <vt:lpstr>5 Places to Show Regularly</vt:lpstr>
      <vt:lpstr>Feed Layouts + How to Create Them</vt:lpstr>
      <vt:lpstr>Feed Layouts + How to Create Them</vt:lpstr>
      <vt:lpstr>Feed Layouts + How to Create Them</vt:lpstr>
      <vt:lpstr>Feed Layouts + How to Create Them</vt:lpstr>
      <vt:lpstr>Homework</vt:lpstr>
      <vt:lpstr>What people see…</vt:lpstr>
      <vt:lpstr>Ranking Signals</vt:lpstr>
      <vt:lpstr>Feed Ranking</vt:lpstr>
      <vt:lpstr>Feed Ranking</vt:lpstr>
      <vt:lpstr>How the Algorithm Works</vt:lpstr>
      <vt:lpstr>Recap</vt:lpstr>
      <vt:lpstr>The Most Important Metric</vt:lpstr>
      <vt:lpstr>Instagram Search</vt:lpstr>
      <vt:lpstr>Instagram Search</vt:lpstr>
      <vt:lpstr>Презентация на PowerPoint</vt:lpstr>
      <vt:lpstr>Lets Play a Game</vt:lpstr>
      <vt:lpstr>Lets Play a Game</vt:lpstr>
      <vt:lpstr>Презентация на PowerPoint</vt:lpstr>
      <vt:lpstr>Lets Play a Game</vt:lpstr>
      <vt:lpstr>Lets Play a Game</vt:lpstr>
      <vt:lpstr>Lets Play a Game</vt:lpstr>
      <vt:lpstr>Lets Play a Game</vt:lpstr>
      <vt:lpstr>Презентация на PowerPoint</vt:lpstr>
      <vt:lpstr>The Perfect Bio</vt:lpstr>
      <vt:lpstr>Profile Photo</vt:lpstr>
      <vt:lpstr>The Perfect Bio</vt:lpstr>
      <vt:lpstr>The Perfect Bio</vt:lpstr>
      <vt:lpstr>The Perfect Bio</vt:lpstr>
      <vt:lpstr>The Perfect Bio</vt:lpstr>
      <vt:lpstr>The Perfect Bio</vt:lpstr>
      <vt:lpstr>The Perfect Bio</vt:lpstr>
      <vt:lpstr>The Perfect Bio</vt:lpstr>
      <vt:lpstr>Why Highlights Are Huge</vt:lpstr>
      <vt:lpstr>Why Highlights Are Huge</vt:lpstr>
      <vt:lpstr>Why Highlights Are Huge</vt:lpstr>
      <vt:lpstr>How to Use Highlights</vt:lpstr>
      <vt:lpstr>How to Use Highlights</vt:lpstr>
      <vt:lpstr>The Perfect Bio</vt:lpstr>
      <vt:lpstr>Homework</vt:lpstr>
      <vt:lpstr>How to Build Trust</vt:lpstr>
      <vt:lpstr>How to Build Trust</vt:lpstr>
      <vt:lpstr>How to Build Trust</vt:lpstr>
      <vt:lpstr>How to Build Trust</vt:lpstr>
      <vt:lpstr>Things that decrease trust</vt:lpstr>
      <vt:lpstr>Lead Generation</vt:lpstr>
      <vt:lpstr>Why You Need a Landing Page</vt:lpstr>
      <vt:lpstr>Affiliate Marketing</vt:lpstr>
      <vt:lpstr>How to give value</vt:lpstr>
      <vt:lpstr>How to give value</vt:lpstr>
      <vt:lpstr>How to give value</vt:lpstr>
      <vt:lpstr>How to give value</vt:lpstr>
      <vt:lpstr>Creating vs Curating Content</vt:lpstr>
      <vt:lpstr>How brands use carousel</vt:lpstr>
      <vt:lpstr>How brands use carousel</vt:lpstr>
      <vt:lpstr>More Carousel Ideas</vt:lpstr>
      <vt:lpstr>More Carousel Ideas</vt:lpstr>
      <vt:lpstr>How to create content easily</vt:lpstr>
      <vt:lpstr>How to find topics for content</vt:lpstr>
      <vt:lpstr>How to find topics for content</vt:lpstr>
      <vt:lpstr>How to find topics for content</vt:lpstr>
      <vt:lpstr>Презентация на PowerPoint</vt:lpstr>
      <vt:lpstr>Measuring Success</vt:lpstr>
      <vt:lpstr>Measuring Success</vt:lpstr>
      <vt:lpstr>Measuring Success</vt:lpstr>
      <vt:lpstr>Analyzing other pages</vt:lpstr>
      <vt:lpstr>Instagram Advertising</vt:lpstr>
      <vt:lpstr>Instagram Promote vs FB Ads</vt:lpstr>
      <vt:lpstr>Types of Instagram Ads</vt:lpstr>
      <vt:lpstr>Types of Instagram Ads</vt:lpstr>
      <vt:lpstr>Types of Instagram Ads</vt:lpstr>
      <vt:lpstr>Live Training</vt:lpstr>
      <vt:lpstr>Задача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INSTAGRAM Marketing</dc:title>
  <dc:creator>user</dc:creator>
  <cp:lastModifiedBy>user</cp:lastModifiedBy>
  <cp:revision>15</cp:revision>
  <dcterms:created xsi:type="dcterms:W3CDTF">2025-02-02T10:58:35Z</dcterms:created>
  <dcterms:modified xsi:type="dcterms:W3CDTF">2025-02-14T19:16:32Z</dcterms:modified>
</cp:coreProperties>
</file>