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2" r:id="rId33"/>
    <p:sldId id="288" r:id="rId34"/>
    <p:sldId id="289" r:id="rId35"/>
    <p:sldId id="290" r:id="rId36"/>
    <p:sldId id="291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2" r:id="rId46"/>
    <p:sldId id="303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562501-4EF3-419D-BA91-E5F1E0CAF222}" type="datetimeFigureOut">
              <a:rPr lang="bg-BG" smtClean="0"/>
              <a:t>18.1.2025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715B489-EB4B-43D1-8727-8D5871D1C35D}" type="slidenum">
              <a:rPr lang="bg-BG" smtClean="0"/>
              <a:t>‹#›</a:t>
            </a:fld>
            <a:endParaRPr lang="bg-BG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97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2501-4EF3-419D-BA91-E5F1E0CAF222}" type="datetimeFigureOut">
              <a:rPr lang="bg-BG" smtClean="0"/>
              <a:t>18.1.2025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B489-EB4B-43D1-8727-8D5871D1C3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4831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2501-4EF3-419D-BA91-E5F1E0CAF222}" type="datetimeFigureOut">
              <a:rPr lang="bg-BG" smtClean="0"/>
              <a:t>18.1.2025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B489-EB4B-43D1-8727-8D5871D1C3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2862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9327" y="5169105"/>
            <a:ext cx="1656044" cy="165985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984106" y="-761"/>
            <a:ext cx="3204845" cy="3205480"/>
          </a:xfrm>
          <a:custGeom>
            <a:avLst/>
            <a:gdLst/>
            <a:ahLst/>
            <a:cxnLst/>
            <a:rect l="l" t="t" r="r" b="b"/>
            <a:pathLst>
              <a:path w="3204845" h="3205480">
                <a:moveTo>
                  <a:pt x="0" y="0"/>
                </a:moveTo>
                <a:lnTo>
                  <a:pt x="354" y="48947"/>
                </a:lnTo>
                <a:lnTo>
                  <a:pt x="1416" y="96961"/>
                </a:lnTo>
                <a:lnTo>
                  <a:pt x="3179" y="144799"/>
                </a:lnTo>
                <a:lnTo>
                  <a:pt x="5639" y="192457"/>
                </a:lnTo>
                <a:lnTo>
                  <a:pt x="8790" y="239928"/>
                </a:lnTo>
                <a:lnTo>
                  <a:pt x="12628" y="287208"/>
                </a:lnTo>
                <a:lnTo>
                  <a:pt x="17148" y="334293"/>
                </a:lnTo>
                <a:lnTo>
                  <a:pt x="22344" y="381176"/>
                </a:lnTo>
                <a:lnTo>
                  <a:pt x="28213" y="427854"/>
                </a:lnTo>
                <a:lnTo>
                  <a:pt x="34748" y="474321"/>
                </a:lnTo>
                <a:lnTo>
                  <a:pt x="41945" y="520572"/>
                </a:lnTo>
                <a:lnTo>
                  <a:pt x="49799" y="566603"/>
                </a:lnTo>
                <a:lnTo>
                  <a:pt x="58305" y="612408"/>
                </a:lnTo>
                <a:lnTo>
                  <a:pt x="67459" y="657983"/>
                </a:lnTo>
                <a:lnTo>
                  <a:pt x="77254" y="703322"/>
                </a:lnTo>
                <a:lnTo>
                  <a:pt x="87686" y="748420"/>
                </a:lnTo>
                <a:lnTo>
                  <a:pt x="98751" y="793273"/>
                </a:lnTo>
                <a:lnTo>
                  <a:pt x="110442" y="837876"/>
                </a:lnTo>
                <a:lnTo>
                  <a:pt x="122756" y="882223"/>
                </a:lnTo>
                <a:lnTo>
                  <a:pt x="135688" y="926310"/>
                </a:lnTo>
                <a:lnTo>
                  <a:pt x="149231" y="970132"/>
                </a:lnTo>
                <a:lnTo>
                  <a:pt x="163382" y="1013683"/>
                </a:lnTo>
                <a:lnTo>
                  <a:pt x="178136" y="1056959"/>
                </a:lnTo>
                <a:lnTo>
                  <a:pt x="193487" y="1099955"/>
                </a:lnTo>
                <a:lnTo>
                  <a:pt x="209430" y="1142666"/>
                </a:lnTo>
                <a:lnTo>
                  <a:pt x="225961" y="1185087"/>
                </a:lnTo>
                <a:lnTo>
                  <a:pt x="243075" y="1227213"/>
                </a:lnTo>
                <a:lnTo>
                  <a:pt x="260766" y="1269039"/>
                </a:lnTo>
                <a:lnTo>
                  <a:pt x="279030" y="1310559"/>
                </a:lnTo>
                <a:lnTo>
                  <a:pt x="297861" y="1351770"/>
                </a:lnTo>
                <a:lnTo>
                  <a:pt x="317256" y="1392666"/>
                </a:lnTo>
                <a:lnTo>
                  <a:pt x="337208" y="1433243"/>
                </a:lnTo>
                <a:lnTo>
                  <a:pt x="357713" y="1473494"/>
                </a:lnTo>
                <a:lnTo>
                  <a:pt x="378766" y="1513416"/>
                </a:lnTo>
                <a:lnTo>
                  <a:pt x="400361" y="1553003"/>
                </a:lnTo>
                <a:lnTo>
                  <a:pt x="422495" y="1592250"/>
                </a:lnTo>
                <a:lnTo>
                  <a:pt x="445162" y="1631153"/>
                </a:lnTo>
                <a:lnTo>
                  <a:pt x="468357" y="1669706"/>
                </a:lnTo>
                <a:lnTo>
                  <a:pt x="492075" y="1707905"/>
                </a:lnTo>
                <a:lnTo>
                  <a:pt x="516311" y="1745744"/>
                </a:lnTo>
                <a:lnTo>
                  <a:pt x="541060" y="1783219"/>
                </a:lnTo>
                <a:lnTo>
                  <a:pt x="566317" y="1820324"/>
                </a:lnTo>
                <a:lnTo>
                  <a:pt x="592078" y="1857055"/>
                </a:lnTo>
                <a:lnTo>
                  <a:pt x="618337" y="1893407"/>
                </a:lnTo>
                <a:lnTo>
                  <a:pt x="645089" y="1929374"/>
                </a:lnTo>
                <a:lnTo>
                  <a:pt x="672330" y="1964953"/>
                </a:lnTo>
                <a:lnTo>
                  <a:pt x="700054" y="2000136"/>
                </a:lnTo>
                <a:lnTo>
                  <a:pt x="728257" y="2034921"/>
                </a:lnTo>
                <a:lnTo>
                  <a:pt x="756933" y="2069302"/>
                </a:lnTo>
                <a:lnTo>
                  <a:pt x="786078" y="2103274"/>
                </a:lnTo>
                <a:lnTo>
                  <a:pt x="815686" y="2136831"/>
                </a:lnTo>
                <a:lnTo>
                  <a:pt x="845753" y="2169970"/>
                </a:lnTo>
                <a:lnTo>
                  <a:pt x="876274" y="2202685"/>
                </a:lnTo>
                <a:lnTo>
                  <a:pt x="907243" y="2234971"/>
                </a:lnTo>
                <a:lnTo>
                  <a:pt x="938656" y="2266822"/>
                </a:lnTo>
                <a:lnTo>
                  <a:pt x="970508" y="2298236"/>
                </a:lnTo>
                <a:lnTo>
                  <a:pt x="1002794" y="2329205"/>
                </a:lnTo>
                <a:lnTo>
                  <a:pt x="1035509" y="2359726"/>
                </a:lnTo>
                <a:lnTo>
                  <a:pt x="1068648" y="2389793"/>
                </a:lnTo>
                <a:lnTo>
                  <a:pt x="1102205" y="2419401"/>
                </a:lnTo>
                <a:lnTo>
                  <a:pt x="1136177" y="2448546"/>
                </a:lnTo>
                <a:lnTo>
                  <a:pt x="1170558" y="2477222"/>
                </a:lnTo>
                <a:lnTo>
                  <a:pt x="1205343" y="2505425"/>
                </a:lnTo>
                <a:lnTo>
                  <a:pt x="1240526" y="2533149"/>
                </a:lnTo>
                <a:lnTo>
                  <a:pt x="1276105" y="2560390"/>
                </a:lnTo>
                <a:lnTo>
                  <a:pt x="1312072" y="2587142"/>
                </a:lnTo>
                <a:lnTo>
                  <a:pt x="1348424" y="2613401"/>
                </a:lnTo>
                <a:lnTo>
                  <a:pt x="1385155" y="2639162"/>
                </a:lnTo>
                <a:lnTo>
                  <a:pt x="1422260" y="2664419"/>
                </a:lnTo>
                <a:lnTo>
                  <a:pt x="1459735" y="2689168"/>
                </a:lnTo>
                <a:lnTo>
                  <a:pt x="1497574" y="2713404"/>
                </a:lnTo>
                <a:lnTo>
                  <a:pt x="1535773" y="2737122"/>
                </a:lnTo>
                <a:lnTo>
                  <a:pt x="1574326" y="2760317"/>
                </a:lnTo>
                <a:lnTo>
                  <a:pt x="1613229" y="2782984"/>
                </a:lnTo>
                <a:lnTo>
                  <a:pt x="1652476" y="2805118"/>
                </a:lnTo>
                <a:lnTo>
                  <a:pt x="1692063" y="2826713"/>
                </a:lnTo>
                <a:lnTo>
                  <a:pt x="1731985" y="2847766"/>
                </a:lnTo>
                <a:lnTo>
                  <a:pt x="1772236" y="2868271"/>
                </a:lnTo>
                <a:lnTo>
                  <a:pt x="1812813" y="2888223"/>
                </a:lnTo>
                <a:lnTo>
                  <a:pt x="1853709" y="2907618"/>
                </a:lnTo>
                <a:lnTo>
                  <a:pt x="1894920" y="2926449"/>
                </a:lnTo>
                <a:lnTo>
                  <a:pt x="1936440" y="2944713"/>
                </a:lnTo>
                <a:lnTo>
                  <a:pt x="1978266" y="2962404"/>
                </a:lnTo>
                <a:lnTo>
                  <a:pt x="2020392" y="2979518"/>
                </a:lnTo>
                <a:lnTo>
                  <a:pt x="2062813" y="2996049"/>
                </a:lnTo>
                <a:lnTo>
                  <a:pt x="2105524" y="3011992"/>
                </a:lnTo>
                <a:lnTo>
                  <a:pt x="2148520" y="3027343"/>
                </a:lnTo>
                <a:lnTo>
                  <a:pt x="2191796" y="3042097"/>
                </a:lnTo>
                <a:lnTo>
                  <a:pt x="2235347" y="3056248"/>
                </a:lnTo>
                <a:lnTo>
                  <a:pt x="2279169" y="3069791"/>
                </a:lnTo>
                <a:lnTo>
                  <a:pt x="2323256" y="3082723"/>
                </a:lnTo>
                <a:lnTo>
                  <a:pt x="2367603" y="3095037"/>
                </a:lnTo>
                <a:lnTo>
                  <a:pt x="2412206" y="3106728"/>
                </a:lnTo>
                <a:lnTo>
                  <a:pt x="2457059" y="3117793"/>
                </a:lnTo>
                <a:lnTo>
                  <a:pt x="2502157" y="3128225"/>
                </a:lnTo>
                <a:lnTo>
                  <a:pt x="2547496" y="3138020"/>
                </a:lnTo>
                <a:lnTo>
                  <a:pt x="2593071" y="3147174"/>
                </a:lnTo>
                <a:lnTo>
                  <a:pt x="2638876" y="3155680"/>
                </a:lnTo>
                <a:lnTo>
                  <a:pt x="2684907" y="3163534"/>
                </a:lnTo>
                <a:lnTo>
                  <a:pt x="2731158" y="3170731"/>
                </a:lnTo>
                <a:lnTo>
                  <a:pt x="2777625" y="3177266"/>
                </a:lnTo>
                <a:lnTo>
                  <a:pt x="2824303" y="3183135"/>
                </a:lnTo>
                <a:lnTo>
                  <a:pt x="2871186" y="3188331"/>
                </a:lnTo>
                <a:lnTo>
                  <a:pt x="2918271" y="3192851"/>
                </a:lnTo>
                <a:lnTo>
                  <a:pt x="2965551" y="3196689"/>
                </a:lnTo>
                <a:lnTo>
                  <a:pt x="3013022" y="3199840"/>
                </a:lnTo>
                <a:lnTo>
                  <a:pt x="3060680" y="3202300"/>
                </a:lnTo>
                <a:lnTo>
                  <a:pt x="3108518" y="3204063"/>
                </a:lnTo>
                <a:lnTo>
                  <a:pt x="3156532" y="3205125"/>
                </a:lnTo>
                <a:lnTo>
                  <a:pt x="3204718" y="3205479"/>
                </a:lnTo>
                <a:lnTo>
                  <a:pt x="3204718" y="761"/>
                </a:lnTo>
                <a:lnTo>
                  <a:pt x="0" y="0"/>
                </a:lnTo>
                <a:close/>
              </a:path>
            </a:pathLst>
          </a:custGeom>
          <a:solidFill>
            <a:srgbClr val="3E4D5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3629" y="4051"/>
            <a:ext cx="199372" cy="19125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8334552" y="4025"/>
            <a:ext cx="1129665" cy="941069"/>
          </a:xfrm>
          <a:custGeom>
            <a:avLst/>
            <a:gdLst/>
            <a:ahLst/>
            <a:cxnLst/>
            <a:rect l="l" t="t" r="r" b="b"/>
            <a:pathLst>
              <a:path w="1129665" h="941069">
                <a:moveTo>
                  <a:pt x="365112" y="25"/>
                </a:moveTo>
                <a:lnTo>
                  <a:pt x="320662" y="25"/>
                </a:lnTo>
                <a:lnTo>
                  <a:pt x="3695" y="304088"/>
                </a:lnTo>
                <a:lnTo>
                  <a:pt x="1092" y="324421"/>
                </a:lnTo>
                <a:lnTo>
                  <a:pt x="0" y="350278"/>
                </a:lnTo>
                <a:lnTo>
                  <a:pt x="365112" y="25"/>
                </a:lnTo>
                <a:close/>
              </a:path>
              <a:path w="1129665" h="941069">
                <a:moveTo>
                  <a:pt x="500087" y="25"/>
                </a:moveTo>
                <a:lnTo>
                  <a:pt x="455637" y="25"/>
                </a:lnTo>
                <a:lnTo>
                  <a:pt x="2654" y="434568"/>
                </a:lnTo>
                <a:lnTo>
                  <a:pt x="7213" y="470217"/>
                </a:lnTo>
                <a:lnTo>
                  <a:pt x="7683" y="472389"/>
                </a:lnTo>
                <a:lnTo>
                  <a:pt x="500087" y="25"/>
                </a:lnTo>
                <a:close/>
              </a:path>
              <a:path w="1129665" h="941069">
                <a:moveTo>
                  <a:pt x="636752" y="12"/>
                </a:moveTo>
                <a:lnTo>
                  <a:pt x="592315" y="12"/>
                </a:lnTo>
                <a:lnTo>
                  <a:pt x="25438" y="543826"/>
                </a:lnTo>
                <a:lnTo>
                  <a:pt x="30886" y="561759"/>
                </a:lnTo>
                <a:lnTo>
                  <a:pt x="36487" y="575856"/>
                </a:lnTo>
                <a:lnTo>
                  <a:pt x="636752" y="12"/>
                </a:lnTo>
                <a:close/>
              </a:path>
              <a:path w="1129665" h="941069">
                <a:moveTo>
                  <a:pt x="773442" y="12"/>
                </a:moveTo>
                <a:lnTo>
                  <a:pt x="728980" y="12"/>
                </a:lnTo>
                <a:lnTo>
                  <a:pt x="64262" y="637667"/>
                </a:lnTo>
                <a:lnTo>
                  <a:pt x="68694" y="646607"/>
                </a:lnTo>
                <a:lnTo>
                  <a:pt x="79946" y="665302"/>
                </a:lnTo>
                <a:lnTo>
                  <a:pt x="773442" y="12"/>
                </a:lnTo>
                <a:close/>
              </a:path>
              <a:path w="1129665" h="941069">
                <a:moveTo>
                  <a:pt x="909129" y="0"/>
                </a:moveTo>
                <a:lnTo>
                  <a:pt x="864654" y="0"/>
                </a:lnTo>
                <a:lnTo>
                  <a:pt x="115531" y="718223"/>
                </a:lnTo>
                <a:lnTo>
                  <a:pt x="119253" y="723404"/>
                </a:lnTo>
                <a:lnTo>
                  <a:pt x="135115" y="742099"/>
                </a:lnTo>
                <a:lnTo>
                  <a:pt x="909129" y="0"/>
                </a:lnTo>
                <a:close/>
              </a:path>
              <a:path w="1129665" h="941069">
                <a:moveTo>
                  <a:pt x="1014222" y="29641"/>
                </a:moveTo>
                <a:lnTo>
                  <a:pt x="1010119" y="23926"/>
                </a:lnTo>
                <a:lnTo>
                  <a:pt x="994676" y="5740"/>
                </a:lnTo>
                <a:lnTo>
                  <a:pt x="178828" y="788377"/>
                </a:lnTo>
                <a:lnTo>
                  <a:pt x="181216" y="790778"/>
                </a:lnTo>
                <a:lnTo>
                  <a:pt x="202133" y="808634"/>
                </a:lnTo>
                <a:lnTo>
                  <a:pt x="1014222" y="29641"/>
                </a:lnTo>
                <a:close/>
              </a:path>
              <a:path w="1129665" h="941069">
                <a:moveTo>
                  <a:pt x="1065911" y="111150"/>
                </a:moveTo>
                <a:lnTo>
                  <a:pt x="1060678" y="100609"/>
                </a:lnTo>
                <a:lnTo>
                  <a:pt x="1050328" y="83451"/>
                </a:lnTo>
                <a:lnTo>
                  <a:pt x="253669" y="847648"/>
                </a:lnTo>
                <a:lnTo>
                  <a:pt x="280936" y="864171"/>
                </a:lnTo>
                <a:lnTo>
                  <a:pt x="1065911" y="111150"/>
                </a:lnTo>
                <a:close/>
              </a:path>
              <a:path w="1129665" h="941069">
                <a:moveTo>
                  <a:pt x="1099464" y="558507"/>
                </a:moveTo>
                <a:lnTo>
                  <a:pt x="725690" y="917270"/>
                </a:lnTo>
                <a:lnTo>
                  <a:pt x="752284" y="909116"/>
                </a:lnTo>
                <a:lnTo>
                  <a:pt x="795464" y="891857"/>
                </a:lnTo>
                <a:lnTo>
                  <a:pt x="1068438" y="630961"/>
                </a:lnTo>
                <a:lnTo>
                  <a:pt x="1098473" y="561759"/>
                </a:lnTo>
                <a:lnTo>
                  <a:pt x="1099464" y="558507"/>
                </a:lnTo>
                <a:close/>
              </a:path>
              <a:path w="1129665" h="941069">
                <a:moveTo>
                  <a:pt x="1104341" y="204558"/>
                </a:moveTo>
                <a:lnTo>
                  <a:pt x="1098473" y="185318"/>
                </a:lnTo>
                <a:lnTo>
                  <a:pt x="1093355" y="172453"/>
                </a:lnTo>
                <a:lnTo>
                  <a:pt x="340639" y="894549"/>
                </a:lnTo>
                <a:lnTo>
                  <a:pt x="371995" y="907084"/>
                </a:lnTo>
                <a:lnTo>
                  <a:pt x="1104341" y="204558"/>
                </a:lnTo>
                <a:close/>
              </a:path>
              <a:path w="1129665" h="941069">
                <a:moveTo>
                  <a:pt x="1126921" y="313867"/>
                </a:moveTo>
                <a:lnTo>
                  <a:pt x="1122146" y="276669"/>
                </a:lnTo>
                <a:lnTo>
                  <a:pt x="1121994" y="275945"/>
                </a:lnTo>
                <a:lnTo>
                  <a:pt x="442595" y="927315"/>
                </a:lnTo>
                <a:lnTo>
                  <a:pt x="468249" y="932853"/>
                </a:lnTo>
                <a:lnTo>
                  <a:pt x="479767" y="934339"/>
                </a:lnTo>
                <a:lnTo>
                  <a:pt x="1126921" y="313867"/>
                </a:lnTo>
                <a:close/>
              </a:path>
              <a:path w="1129665" h="941069">
                <a:moveTo>
                  <a:pt x="1129245" y="399389"/>
                </a:moveTo>
                <a:lnTo>
                  <a:pt x="564654" y="941031"/>
                </a:lnTo>
                <a:lnTo>
                  <a:pt x="611085" y="939088"/>
                </a:lnTo>
                <a:lnTo>
                  <a:pt x="1125270" y="445833"/>
                </a:lnTo>
                <a:lnTo>
                  <a:pt x="1128268" y="422351"/>
                </a:lnTo>
                <a:lnTo>
                  <a:pt x="1129245" y="399389"/>
                </a:lnTo>
                <a:close/>
              </a:path>
            </a:pathLst>
          </a:custGeom>
          <a:solidFill>
            <a:srgbClr val="2C3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5295517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793" y="529551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5349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12995" y="529551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5349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73178" y="529551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5349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31167" y="5295517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5349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91379" y="5295517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5349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5455706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52793" y="5455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7571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312995" y="5455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473178" y="5455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31167" y="5455706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791379" y="5455706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951561" y="5455706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111772" y="5455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5615925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3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13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52793" y="561592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13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13"/>
                </a:lnTo>
                <a:lnTo>
                  <a:pt x="32916" y="17542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312995" y="561592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473178" y="561592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631167" y="5615925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13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791379" y="5615925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13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951561" y="5615925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111772" y="561592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0" y="5776114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52793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7571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312995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473178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631167" y="5776114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791379" y="5776114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951561" y="5776114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111772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0" y="5936303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7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607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52793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607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7571"/>
                </a:lnTo>
                <a:lnTo>
                  <a:pt x="32916" y="6607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312995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607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473178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607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631167" y="5936303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607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607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791379" y="5936303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607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607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951561" y="5936303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607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111772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607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0" y="6096522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52793" y="609652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7542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312995" y="609652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473178" y="609652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7542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631167" y="6096522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791379" y="6096522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951561" y="6096522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111772" y="609652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0" y="6256711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52793" y="62567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7571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312995" y="62567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473178" y="62567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631167" y="6256711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791379" y="6256711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951561" y="6256711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111772" y="62567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0" y="6416930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3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13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52793" y="64169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13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13"/>
                </a:lnTo>
                <a:lnTo>
                  <a:pt x="32916" y="17542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312995" y="64169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473178" y="64169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631167" y="6416930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13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791379" y="6416930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13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951561" y="6416930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111772" y="64169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0" y="6577119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3"/>
                </a:lnTo>
                <a:lnTo>
                  <a:pt x="0" y="31884"/>
                </a:lnTo>
                <a:lnTo>
                  <a:pt x="1378" y="32917"/>
                </a:lnTo>
                <a:lnTo>
                  <a:pt x="18933" y="32917"/>
                </a:lnTo>
                <a:lnTo>
                  <a:pt x="27711" y="26333"/>
                </a:lnTo>
                <a:lnTo>
                  <a:pt x="27711" y="6584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152793" y="65771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84"/>
                </a:lnTo>
                <a:lnTo>
                  <a:pt x="0" y="26333"/>
                </a:lnTo>
                <a:lnTo>
                  <a:pt x="6583" y="32917"/>
                </a:lnTo>
                <a:lnTo>
                  <a:pt x="26335" y="32917"/>
                </a:lnTo>
                <a:lnTo>
                  <a:pt x="32916" y="26333"/>
                </a:lnTo>
                <a:lnTo>
                  <a:pt x="32916" y="17556"/>
                </a:lnTo>
                <a:lnTo>
                  <a:pt x="32916" y="6584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312995" y="65771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12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473178" y="65771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41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631167" y="65771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84"/>
                </a:lnTo>
                <a:lnTo>
                  <a:pt x="0" y="26333"/>
                </a:lnTo>
                <a:lnTo>
                  <a:pt x="8799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791379" y="65771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84"/>
                </a:lnTo>
                <a:lnTo>
                  <a:pt x="0" y="26333"/>
                </a:lnTo>
                <a:lnTo>
                  <a:pt x="8770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951561" y="65771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1111772" y="65771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12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0" y="6737319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3"/>
                </a:lnTo>
                <a:lnTo>
                  <a:pt x="0" y="31884"/>
                </a:lnTo>
                <a:lnTo>
                  <a:pt x="1378" y="32917"/>
                </a:lnTo>
                <a:lnTo>
                  <a:pt x="18933" y="32917"/>
                </a:lnTo>
                <a:lnTo>
                  <a:pt x="27711" y="26333"/>
                </a:lnTo>
                <a:lnTo>
                  <a:pt x="27711" y="6584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152793" y="67373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84"/>
                </a:lnTo>
                <a:lnTo>
                  <a:pt x="0" y="26333"/>
                </a:lnTo>
                <a:lnTo>
                  <a:pt x="6583" y="32917"/>
                </a:lnTo>
                <a:lnTo>
                  <a:pt x="26335" y="32917"/>
                </a:lnTo>
                <a:lnTo>
                  <a:pt x="32916" y="26333"/>
                </a:lnTo>
                <a:lnTo>
                  <a:pt x="32916" y="17556"/>
                </a:lnTo>
                <a:lnTo>
                  <a:pt x="32916" y="6584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312995" y="67373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12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473178" y="67373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41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631167" y="67373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84"/>
                </a:lnTo>
                <a:lnTo>
                  <a:pt x="0" y="26333"/>
                </a:lnTo>
                <a:lnTo>
                  <a:pt x="8799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791379" y="67373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84"/>
                </a:lnTo>
                <a:lnTo>
                  <a:pt x="0" y="26333"/>
                </a:lnTo>
                <a:lnTo>
                  <a:pt x="8770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951561" y="67373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1111772" y="67373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12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1276340" y="561592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15377" y="32920"/>
                </a:lnTo>
                <a:lnTo>
                  <a:pt x="26341" y="32920"/>
                </a:lnTo>
                <a:lnTo>
                  <a:pt x="32919" y="26313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1276340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15377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1276340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15377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6607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1276340" y="6094329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41" y="0"/>
                </a:moveTo>
                <a:lnTo>
                  <a:pt x="6578" y="0"/>
                </a:lnTo>
                <a:lnTo>
                  <a:pt x="0" y="8771"/>
                </a:lnTo>
                <a:lnTo>
                  <a:pt x="0" y="26313"/>
                </a:lnTo>
                <a:lnTo>
                  <a:pt x="6578" y="35113"/>
                </a:lnTo>
                <a:lnTo>
                  <a:pt x="15377" y="35113"/>
                </a:lnTo>
                <a:lnTo>
                  <a:pt x="26341" y="35113"/>
                </a:lnTo>
                <a:lnTo>
                  <a:pt x="32919" y="26313"/>
                </a:lnTo>
                <a:lnTo>
                  <a:pt x="32919" y="8771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1276340" y="6254518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41" y="0"/>
                </a:moveTo>
                <a:lnTo>
                  <a:pt x="6578" y="0"/>
                </a:lnTo>
                <a:lnTo>
                  <a:pt x="0" y="8771"/>
                </a:lnTo>
                <a:lnTo>
                  <a:pt x="0" y="26342"/>
                </a:lnTo>
                <a:lnTo>
                  <a:pt x="6578" y="35113"/>
                </a:lnTo>
                <a:lnTo>
                  <a:pt x="15377" y="35113"/>
                </a:lnTo>
                <a:lnTo>
                  <a:pt x="26341" y="35113"/>
                </a:lnTo>
                <a:lnTo>
                  <a:pt x="32919" y="26342"/>
                </a:lnTo>
                <a:lnTo>
                  <a:pt x="32919" y="8771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1276340" y="6414737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5113"/>
                </a:lnTo>
                <a:lnTo>
                  <a:pt x="15377" y="35113"/>
                </a:lnTo>
                <a:lnTo>
                  <a:pt x="26341" y="35113"/>
                </a:lnTo>
                <a:lnTo>
                  <a:pt x="32919" y="26313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1276340" y="65749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6"/>
                </a:lnTo>
                <a:lnTo>
                  <a:pt x="6578" y="32917"/>
                </a:lnTo>
                <a:lnTo>
                  <a:pt x="15377" y="32917"/>
                </a:lnTo>
                <a:lnTo>
                  <a:pt x="26341" y="32917"/>
                </a:lnTo>
                <a:lnTo>
                  <a:pt x="32919" y="26336"/>
                </a:lnTo>
                <a:lnTo>
                  <a:pt x="32919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1276340" y="673512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15377" y="32917"/>
                </a:lnTo>
                <a:lnTo>
                  <a:pt x="26341" y="32917"/>
                </a:lnTo>
                <a:lnTo>
                  <a:pt x="32919" y="26333"/>
                </a:lnTo>
                <a:lnTo>
                  <a:pt x="32919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1436551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15348" y="32920"/>
                </a:lnTo>
                <a:lnTo>
                  <a:pt x="26312" y="32920"/>
                </a:lnTo>
                <a:lnTo>
                  <a:pt x="32890" y="26342"/>
                </a:lnTo>
                <a:lnTo>
                  <a:pt x="32890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1436551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15348" y="32920"/>
                </a:lnTo>
                <a:lnTo>
                  <a:pt x="26312" y="32920"/>
                </a:lnTo>
                <a:lnTo>
                  <a:pt x="32890" y="26342"/>
                </a:lnTo>
                <a:lnTo>
                  <a:pt x="32890" y="6607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1436551" y="6094329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12" y="0"/>
                </a:moveTo>
                <a:lnTo>
                  <a:pt x="6578" y="0"/>
                </a:lnTo>
                <a:lnTo>
                  <a:pt x="0" y="8771"/>
                </a:lnTo>
                <a:lnTo>
                  <a:pt x="0" y="26313"/>
                </a:lnTo>
                <a:lnTo>
                  <a:pt x="6578" y="35113"/>
                </a:lnTo>
                <a:lnTo>
                  <a:pt x="15348" y="35113"/>
                </a:lnTo>
                <a:lnTo>
                  <a:pt x="26312" y="35113"/>
                </a:lnTo>
                <a:lnTo>
                  <a:pt x="32890" y="26313"/>
                </a:lnTo>
                <a:lnTo>
                  <a:pt x="32890" y="8771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1436551" y="6254518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12" y="0"/>
                </a:moveTo>
                <a:lnTo>
                  <a:pt x="6578" y="0"/>
                </a:lnTo>
                <a:lnTo>
                  <a:pt x="0" y="8771"/>
                </a:lnTo>
                <a:lnTo>
                  <a:pt x="0" y="26342"/>
                </a:lnTo>
                <a:lnTo>
                  <a:pt x="6578" y="35113"/>
                </a:lnTo>
                <a:lnTo>
                  <a:pt x="15348" y="35113"/>
                </a:lnTo>
                <a:lnTo>
                  <a:pt x="26312" y="35113"/>
                </a:lnTo>
                <a:lnTo>
                  <a:pt x="32890" y="26342"/>
                </a:lnTo>
                <a:lnTo>
                  <a:pt x="32890" y="8771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1436551" y="6414737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5113"/>
                </a:lnTo>
                <a:lnTo>
                  <a:pt x="15348" y="35113"/>
                </a:lnTo>
                <a:lnTo>
                  <a:pt x="26312" y="35113"/>
                </a:lnTo>
                <a:lnTo>
                  <a:pt x="32890" y="26313"/>
                </a:lnTo>
                <a:lnTo>
                  <a:pt x="32890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1436551" y="65749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6"/>
                </a:lnTo>
                <a:lnTo>
                  <a:pt x="6578" y="32917"/>
                </a:lnTo>
                <a:lnTo>
                  <a:pt x="15348" y="32917"/>
                </a:lnTo>
                <a:lnTo>
                  <a:pt x="26312" y="32917"/>
                </a:lnTo>
                <a:lnTo>
                  <a:pt x="32890" y="26336"/>
                </a:lnTo>
                <a:lnTo>
                  <a:pt x="32890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1436551" y="673512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15348" y="32917"/>
                </a:lnTo>
                <a:lnTo>
                  <a:pt x="26312" y="32917"/>
                </a:lnTo>
                <a:lnTo>
                  <a:pt x="32890" y="26333"/>
                </a:lnTo>
                <a:lnTo>
                  <a:pt x="32890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1596734" y="6096522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41" y="0"/>
                </a:moveTo>
                <a:lnTo>
                  <a:pt x="6578" y="0"/>
                </a:lnTo>
                <a:lnTo>
                  <a:pt x="0" y="8771"/>
                </a:lnTo>
                <a:lnTo>
                  <a:pt x="0" y="26342"/>
                </a:lnTo>
                <a:lnTo>
                  <a:pt x="6578" y="35113"/>
                </a:lnTo>
                <a:lnTo>
                  <a:pt x="17541" y="35113"/>
                </a:lnTo>
                <a:lnTo>
                  <a:pt x="26341" y="35113"/>
                </a:lnTo>
                <a:lnTo>
                  <a:pt x="32919" y="26342"/>
                </a:lnTo>
                <a:lnTo>
                  <a:pt x="32919" y="8771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1596734" y="6256711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5113"/>
                </a:lnTo>
                <a:lnTo>
                  <a:pt x="17541" y="35113"/>
                </a:lnTo>
                <a:lnTo>
                  <a:pt x="26341" y="35113"/>
                </a:lnTo>
                <a:lnTo>
                  <a:pt x="32919" y="26342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1596734" y="64169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17541" y="32920"/>
                </a:lnTo>
                <a:lnTo>
                  <a:pt x="26341" y="32920"/>
                </a:lnTo>
                <a:lnTo>
                  <a:pt x="32919" y="26313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1596734" y="65771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17541" y="32917"/>
                </a:lnTo>
                <a:lnTo>
                  <a:pt x="26341" y="32917"/>
                </a:lnTo>
                <a:lnTo>
                  <a:pt x="32919" y="26333"/>
                </a:lnTo>
                <a:lnTo>
                  <a:pt x="32919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1596734" y="6735124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26341" y="0"/>
                </a:moveTo>
                <a:lnTo>
                  <a:pt x="6578" y="0"/>
                </a:lnTo>
                <a:lnTo>
                  <a:pt x="0" y="8779"/>
                </a:lnTo>
                <a:lnTo>
                  <a:pt x="0" y="26333"/>
                </a:lnTo>
                <a:lnTo>
                  <a:pt x="6578" y="35113"/>
                </a:lnTo>
                <a:lnTo>
                  <a:pt x="17541" y="35113"/>
                </a:lnTo>
                <a:lnTo>
                  <a:pt x="26341" y="35113"/>
                </a:lnTo>
                <a:lnTo>
                  <a:pt x="32919" y="26333"/>
                </a:lnTo>
                <a:lnTo>
                  <a:pt x="32919" y="8779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2234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9327" y="5169105"/>
            <a:ext cx="1656044" cy="16598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326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2501-4EF3-419D-BA91-E5F1E0CAF222}" type="datetimeFigureOut">
              <a:rPr lang="bg-BG" smtClean="0"/>
              <a:t>18.1.2025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B489-EB4B-43D1-8727-8D5871D1C3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9175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2501-4EF3-419D-BA91-E5F1E0CAF222}" type="datetimeFigureOut">
              <a:rPr lang="bg-BG" smtClean="0"/>
              <a:t>18.1.2025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B489-EB4B-43D1-8727-8D5871D1C35D}" type="slidenum">
              <a:rPr lang="bg-BG" smtClean="0"/>
              <a:t>‹#›</a:t>
            </a:fld>
            <a:endParaRPr lang="bg-BG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13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2501-4EF3-419D-BA91-E5F1E0CAF222}" type="datetimeFigureOut">
              <a:rPr lang="bg-BG" smtClean="0"/>
              <a:t>18.1.2025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B489-EB4B-43D1-8727-8D5871D1C3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0315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2501-4EF3-419D-BA91-E5F1E0CAF222}" type="datetimeFigureOut">
              <a:rPr lang="bg-BG" smtClean="0"/>
              <a:t>18.1.2025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B489-EB4B-43D1-8727-8D5871D1C3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82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2501-4EF3-419D-BA91-E5F1E0CAF222}" type="datetimeFigureOut">
              <a:rPr lang="bg-BG" smtClean="0"/>
              <a:t>18.1.2025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B489-EB4B-43D1-8727-8D5871D1C3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0032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2501-4EF3-419D-BA91-E5F1E0CAF222}" type="datetimeFigureOut">
              <a:rPr lang="bg-BG" smtClean="0"/>
              <a:t>18.1.2025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B489-EB4B-43D1-8727-8D5871D1C3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996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2501-4EF3-419D-BA91-E5F1E0CAF222}" type="datetimeFigureOut">
              <a:rPr lang="bg-BG" smtClean="0"/>
              <a:t>18.1.2025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B489-EB4B-43D1-8727-8D5871D1C3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7968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2501-4EF3-419D-BA91-E5F1E0CAF222}" type="datetimeFigureOut">
              <a:rPr lang="bg-BG" smtClean="0"/>
              <a:t>18.1.2025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5B489-EB4B-43D1-8727-8D5871D1C3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5307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2562501-4EF3-419D-BA91-E5F1E0CAF222}" type="datetimeFigureOut">
              <a:rPr lang="bg-BG" smtClean="0"/>
              <a:t>18.1.2025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715B489-EB4B-43D1-8727-8D5871D1C3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966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Qxp2-LvOug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M0XebqSeiV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XEyV8OCgjv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eVb0kxL5v0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hyperlink" Target="https://www.youtube.com/watch?v=yCjgl_BF55c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X_2TT43PRs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g"/><Relationship Id="rId11" Type="http://schemas.openxmlformats.org/officeDocument/2006/relationships/image" Target="../media/image38.jpg"/><Relationship Id="rId5" Type="http://schemas.openxmlformats.org/officeDocument/2006/relationships/image" Target="../media/image32.jpg"/><Relationship Id="rId10" Type="http://schemas.openxmlformats.org/officeDocument/2006/relationships/image" Target="../media/image37.jpg"/><Relationship Id="rId4" Type="http://schemas.openxmlformats.org/officeDocument/2006/relationships/image" Target="../media/image31.jpg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youtube.com/watch?v=0JaHtpjzIM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youtube.com/watch?v=WgHfoGIoWK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.youtube.com/watch?v=bZWlMLLNk3Y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youtube.com/watch?v=nLwML2PagbY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youtube.com/watch?v=yHJjbj7lbDY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youtube.com/watch?v=syJ47BfQAmc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820189" y="0"/>
            <a:ext cx="10058400" cy="3566160"/>
          </a:xfrm>
        </p:spPr>
        <p:txBody>
          <a:bodyPr/>
          <a:lstStyle/>
          <a:p>
            <a:r>
              <a:rPr lang="en-US" dirty="0" smtClean="0"/>
              <a:t>Copywriting secrets</a:t>
            </a:r>
            <a:endParaRPr lang="bg-BG" dirty="0"/>
          </a:p>
        </p:txBody>
      </p:sp>
      <p:pic>
        <p:nvPicPr>
          <p:cNvPr id="1026" name="Picture 2" descr="What Is Copywriting? What Does A Copywriter Do? Get the Answers…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4"/>
          <a:stretch/>
        </p:blipFill>
        <p:spPr bwMode="auto">
          <a:xfrm>
            <a:off x="4145683" y="3731491"/>
            <a:ext cx="3889952" cy="252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4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0351" y="609600"/>
            <a:ext cx="9875520" cy="135636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987842" y="1576137"/>
            <a:ext cx="9872871" cy="40386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www.youtube.com/watch?v=Qxp2-LvOugc</a:t>
            </a:r>
            <a:r>
              <a:rPr lang="en-US" dirty="0" smtClean="0"/>
              <a:t> </a:t>
            </a:r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132" y="1965960"/>
            <a:ext cx="9139739" cy="453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2188825" y="0"/>
                </a:moveTo>
                <a:lnTo>
                  <a:pt x="0" y="0"/>
                </a:lnTo>
                <a:lnTo>
                  <a:pt x="0" y="6858000"/>
                </a:lnTo>
                <a:lnTo>
                  <a:pt x="12188825" y="6858000"/>
                </a:lnTo>
                <a:lnTo>
                  <a:pt x="12188825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124775"/>
            <a:ext cx="12188825" cy="5733415"/>
            <a:chOff x="0" y="1124775"/>
            <a:chExt cx="12188825" cy="57334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50703" y="5140070"/>
              <a:ext cx="1738122" cy="171792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1124775"/>
              <a:ext cx="11867515" cy="5196205"/>
            </a:xfrm>
            <a:custGeom>
              <a:avLst/>
              <a:gdLst/>
              <a:ahLst/>
              <a:cxnLst/>
              <a:rect l="l" t="t" r="r" b="b"/>
              <a:pathLst>
                <a:path w="11867515" h="5196205">
                  <a:moveTo>
                    <a:pt x="10918952" y="0"/>
                  </a:moveTo>
                  <a:lnTo>
                    <a:pt x="0" y="0"/>
                  </a:lnTo>
                  <a:lnTo>
                    <a:pt x="0" y="5195951"/>
                  </a:lnTo>
                  <a:lnTo>
                    <a:pt x="10918952" y="5195951"/>
                  </a:lnTo>
                  <a:lnTo>
                    <a:pt x="10918952" y="0"/>
                  </a:lnTo>
                  <a:close/>
                </a:path>
                <a:path w="11867515" h="5196205">
                  <a:moveTo>
                    <a:pt x="11307102" y="3597097"/>
                  </a:moveTo>
                  <a:lnTo>
                    <a:pt x="11302467" y="3574097"/>
                  </a:lnTo>
                  <a:lnTo>
                    <a:pt x="11289817" y="3555415"/>
                  </a:lnTo>
                  <a:lnTo>
                    <a:pt x="11274146" y="3544976"/>
                  </a:lnTo>
                  <a:lnTo>
                    <a:pt x="11270983" y="3542855"/>
                  </a:lnTo>
                  <a:lnTo>
                    <a:pt x="11247819" y="3538258"/>
                  </a:lnTo>
                  <a:lnTo>
                    <a:pt x="11224666" y="3542855"/>
                  </a:lnTo>
                  <a:lnTo>
                    <a:pt x="11205832" y="3555415"/>
                  </a:lnTo>
                  <a:lnTo>
                    <a:pt x="11193170" y="3574097"/>
                  </a:lnTo>
                  <a:lnTo>
                    <a:pt x="11188535" y="3597097"/>
                  </a:lnTo>
                  <a:lnTo>
                    <a:pt x="11193170" y="3620058"/>
                  </a:lnTo>
                  <a:lnTo>
                    <a:pt x="11195304" y="3623221"/>
                  </a:lnTo>
                  <a:lnTo>
                    <a:pt x="11205832" y="3638753"/>
                  </a:lnTo>
                  <a:lnTo>
                    <a:pt x="11224666" y="3651326"/>
                  </a:lnTo>
                  <a:lnTo>
                    <a:pt x="11247819" y="3655923"/>
                  </a:lnTo>
                  <a:lnTo>
                    <a:pt x="11270983" y="3651326"/>
                  </a:lnTo>
                  <a:lnTo>
                    <a:pt x="11274146" y="3649218"/>
                  </a:lnTo>
                  <a:lnTo>
                    <a:pt x="11289817" y="3638753"/>
                  </a:lnTo>
                  <a:lnTo>
                    <a:pt x="11300320" y="3623221"/>
                  </a:lnTo>
                  <a:lnTo>
                    <a:pt x="11302467" y="3620058"/>
                  </a:lnTo>
                  <a:lnTo>
                    <a:pt x="11307102" y="3597097"/>
                  </a:lnTo>
                  <a:close/>
                </a:path>
                <a:path w="11867515" h="5196205">
                  <a:moveTo>
                    <a:pt x="11307102" y="3041459"/>
                  </a:moveTo>
                  <a:lnTo>
                    <a:pt x="11302467" y="3018498"/>
                  </a:lnTo>
                  <a:lnTo>
                    <a:pt x="11289817" y="2999816"/>
                  </a:lnTo>
                  <a:lnTo>
                    <a:pt x="11274146" y="2989376"/>
                  </a:lnTo>
                  <a:lnTo>
                    <a:pt x="11270983" y="2987256"/>
                  </a:lnTo>
                  <a:lnTo>
                    <a:pt x="11247819" y="2982671"/>
                  </a:lnTo>
                  <a:lnTo>
                    <a:pt x="11224666" y="2987256"/>
                  </a:lnTo>
                  <a:lnTo>
                    <a:pt x="11205832" y="2999816"/>
                  </a:lnTo>
                  <a:lnTo>
                    <a:pt x="11193158" y="3018498"/>
                  </a:lnTo>
                  <a:lnTo>
                    <a:pt x="11188535" y="3041459"/>
                  </a:lnTo>
                  <a:lnTo>
                    <a:pt x="11193158" y="3064446"/>
                  </a:lnTo>
                  <a:lnTo>
                    <a:pt x="11195317" y="3067634"/>
                  </a:lnTo>
                  <a:lnTo>
                    <a:pt x="11205832" y="3083141"/>
                  </a:lnTo>
                  <a:lnTo>
                    <a:pt x="11224666" y="3095701"/>
                  </a:lnTo>
                  <a:lnTo>
                    <a:pt x="11247819" y="3100298"/>
                  </a:lnTo>
                  <a:lnTo>
                    <a:pt x="11270983" y="3095701"/>
                  </a:lnTo>
                  <a:lnTo>
                    <a:pt x="11274146" y="3093593"/>
                  </a:lnTo>
                  <a:lnTo>
                    <a:pt x="11289817" y="3083141"/>
                  </a:lnTo>
                  <a:lnTo>
                    <a:pt x="11300308" y="3067634"/>
                  </a:lnTo>
                  <a:lnTo>
                    <a:pt x="11302467" y="3064446"/>
                  </a:lnTo>
                  <a:lnTo>
                    <a:pt x="11307102" y="3041459"/>
                  </a:lnTo>
                  <a:close/>
                </a:path>
                <a:path w="11867515" h="5196205">
                  <a:moveTo>
                    <a:pt x="11307102" y="2482608"/>
                  </a:moveTo>
                  <a:lnTo>
                    <a:pt x="11302467" y="2459634"/>
                  </a:lnTo>
                  <a:lnTo>
                    <a:pt x="11289817" y="2440940"/>
                  </a:lnTo>
                  <a:lnTo>
                    <a:pt x="11274146" y="2430488"/>
                  </a:lnTo>
                  <a:lnTo>
                    <a:pt x="11270983" y="2428367"/>
                  </a:lnTo>
                  <a:lnTo>
                    <a:pt x="11247819" y="2423769"/>
                  </a:lnTo>
                  <a:lnTo>
                    <a:pt x="11224666" y="2428367"/>
                  </a:lnTo>
                  <a:lnTo>
                    <a:pt x="11205832" y="2440940"/>
                  </a:lnTo>
                  <a:lnTo>
                    <a:pt x="11193158" y="2459634"/>
                  </a:lnTo>
                  <a:lnTo>
                    <a:pt x="11188535" y="2482608"/>
                  </a:lnTo>
                  <a:lnTo>
                    <a:pt x="11193158" y="2505595"/>
                  </a:lnTo>
                  <a:lnTo>
                    <a:pt x="11205832" y="2524290"/>
                  </a:lnTo>
                  <a:lnTo>
                    <a:pt x="11224666" y="2536837"/>
                  </a:lnTo>
                  <a:lnTo>
                    <a:pt x="11247819" y="2541435"/>
                  </a:lnTo>
                  <a:lnTo>
                    <a:pt x="11270983" y="2536837"/>
                  </a:lnTo>
                  <a:lnTo>
                    <a:pt x="11274146" y="2534729"/>
                  </a:lnTo>
                  <a:lnTo>
                    <a:pt x="11289817" y="2524290"/>
                  </a:lnTo>
                  <a:lnTo>
                    <a:pt x="11300333" y="2508732"/>
                  </a:lnTo>
                  <a:lnTo>
                    <a:pt x="11302467" y="2505595"/>
                  </a:lnTo>
                  <a:lnTo>
                    <a:pt x="11307102" y="2482608"/>
                  </a:lnTo>
                  <a:close/>
                </a:path>
                <a:path w="11867515" h="5196205">
                  <a:moveTo>
                    <a:pt x="11307102" y="1927009"/>
                  </a:moveTo>
                  <a:lnTo>
                    <a:pt x="11302467" y="1904022"/>
                  </a:lnTo>
                  <a:lnTo>
                    <a:pt x="11289817" y="1885327"/>
                  </a:lnTo>
                  <a:lnTo>
                    <a:pt x="11274146" y="1874888"/>
                  </a:lnTo>
                  <a:lnTo>
                    <a:pt x="11270983" y="1872767"/>
                  </a:lnTo>
                  <a:lnTo>
                    <a:pt x="11247819" y="1868182"/>
                  </a:lnTo>
                  <a:lnTo>
                    <a:pt x="11224666" y="1872767"/>
                  </a:lnTo>
                  <a:lnTo>
                    <a:pt x="11205832" y="1885327"/>
                  </a:lnTo>
                  <a:lnTo>
                    <a:pt x="11193158" y="1904022"/>
                  </a:lnTo>
                  <a:lnTo>
                    <a:pt x="11188535" y="1927009"/>
                  </a:lnTo>
                  <a:lnTo>
                    <a:pt x="11193158" y="1949983"/>
                  </a:lnTo>
                  <a:lnTo>
                    <a:pt x="11205832" y="1968677"/>
                  </a:lnTo>
                  <a:lnTo>
                    <a:pt x="11224666" y="1981250"/>
                  </a:lnTo>
                  <a:lnTo>
                    <a:pt x="11247819" y="1985848"/>
                  </a:lnTo>
                  <a:lnTo>
                    <a:pt x="11270983" y="1981250"/>
                  </a:lnTo>
                  <a:lnTo>
                    <a:pt x="11274146" y="1979142"/>
                  </a:lnTo>
                  <a:lnTo>
                    <a:pt x="11289817" y="1968677"/>
                  </a:lnTo>
                  <a:lnTo>
                    <a:pt x="11300320" y="1953145"/>
                  </a:lnTo>
                  <a:lnTo>
                    <a:pt x="11302467" y="1949983"/>
                  </a:lnTo>
                  <a:lnTo>
                    <a:pt x="11307102" y="1927009"/>
                  </a:lnTo>
                  <a:close/>
                </a:path>
                <a:path w="11867515" h="5196205">
                  <a:moveTo>
                    <a:pt x="11307102" y="1371384"/>
                  </a:moveTo>
                  <a:lnTo>
                    <a:pt x="11302467" y="1348409"/>
                  </a:lnTo>
                  <a:lnTo>
                    <a:pt x="11289817" y="1329740"/>
                  </a:lnTo>
                  <a:lnTo>
                    <a:pt x="11274146" y="1319301"/>
                  </a:lnTo>
                  <a:lnTo>
                    <a:pt x="11270983" y="1317180"/>
                  </a:lnTo>
                  <a:lnTo>
                    <a:pt x="11247819" y="1312595"/>
                  </a:lnTo>
                  <a:lnTo>
                    <a:pt x="11224666" y="1317180"/>
                  </a:lnTo>
                  <a:lnTo>
                    <a:pt x="11205832" y="1329740"/>
                  </a:lnTo>
                  <a:lnTo>
                    <a:pt x="11193158" y="1348409"/>
                  </a:lnTo>
                  <a:lnTo>
                    <a:pt x="11188535" y="1371384"/>
                  </a:lnTo>
                  <a:lnTo>
                    <a:pt x="11193158" y="1394371"/>
                  </a:lnTo>
                  <a:lnTo>
                    <a:pt x="11195317" y="1397558"/>
                  </a:lnTo>
                  <a:lnTo>
                    <a:pt x="11205832" y="1413065"/>
                  </a:lnTo>
                  <a:lnTo>
                    <a:pt x="11224666" y="1425625"/>
                  </a:lnTo>
                  <a:lnTo>
                    <a:pt x="11247819" y="1430210"/>
                  </a:lnTo>
                  <a:lnTo>
                    <a:pt x="11270983" y="1425625"/>
                  </a:lnTo>
                  <a:lnTo>
                    <a:pt x="11274146" y="1423517"/>
                  </a:lnTo>
                  <a:lnTo>
                    <a:pt x="11289817" y="1413065"/>
                  </a:lnTo>
                  <a:lnTo>
                    <a:pt x="11300308" y="1397558"/>
                  </a:lnTo>
                  <a:lnTo>
                    <a:pt x="11302467" y="1394371"/>
                  </a:lnTo>
                  <a:lnTo>
                    <a:pt x="11307102" y="1371384"/>
                  </a:lnTo>
                  <a:close/>
                </a:path>
                <a:path w="11867515" h="5196205">
                  <a:moveTo>
                    <a:pt x="11307102" y="812520"/>
                  </a:moveTo>
                  <a:lnTo>
                    <a:pt x="11302467" y="789559"/>
                  </a:lnTo>
                  <a:lnTo>
                    <a:pt x="11289817" y="770864"/>
                  </a:lnTo>
                  <a:lnTo>
                    <a:pt x="11274146" y="760412"/>
                  </a:lnTo>
                  <a:lnTo>
                    <a:pt x="11270983" y="758291"/>
                  </a:lnTo>
                  <a:lnTo>
                    <a:pt x="11247819" y="753694"/>
                  </a:lnTo>
                  <a:lnTo>
                    <a:pt x="11224666" y="758291"/>
                  </a:lnTo>
                  <a:lnTo>
                    <a:pt x="11205832" y="770864"/>
                  </a:lnTo>
                  <a:lnTo>
                    <a:pt x="11193158" y="789559"/>
                  </a:lnTo>
                  <a:lnTo>
                    <a:pt x="11188535" y="812520"/>
                  </a:lnTo>
                  <a:lnTo>
                    <a:pt x="11193158" y="835520"/>
                  </a:lnTo>
                  <a:lnTo>
                    <a:pt x="11205832" y="854202"/>
                  </a:lnTo>
                  <a:lnTo>
                    <a:pt x="11224666" y="866762"/>
                  </a:lnTo>
                  <a:lnTo>
                    <a:pt x="11247819" y="871359"/>
                  </a:lnTo>
                  <a:lnTo>
                    <a:pt x="11270983" y="866762"/>
                  </a:lnTo>
                  <a:lnTo>
                    <a:pt x="11274146" y="864654"/>
                  </a:lnTo>
                  <a:lnTo>
                    <a:pt x="11289817" y="854202"/>
                  </a:lnTo>
                  <a:lnTo>
                    <a:pt x="11300308" y="838695"/>
                  </a:lnTo>
                  <a:lnTo>
                    <a:pt x="11302467" y="835520"/>
                  </a:lnTo>
                  <a:lnTo>
                    <a:pt x="11307102" y="812520"/>
                  </a:lnTo>
                  <a:close/>
                </a:path>
                <a:path w="11867515" h="5196205">
                  <a:moveTo>
                    <a:pt x="11866994" y="3597097"/>
                  </a:moveTo>
                  <a:lnTo>
                    <a:pt x="11862359" y="3574097"/>
                  </a:lnTo>
                  <a:lnTo>
                    <a:pt x="11849710" y="3555415"/>
                  </a:lnTo>
                  <a:lnTo>
                    <a:pt x="11834076" y="3545001"/>
                  </a:lnTo>
                  <a:lnTo>
                    <a:pt x="11830876" y="3542855"/>
                  </a:lnTo>
                  <a:lnTo>
                    <a:pt x="11807711" y="3538258"/>
                  </a:lnTo>
                  <a:lnTo>
                    <a:pt x="11784559" y="3542855"/>
                  </a:lnTo>
                  <a:lnTo>
                    <a:pt x="11765725" y="3555415"/>
                  </a:lnTo>
                  <a:lnTo>
                    <a:pt x="11753050" y="3574097"/>
                  </a:lnTo>
                  <a:lnTo>
                    <a:pt x="11748414" y="3597097"/>
                  </a:lnTo>
                  <a:lnTo>
                    <a:pt x="11753050" y="3620058"/>
                  </a:lnTo>
                  <a:lnTo>
                    <a:pt x="11765725" y="3638753"/>
                  </a:lnTo>
                  <a:lnTo>
                    <a:pt x="11784559" y="3651326"/>
                  </a:lnTo>
                  <a:lnTo>
                    <a:pt x="11807711" y="3655923"/>
                  </a:lnTo>
                  <a:lnTo>
                    <a:pt x="11830876" y="3651326"/>
                  </a:lnTo>
                  <a:lnTo>
                    <a:pt x="11834076" y="3649192"/>
                  </a:lnTo>
                  <a:lnTo>
                    <a:pt x="11849710" y="3638753"/>
                  </a:lnTo>
                  <a:lnTo>
                    <a:pt x="11860213" y="3623221"/>
                  </a:lnTo>
                  <a:lnTo>
                    <a:pt x="11862359" y="3620058"/>
                  </a:lnTo>
                  <a:lnTo>
                    <a:pt x="11866994" y="3597097"/>
                  </a:lnTo>
                  <a:close/>
                </a:path>
                <a:path w="11867515" h="5196205">
                  <a:moveTo>
                    <a:pt x="11866994" y="3041459"/>
                  </a:moveTo>
                  <a:lnTo>
                    <a:pt x="11862359" y="3018498"/>
                  </a:lnTo>
                  <a:lnTo>
                    <a:pt x="11849710" y="2999816"/>
                  </a:lnTo>
                  <a:lnTo>
                    <a:pt x="11834076" y="2989402"/>
                  </a:lnTo>
                  <a:lnTo>
                    <a:pt x="11830876" y="2987256"/>
                  </a:lnTo>
                  <a:lnTo>
                    <a:pt x="11807698" y="2982671"/>
                  </a:lnTo>
                  <a:lnTo>
                    <a:pt x="11784559" y="2987256"/>
                  </a:lnTo>
                  <a:lnTo>
                    <a:pt x="11765725" y="2999816"/>
                  </a:lnTo>
                  <a:lnTo>
                    <a:pt x="11753050" y="3018498"/>
                  </a:lnTo>
                  <a:lnTo>
                    <a:pt x="11748414" y="3041459"/>
                  </a:lnTo>
                  <a:lnTo>
                    <a:pt x="11753050" y="3064446"/>
                  </a:lnTo>
                  <a:lnTo>
                    <a:pt x="11755209" y="3067634"/>
                  </a:lnTo>
                  <a:lnTo>
                    <a:pt x="11765725" y="3083141"/>
                  </a:lnTo>
                  <a:lnTo>
                    <a:pt x="11784559" y="3095701"/>
                  </a:lnTo>
                  <a:lnTo>
                    <a:pt x="11807698" y="3100298"/>
                  </a:lnTo>
                  <a:lnTo>
                    <a:pt x="11830876" y="3095701"/>
                  </a:lnTo>
                  <a:lnTo>
                    <a:pt x="11849710" y="3083141"/>
                  </a:lnTo>
                  <a:lnTo>
                    <a:pt x="11860200" y="3067634"/>
                  </a:lnTo>
                  <a:lnTo>
                    <a:pt x="11862359" y="3064446"/>
                  </a:lnTo>
                  <a:lnTo>
                    <a:pt x="11866994" y="3041459"/>
                  </a:lnTo>
                  <a:close/>
                </a:path>
                <a:path w="11867515" h="5196205">
                  <a:moveTo>
                    <a:pt x="11866994" y="2482608"/>
                  </a:moveTo>
                  <a:lnTo>
                    <a:pt x="11862359" y="2459634"/>
                  </a:lnTo>
                  <a:lnTo>
                    <a:pt x="11849710" y="2440940"/>
                  </a:lnTo>
                  <a:lnTo>
                    <a:pt x="11834076" y="2430513"/>
                  </a:lnTo>
                  <a:lnTo>
                    <a:pt x="11830876" y="2428367"/>
                  </a:lnTo>
                  <a:lnTo>
                    <a:pt x="11807698" y="2423769"/>
                  </a:lnTo>
                  <a:lnTo>
                    <a:pt x="11784559" y="2428367"/>
                  </a:lnTo>
                  <a:lnTo>
                    <a:pt x="11765725" y="2440940"/>
                  </a:lnTo>
                  <a:lnTo>
                    <a:pt x="11753050" y="2459634"/>
                  </a:lnTo>
                  <a:lnTo>
                    <a:pt x="11748414" y="2482608"/>
                  </a:lnTo>
                  <a:lnTo>
                    <a:pt x="11753050" y="2505595"/>
                  </a:lnTo>
                  <a:lnTo>
                    <a:pt x="11765725" y="2524290"/>
                  </a:lnTo>
                  <a:lnTo>
                    <a:pt x="11784559" y="2536837"/>
                  </a:lnTo>
                  <a:lnTo>
                    <a:pt x="11807698" y="2541435"/>
                  </a:lnTo>
                  <a:lnTo>
                    <a:pt x="11830876" y="2536837"/>
                  </a:lnTo>
                  <a:lnTo>
                    <a:pt x="11834076" y="2534704"/>
                  </a:lnTo>
                  <a:lnTo>
                    <a:pt x="11849710" y="2524290"/>
                  </a:lnTo>
                  <a:lnTo>
                    <a:pt x="11860225" y="2508732"/>
                  </a:lnTo>
                  <a:lnTo>
                    <a:pt x="11862359" y="2505595"/>
                  </a:lnTo>
                  <a:lnTo>
                    <a:pt x="11866994" y="2482608"/>
                  </a:lnTo>
                  <a:close/>
                </a:path>
                <a:path w="11867515" h="5196205">
                  <a:moveTo>
                    <a:pt x="11866994" y="1927009"/>
                  </a:moveTo>
                  <a:lnTo>
                    <a:pt x="11862359" y="1904022"/>
                  </a:lnTo>
                  <a:lnTo>
                    <a:pt x="11849710" y="1885327"/>
                  </a:lnTo>
                  <a:lnTo>
                    <a:pt x="11834076" y="1874913"/>
                  </a:lnTo>
                  <a:lnTo>
                    <a:pt x="11830876" y="1872767"/>
                  </a:lnTo>
                  <a:lnTo>
                    <a:pt x="11807698" y="1868182"/>
                  </a:lnTo>
                  <a:lnTo>
                    <a:pt x="11784559" y="1872767"/>
                  </a:lnTo>
                  <a:lnTo>
                    <a:pt x="11765725" y="1885327"/>
                  </a:lnTo>
                  <a:lnTo>
                    <a:pt x="11753050" y="1904022"/>
                  </a:lnTo>
                  <a:lnTo>
                    <a:pt x="11748414" y="1927009"/>
                  </a:lnTo>
                  <a:lnTo>
                    <a:pt x="11753050" y="1949983"/>
                  </a:lnTo>
                  <a:lnTo>
                    <a:pt x="11765725" y="1968677"/>
                  </a:lnTo>
                  <a:lnTo>
                    <a:pt x="11784559" y="1981250"/>
                  </a:lnTo>
                  <a:lnTo>
                    <a:pt x="11807698" y="1985848"/>
                  </a:lnTo>
                  <a:lnTo>
                    <a:pt x="11830876" y="1981250"/>
                  </a:lnTo>
                  <a:lnTo>
                    <a:pt x="11849710" y="1968677"/>
                  </a:lnTo>
                  <a:lnTo>
                    <a:pt x="11860213" y="1953145"/>
                  </a:lnTo>
                  <a:lnTo>
                    <a:pt x="11862359" y="1949983"/>
                  </a:lnTo>
                  <a:lnTo>
                    <a:pt x="11866994" y="1927009"/>
                  </a:lnTo>
                  <a:close/>
                </a:path>
                <a:path w="11867515" h="5196205">
                  <a:moveTo>
                    <a:pt x="11866994" y="1371384"/>
                  </a:moveTo>
                  <a:lnTo>
                    <a:pt x="11862359" y="1348409"/>
                  </a:lnTo>
                  <a:lnTo>
                    <a:pt x="11849710" y="1329740"/>
                  </a:lnTo>
                  <a:lnTo>
                    <a:pt x="11834076" y="1319326"/>
                  </a:lnTo>
                  <a:lnTo>
                    <a:pt x="11830876" y="1317180"/>
                  </a:lnTo>
                  <a:lnTo>
                    <a:pt x="11807698" y="1312595"/>
                  </a:lnTo>
                  <a:lnTo>
                    <a:pt x="11784559" y="1317180"/>
                  </a:lnTo>
                  <a:lnTo>
                    <a:pt x="11765725" y="1329740"/>
                  </a:lnTo>
                  <a:lnTo>
                    <a:pt x="11753050" y="1348409"/>
                  </a:lnTo>
                  <a:lnTo>
                    <a:pt x="11748414" y="1371384"/>
                  </a:lnTo>
                  <a:lnTo>
                    <a:pt x="11753050" y="1394371"/>
                  </a:lnTo>
                  <a:lnTo>
                    <a:pt x="11755209" y="1397558"/>
                  </a:lnTo>
                  <a:lnTo>
                    <a:pt x="11765725" y="1413065"/>
                  </a:lnTo>
                  <a:lnTo>
                    <a:pt x="11784559" y="1425625"/>
                  </a:lnTo>
                  <a:lnTo>
                    <a:pt x="11807698" y="1430210"/>
                  </a:lnTo>
                  <a:lnTo>
                    <a:pt x="11830876" y="1425625"/>
                  </a:lnTo>
                  <a:lnTo>
                    <a:pt x="11849710" y="1413065"/>
                  </a:lnTo>
                  <a:lnTo>
                    <a:pt x="11860200" y="1397558"/>
                  </a:lnTo>
                  <a:lnTo>
                    <a:pt x="11862359" y="1394371"/>
                  </a:lnTo>
                  <a:lnTo>
                    <a:pt x="11866994" y="1371384"/>
                  </a:lnTo>
                  <a:close/>
                </a:path>
                <a:path w="11867515" h="5196205">
                  <a:moveTo>
                    <a:pt x="11866994" y="812520"/>
                  </a:moveTo>
                  <a:lnTo>
                    <a:pt x="11862359" y="789559"/>
                  </a:lnTo>
                  <a:lnTo>
                    <a:pt x="11849710" y="770864"/>
                  </a:lnTo>
                  <a:lnTo>
                    <a:pt x="11834076" y="760437"/>
                  </a:lnTo>
                  <a:lnTo>
                    <a:pt x="11830876" y="758291"/>
                  </a:lnTo>
                  <a:lnTo>
                    <a:pt x="11807698" y="753694"/>
                  </a:lnTo>
                  <a:lnTo>
                    <a:pt x="11784559" y="758291"/>
                  </a:lnTo>
                  <a:lnTo>
                    <a:pt x="11765725" y="770864"/>
                  </a:lnTo>
                  <a:lnTo>
                    <a:pt x="11753050" y="789559"/>
                  </a:lnTo>
                  <a:lnTo>
                    <a:pt x="11748414" y="812520"/>
                  </a:lnTo>
                  <a:lnTo>
                    <a:pt x="11753050" y="835520"/>
                  </a:lnTo>
                  <a:lnTo>
                    <a:pt x="11765725" y="854202"/>
                  </a:lnTo>
                  <a:lnTo>
                    <a:pt x="11784559" y="866762"/>
                  </a:lnTo>
                  <a:lnTo>
                    <a:pt x="11807698" y="871359"/>
                  </a:lnTo>
                  <a:lnTo>
                    <a:pt x="11830876" y="866762"/>
                  </a:lnTo>
                  <a:lnTo>
                    <a:pt x="11834076" y="864628"/>
                  </a:lnTo>
                  <a:lnTo>
                    <a:pt x="11849710" y="854202"/>
                  </a:lnTo>
                  <a:lnTo>
                    <a:pt x="11860200" y="838695"/>
                  </a:lnTo>
                  <a:lnTo>
                    <a:pt x="11862359" y="835520"/>
                  </a:lnTo>
                  <a:lnTo>
                    <a:pt x="11866994" y="8125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41728" y="1878469"/>
              <a:ext cx="2269490" cy="2902585"/>
            </a:xfrm>
            <a:custGeom>
              <a:avLst/>
              <a:gdLst/>
              <a:ahLst/>
              <a:cxnLst/>
              <a:rect l="l" t="t" r="r" b="b"/>
              <a:pathLst>
                <a:path w="2269490" h="2902585">
                  <a:moveTo>
                    <a:pt x="59296" y="617689"/>
                  </a:moveTo>
                  <a:lnTo>
                    <a:pt x="54660" y="594715"/>
                  </a:lnTo>
                  <a:lnTo>
                    <a:pt x="42011" y="576046"/>
                  </a:lnTo>
                  <a:lnTo>
                    <a:pt x="23177" y="563486"/>
                  </a:lnTo>
                  <a:lnTo>
                    <a:pt x="0" y="558901"/>
                  </a:lnTo>
                  <a:lnTo>
                    <a:pt x="0" y="617689"/>
                  </a:lnTo>
                  <a:lnTo>
                    <a:pt x="0" y="643864"/>
                  </a:lnTo>
                  <a:lnTo>
                    <a:pt x="0" y="676516"/>
                  </a:lnTo>
                  <a:lnTo>
                    <a:pt x="23177" y="671931"/>
                  </a:lnTo>
                  <a:lnTo>
                    <a:pt x="42011" y="659371"/>
                  </a:lnTo>
                  <a:lnTo>
                    <a:pt x="52501" y="643864"/>
                  </a:lnTo>
                  <a:lnTo>
                    <a:pt x="54660" y="640676"/>
                  </a:lnTo>
                  <a:lnTo>
                    <a:pt x="59296" y="617689"/>
                  </a:lnTo>
                  <a:close/>
                </a:path>
                <a:path w="2269490" h="2902585">
                  <a:moveTo>
                    <a:pt x="59296" y="58826"/>
                  </a:moveTo>
                  <a:lnTo>
                    <a:pt x="54660" y="35864"/>
                  </a:lnTo>
                  <a:lnTo>
                    <a:pt x="42011" y="17170"/>
                  </a:lnTo>
                  <a:lnTo>
                    <a:pt x="23177" y="4597"/>
                  </a:lnTo>
                  <a:lnTo>
                    <a:pt x="0" y="0"/>
                  </a:lnTo>
                  <a:lnTo>
                    <a:pt x="0" y="58826"/>
                  </a:lnTo>
                  <a:lnTo>
                    <a:pt x="0" y="85001"/>
                  </a:lnTo>
                  <a:lnTo>
                    <a:pt x="0" y="117665"/>
                  </a:lnTo>
                  <a:lnTo>
                    <a:pt x="23177" y="113068"/>
                  </a:lnTo>
                  <a:lnTo>
                    <a:pt x="42011" y="100507"/>
                  </a:lnTo>
                  <a:lnTo>
                    <a:pt x="52501" y="85001"/>
                  </a:lnTo>
                  <a:lnTo>
                    <a:pt x="54660" y="81826"/>
                  </a:lnTo>
                  <a:lnTo>
                    <a:pt x="59296" y="58826"/>
                  </a:lnTo>
                  <a:close/>
                </a:path>
                <a:path w="2269490" h="2902585">
                  <a:moveTo>
                    <a:pt x="619175" y="2843403"/>
                  </a:moveTo>
                  <a:lnTo>
                    <a:pt x="614553" y="2820403"/>
                  </a:lnTo>
                  <a:lnTo>
                    <a:pt x="601891" y="2801721"/>
                  </a:lnTo>
                  <a:lnTo>
                    <a:pt x="583057" y="2789161"/>
                  </a:lnTo>
                  <a:lnTo>
                    <a:pt x="559892" y="2784564"/>
                  </a:lnTo>
                  <a:lnTo>
                    <a:pt x="559892" y="2843403"/>
                  </a:lnTo>
                  <a:lnTo>
                    <a:pt x="559892" y="2869527"/>
                  </a:lnTo>
                  <a:lnTo>
                    <a:pt x="559892" y="2902229"/>
                  </a:lnTo>
                  <a:lnTo>
                    <a:pt x="583057" y="2897632"/>
                  </a:lnTo>
                  <a:lnTo>
                    <a:pt x="601891" y="2885059"/>
                  </a:lnTo>
                  <a:lnTo>
                    <a:pt x="612406" y="2869527"/>
                  </a:lnTo>
                  <a:lnTo>
                    <a:pt x="614553" y="2866364"/>
                  </a:lnTo>
                  <a:lnTo>
                    <a:pt x="619175" y="2843403"/>
                  </a:lnTo>
                  <a:close/>
                </a:path>
                <a:path w="2269490" h="2902585">
                  <a:moveTo>
                    <a:pt x="619175" y="2287765"/>
                  </a:moveTo>
                  <a:lnTo>
                    <a:pt x="614553" y="2264803"/>
                  </a:lnTo>
                  <a:lnTo>
                    <a:pt x="601891" y="2246122"/>
                  </a:lnTo>
                  <a:lnTo>
                    <a:pt x="583057" y="2233561"/>
                  </a:lnTo>
                  <a:lnTo>
                    <a:pt x="559892" y="2228977"/>
                  </a:lnTo>
                  <a:lnTo>
                    <a:pt x="559892" y="2287765"/>
                  </a:lnTo>
                  <a:lnTo>
                    <a:pt x="559892" y="2313940"/>
                  </a:lnTo>
                  <a:lnTo>
                    <a:pt x="559892" y="2346604"/>
                  </a:lnTo>
                  <a:lnTo>
                    <a:pt x="583057" y="2342007"/>
                  </a:lnTo>
                  <a:lnTo>
                    <a:pt x="601891" y="2329446"/>
                  </a:lnTo>
                  <a:lnTo>
                    <a:pt x="612381" y="2313940"/>
                  </a:lnTo>
                  <a:lnTo>
                    <a:pt x="614553" y="2310752"/>
                  </a:lnTo>
                  <a:lnTo>
                    <a:pt x="619175" y="2287765"/>
                  </a:lnTo>
                  <a:close/>
                </a:path>
                <a:path w="2269490" h="2902585">
                  <a:moveTo>
                    <a:pt x="619175" y="1728914"/>
                  </a:moveTo>
                  <a:lnTo>
                    <a:pt x="614553" y="1705940"/>
                  </a:lnTo>
                  <a:lnTo>
                    <a:pt x="601891" y="1687245"/>
                  </a:lnTo>
                  <a:lnTo>
                    <a:pt x="583057" y="1674672"/>
                  </a:lnTo>
                  <a:lnTo>
                    <a:pt x="559892" y="1670075"/>
                  </a:lnTo>
                  <a:lnTo>
                    <a:pt x="559892" y="1728914"/>
                  </a:lnTo>
                  <a:lnTo>
                    <a:pt x="559892" y="1755038"/>
                  </a:lnTo>
                  <a:lnTo>
                    <a:pt x="559892" y="1787740"/>
                  </a:lnTo>
                  <a:lnTo>
                    <a:pt x="583057" y="1783143"/>
                  </a:lnTo>
                  <a:lnTo>
                    <a:pt x="601891" y="1770595"/>
                  </a:lnTo>
                  <a:lnTo>
                    <a:pt x="612419" y="1755038"/>
                  </a:lnTo>
                  <a:lnTo>
                    <a:pt x="614553" y="1751901"/>
                  </a:lnTo>
                  <a:lnTo>
                    <a:pt x="619175" y="1728914"/>
                  </a:lnTo>
                  <a:close/>
                </a:path>
                <a:path w="2269490" h="2902585">
                  <a:moveTo>
                    <a:pt x="619175" y="1173314"/>
                  </a:moveTo>
                  <a:lnTo>
                    <a:pt x="614553" y="1150327"/>
                  </a:lnTo>
                  <a:lnTo>
                    <a:pt x="601891" y="1131633"/>
                  </a:lnTo>
                  <a:lnTo>
                    <a:pt x="583057" y="1119073"/>
                  </a:lnTo>
                  <a:lnTo>
                    <a:pt x="559892" y="1114488"/>
                  </a:lnTo>
                  <a:lnTo>
                    <a:pt x="559892" y="1173314"/>
                  </a:lnTo>
                  <a:lnTo>
                    <a:pt x="559892" y="1199451"/>
                  </a:lnTo>
                  <a:lnTo>
                    <a:pt x="559892" y="1232154"/>
                  </a:lnTo>
                  <a:lnTo>
                    <a:pt x="583057" y="1227556"/>
                  </a:lnTo>
                  <a:lnTo>
                    <a:pt x="601891" y="1214983"/>
                  </a:lnTo>
                  <a:lnTo>
                    <a:pt x="612406" y="1199451"/>
                  </a:lnTo>
                  <a:lnTo>
                    <a:pt x="614553" y="1196289"/>
                  </a:lnTo>
                  <a:lnTo>
                    <a:pt x="619175" y="1173314"/>
                  </a:lnTo>
                  <a:close/>
                </a:path>
                <a:path w="2269490" h="2902585">
                  <a:moveTo>
                    <a:pt x="619175" y="617689"/>
                  </a:moveTo>
                  <a:lnTo>
                    <a:pt x="614553" y="594715"/>
                  </a:lnTo>
                  <a:lnTo>
                    <a:pt x="601891" y="576046"/>
                  </a:lnTo>
                  <a:lnTo>
                    <a:pt x="586270" y="565632"/>
                  </a:lnTo>
                  <a:lnTo>
                    <a:pt x="583057" y="563486"/>
                  </a:lnTo>
                  <a:lnTo>
                    <a:pt x="559892" y="558901"/>
                  </a:lnTo>
                  <a:lnTo>
                    <a:pt x="536752" y="563486"/>
                  </a:lnTo>
                  <a:lnTo>
                    <a:pt x="517906" y="576046"/>
                  </a:lnTo>
                  <a:lnTo>
                    <a:pt x="505244" y="594715"/>
                  </a:lnTo>
                  <a:lnTo>
                    <a:pt x="500608" y="617689"/>
                  </a:lnTo>
                  <a:lnTo>
                    <a:pt x="505244" y="640676"/>
                  </a:lnTo>
                  <a:lnTo>
                    <a:pt x="507403" y="643864"/>
                  </a:lnTo>
                  <a:lnTo>
                    <a:pt x="517906" y="659371"/>
                  </a:lnTo>
                  <a:lnTo>
                    <a:pt x="536752" y="671931"/>
                  </a:lnTo>
                  <a:lnTo>
                    <a:pt x="559892" y="676516"/>
                  </a:lnTo>
                  <a:lnTo>
                    <a:pt x="583057" y="671931"/>
                  </a:lnTo>
                  <a:lnTo>
                    <a:pt x="586270" y="669785"/>
                  </a:lnTo>
                  <a:lnTo>
                    <a:pt x="601891" y="659371"/>
                  </a:lnTo>
                  <a:lnTo>
                    <a:pt x="612381" y="643864"/>
                  </a:lnTo>
                  <a:lnTo>
                    <a:pt x="614553" y="640676"/>
                  </a:lnTo>
                  <a:lnTo>
                    <a:pt x="619175" y="617689"/>
                  </a:lnTo>
                  <a:close/>
                </a:path>
                <a:path w="2269490" h="2902585">
                  <a:moveTo>
                    <a:pt x="619175" y="58826"/>
                  </a:moveTo>
                  <a:lnTo>
                    <a:pt x="614553" y="35864"/>
                  </a:lnTo>
                  <a:lnTo>
                    <a:pt x="601891" y="17170"/>
                  </a:lnTo>
                  <a:lnTo>
                    <a:pt x="586270" y="6743"/>
                  </a:lnTo>
                  <a:lnTo>
                    <a:pt x="583057" y="4597"/>
                  </a:lnTo>
                  <a:lnTo>
                    <a:pt x="559892" y="0"/>
                  </a:lnTo>
                  <a:lnTo>
                    <a:pt x="536752" y="4597"/>
                  </a:lnTo>
                  <a:lnTo>
                    <a:pt x="517906" y="17170"/>
                  </a:lnTo>
                  <a:lnTo>
                    <a:pt x="505244" y="35864"/>
                  </a:lnTo>
                  <a:lnTo>
                    <a:pt x="500608" y="58826"/>
                  </a:lnTo>
                  <a:lnTo>
                    <a:pt x="505244" y="81826"/>
                  </a:lnTo>
                  <a:lnTo>
                    <a:pt x="517906" y="100507"/>
                  </a:lnTo>
                  <a:lnTo>
                    <a:pt x="536752" y="113068"/>
                  </a:lnTo>
                  <a:lnTo>
                    <a:pt x="559892" y="117665"/>
                  </a:lnTo>
                  <a:lnTo>
                    <a:pt x="583057" y="113068"/>
                  </a:lnTo>
                  <a:lnTo>
                    <a:pt x="586270" y="110934"/>
                  </a:lnTo>
                  <a:lnTo>
                    <a:pt x="601891" y="100507"/>
                  </a:lnTo>
                  <a:lnTo>
                    <a:pt x="612394" y="85001"/>
                  </a:lnTo>
                  <a:lnTo>
                    <a:pt x="614553" y="81826"/>
                  </a:lnTo>
                  <a:lnTo>
                    <a:pt x="619175" y="58826"/>
                  </a:lnTo>
                  <a:close/>
                </a:path>
                <a:path w="2269490" h="2902585">
                  <a:moveTo>
                    <a:pt x="1182357" y="2843403"/>
                  </a:moveTo>
                  <a:lnTo>
                    <a:pt x="1177734" y="2820403"/>
                  </a:lnTo>
                  <a:lnTo>
                    <a:pt x="1165085" y="2801721"/>
                  </a:lnTo>
                  <a:lnTo>
                    <a:pt x="1149451" y="2791295"/>
                  </a:lnTo>
                  <a:lnTo>
                    <a:pt x="1146263" y="2789161"/>
                  </a:lnTo>
                  <a:lnTo>
                    <a:pt x="1123124" y="2784564"/>
                  </a:lnTo>
                  <a:lnTo>
                    <a:pt x="1099959" y="2789161"/>
                  </a:lnTo>
                  <a:lnTo>
                    <a:pt x="1081125" y="2801721"/>
                  </a:lnTo>
                  <a:lnTo>
                    <a:pt x="1068463" y="2820403"/>
                  </a:lnTo>
                  <a:lnTo>
                    <a:pt x="1063840" y="2843403"/>
                  </a:lnTo>
                  <a:lnTo>
                    <a:pt x="1068463" y="2866364"/>
                  </a:lnTo>
                  <a:lnTo>
                    <a:pt x="1081125" y="2885059"/>
                  </a:lnTo>
                  <a:lnTo>
                    <a:pt x="1099959" y="2897632"/>
                  </a:lnTo>
                  <a:lnTo>
                    <a:pt x="1123124" y="2902229"/>
                  </a:lnTo>
                  <a:lnTo>
                    <a:pt x="1146263" y="2897632"/>
                  </a:lnTo>
                  <a:lnTo>
                    <a:pt x="1149451" y="2895498"/>
                  </a:lnTo>
                  <a:lnTo>
                    <a:pt x="1165085" y="2885059"/>
                  </a:lnTo>
                  <a:lnTo>
                    <a:pt x="1175588" y="2869527"/>
                  </a:lnTo>
                  <a:lnTo>
                    <a:pt x="1177734" y="2866364"/>
                  </a:lnTo>
                  <a:lnTo>
                    <a:pt x="1182357" y="2843403"/>
                  </a:lnTo>
                  <a:close/>
                </a:path>
                <a:path w="2269490" h="2902585">
                  <a:moveTo>
                    <a:pt x="1182357" y="2287765"/>
                  </a:moveTo>
                  <a:lnTo>
                    <a:pt x="1177734" y="2264803"/>
                  </a:lnTo>
                  <a:lnTo>
                    <a:pt x="1165085" y="2246122"/>
                  </a:lnTo>
                  <a:lnTo>
                    <a:pt x="1149451" y="2235695"/>
                  </a:lnTo>
                  <a:lnTo>
                    <a:pt x="1146263" y="2233561"/>
                  </a:lnTo>
                  <a:lnTo>
                    <a:pt x="1123124" y="2228977"/>
                  </a:lnTo>
                  <a:lnTo>
                    <a:pt x="1099959" y="2233561"/>
                  </a:lnTo>
                  <a:lnTo>
                    <a:pt x="1081125" y="2246122"/>
                  </a:lnTo>
                  <a:lnTo>
                    <a:pt x="1068463" y="2264803"/>
                  </a:lnTo>
                  <a:lnTo>
                    <a:pt x="1063840" y="2287765"/>
                  </a:lnTo>
                  <a:lnTo>
                    <a:pt x="1068463" y="2310752"/>
                  </a:lnTo>
                  <a:lnTo>
                    <a:pt x="1070622" y="2313940"/>
                  </a:lnTo>
                  <a:lnTo>
                    <a:pt x="1081125" y="2329446"/>
                  </a:lnTo>
                  <a:lnTo>
                    <a:pt x="1099959" y="2342007"/>
                  </a:lnTo>
                  <a:lnTo>
                    <a:pt x="1123124" y="2346604"/>
                  </a:lnTo>
                  <a:lnTo>
                    <a:pt x="1146263" y="2342007"/>
                  </a:lnTo>
                  <a:lnTo>
                    <a:pt x="1149451" y="2339873"/>
                  </a:lnTo>
                  <a:lnTo>
                    <a:pt x="1165085" y="2329446"/>
                  </a:lnTo>
                  <a:lnTo>
                    <a:pt x="1175575" y="2313940"/>
                  </a:lnTo>
                  <a:lnTo>
                    <a:pt x="1177734" y="2310752"/>
                  </a:lnTo>
                  <a:lnTo>
                    <a:pt x="1182357" y="2287765"/>
                  </a:lnTo>
                  <a:close/>
                </a:path>
                <a:path w="2269490" h="2902585">
                  <a:moveTo>
                    <a:pt x="1182357" y="1728914"/>
                  </a:moveTo>
                  <a:lnTo>
                    <a:pt x="1177734" y="1705940"/>
                  </a:lnTo>
                  <a:lnTo>
                    <a:pt x="1165085" y="1687245"/>
                  </a:lnTo>
                  <a:lnTo>
                    <a:pt x="1149451" y="1676806"/>
                  </a:lnTo>
                  <a:lnTo>
                    <a:pt x="1146263" y="1674672"/>
                  </a:lnTo>
                  <a:lnTo>
                    <a:pt x="1123124" y="1670075"/>
                  </a:lnTo>
                  <a:lnTo>
                    <a:pt x="1099959" y="1674672"/>
                  </a:lnTo>
                  <a:lnTo>
                    <a:pt x="1081125" y="1687245"/>
                  </a:lnTo>
                  <a:lnTo>
                    <a:pt x="1068463" y="1705940"/>
                  </a:lnTo>
                  <a:lnTo>
                    <a:pt x="1063840" y="1728914"/>
                  </a:lnTo>
                  <a:lnTo>
                    <a:pt x="1068463" y="1751901"/>
                  </a:lnTo>
                  <a:lnTo>
                    <a:pt x="1081125" y="1770595"/>
                  </a:lnTo>
                  <a:lnTo>
                    <a:pt x="1099959" y="1783143"/>
                  </a:lnTo>
                  <a:lnTo>
                    <a:pt x="1123124" y="1787740"/>
                  </a:lnTo>
                  <a:lnTo>
                    <a:pt x="1146263" y="1783143"/>
                  </a:lnTo>
                  <a:lnTo>
                    <a:pt x="1149451" y="1781022"/>
                  </a:lnTo>
                  <a:lnTo>
                    <a:pt x="1165085" y="1770595"/>
                  </a:lnTo>
                  <a:lnTo>
                    <a:pt x="1175600" y="1755038"/>
                  </a:lnTo>
                  <a:lnTo>
                    <a:pt x="1177734" y="1751901"/>
                  </a:lnTo>
                  <a:lnTo>
                    <a:pt x="1182357" y="1728914"/>
                  </a:lnTo>
                  <a:close/>
                </a:path>
                <a:path w="2269490" h="2902585">
                  <a:moveTo>
                    <a:pt x="1182357" y="1173314"/>
                  </a:moveTo>
                  <a:lnTo>
                    <a:pt x="1177734" y="1150327"/>
                  </a:lnTo>
                  <a:lnTo>
                    <a:pt x="1165085" y="1131633"/>
                  </a:lnTo>
                  <a:lnTo>
                    <a:pt x="1149451" y="1121206"/>
                  </a:lnTo>
                  <a:lnTo>
                    <a:pt x="1146263" y="1119073"/>
                  </a:lnTo>
                  <a:lnTo>
                    <a:pt x="1123124" y="1114488"/>
                  </a:lnTo>
                  <a:lnTo>
                    <a:pt x="1099959" y="1119073"/>
                  </a:lnTo>
                  <a:lnTo>
                    <a:pt x="1081125" y="1131633"/>
                  </a:lnTo>
                  <a:lnTo>
                    <a:pt x="1068463" y="1150327"/>
                  </a:lnTo>
                  <a:lnTo>
                    <a:pt x="1063840" y="1173314"/>
                  </a:lnTo>
                  <a:lnTo>
                    <a:pt x="1068463" y="1196289"/>
                  </a:lnTo>
                  <a:lnTo>
                    <a:pt x="1081125" y="1214983"/>
                  </a:lnTo>
                  <a:lnTo>
                    <a:pt x="1099959" y="1227556"/>
                  </a:lnTo>
                  <a:lnTo>
                    <a:pt x="1123124" y="1232154"/>
                  </a:lnTo>
                  <a:lnTo>
                    <a:pt x="1146263" y="1227556"/>
                  </a:lnTo>
                  <a:lnTo>
                    <a:pt x="1149451" y="1225423"/>
                  </a:lnTo>
                  <a:lnTo>
                    <a:pt x="1165085" y="1214983"/>
                  </a:lnTo>
                  <a:lnTo>
                    <a:pt x="1175588" y="1199451"/>
                  </a:lnTo>
                  <a:lnTo>
                    <a:pt x="1177734" y="1196289"/>
                  </a:lnTo>
                  <a:lnTo>
                    <a:pt x="1182357" y="1173314"/>
                  </a:lnTo>
                  <a:close/>
                </a:path>
                <a:path w="2269490" h="2902585">
                  <a:moveTo>
                    <a:pt x="1182357" y="617689"/>
                  </a:moveTo>
                  <a:lnTo>
                    <a:pt x="1177734" y="594715"/>
                  </a:lnTo>
                  <a:lnTo>
                    <a:pt x="1165085" y="576046"/>
                  </a:lnTo>
                  <a:lnTo>
                    <a:pt x="1149451" y="565619"/>
                  </a:lnTo>
                  <a:lnTo>
                    <a:pt x="1146263" y="563486"/>
                  </a:lnTo>
                  <a:lnTo>
                    <a:pt x="1123124" y="558901"/>
                  </a:lnTo>
                  <a:lnTo>
                    <a:pt x="1099959" y="563486"/>
                  </a:lnTo>
                  <a:lnTo>
                    <a:pt x="1081125" y="576046"/>
                  </a:lnTo>
                  <a:lnTo>
                    <a:pt x="1068463" y="594715"/>
                  </a:lnTo>
                  <a:lnTo>
                    <a:pt x="1063840" y="617689"/>
                  </a:lnTo>
                  <a:lnTo>
                    <a:pt x="1068463" y="640676"/>
                  </a:lnTo>
                  <a:lnTo>
                    <a:pt x="1070622" y="643864"/>
                  </a:lnTo>
                  <a:lnTo>
                    <a:pt x="1081125" y="659371"/>
                  </a:lnTo>
                  <a:lnTo>
                    <a:pt x="1099959" y="671931"/>
                  </a:lnTo>
                  <a:lnTo>
                    <a:pt x="1123124" y="676516"/>
                  </a:lnTo>
                  <a:lnTo>
                    <a:pt x="1146263" y="671931"/>
                  </a:lnTo>
                  <a:lnTo>
                    <a:pt x="1149451" y="669798"/>
                  </a:lnTo>
                  <a:lnTo>
                    <a:pt x="1165085" y="659371"/>
                  </a:lnTo>
                  <a:lnTo>
                    <a:pt x="1175575" y="643864"/>
                  </a:lnTo>
                  <a:lnTo>
                    <a:pt x="1177734" y="640676"/>
                  </a:lnTo>
                  <a:lnTo>
                    <a:pt x="1182357" y="617689"/>
                  </a:lnTo>
                  <a:close/>
                </a:path>
                <a:path w="2269490" h="2902585">
                  <a:moveTo>
                    <a:pt x="1182357" y="58826"/>
                  </a:moveTo>
                  <a:lnTo>
                    <a:pt x="1177734" y="35864"/>
                  </a:lnTo>
                  <a:lnTo>
                    <a:pt x="1165085" y="17170"/>
                  </a:lnTo>
                  <a:lnTo>
                    <a:pt x="1149451" y="6731"/>
                  </a:lnTo>
                  <a:lnTo>
                    <a:pt x="1146263" y="4597"/>
                  </a:lnTo>
                  <a:lnTo>
                    <a:pt x="1123124" y="0"/>
                  </a:lnTo>
                  <a:lnTo>
                    <a:pt x="1099959" y="4597"/>
                  </a:lnTo>
                  <a:lnTo>
                    <a:pt x="1081125" y="17170"/>
                  </a:lnTo>
                  <a:lnTo>
                    <a:pt x="1068463" y="35864"/>
                  </a:lnTo>
                  <a:lnTo>
                    <a:pt x="1063840" y="58826"/>
                  </a:lnTo>
                  <a:lnTo>
                    <a:pt x="1068463" y="81826"/>
                  </a:lnTo>
                  <a:lnTo>
                    <a:pt x="1081125" y="100507"/>
                  </a:lnTo>
                  <a:lnTo>
                    <a:pt x="1099959" y="113068"/>
                  </a:lnTo>
                  <a:lnTo>
                    <a:pt x="1123124" y="117665"/>
                  </a:lnTo>
                  <a:lnTo>
                    <a:pt x="1146263" y="113068"/>
                  </a:lnTo>
                  <a:lnTo>
                    <a:pt x="1149451" y="110947"/>
                  </a:lnTo>
                  <a:lnTo>
                    <a:pt x="1165085" y="100507"/>
                  </a:lnTo>
                  <a:lnTo>
                    <a:pt x="1175575" y="85001"/>
                  </a:lnTo>
                  <a:lnTo>
                    <a:pt x="1177734" y="81826"/>
                  </a:lnTo>
                  <a:lnTo>
                    <a:pt x="1182357" y="58826"/>
                  </a:lnTo>
                  <a:close/>
                </a:path>
                <a:path w="2269490" h="2902585">
                  <a:moveTo>
                    <a:pt x="1709343" y="565607"/>
                  </a:moveTo>
                  <a:lnTo>
                    <a:pt x="1706156" y="563486"/>
                  </a:lnTo>
                  <a:lnTo>
                    <a:pt x="1683016" y="558901"/>
                  </a:lnTo>
                  <a:lnTo>
                    <a:pt x="1659851" y="563486"/>
                  </a:lnTo>
                  <a:lnTo>
                    <a:pt x="1641017" y="576046"/>
                  </a:lnTo>
                  <a:lnTo>
                    <a:pt x="1628355" y="594715"/>
                  </a:lnTo>
                  <a:lnTo>
                    <a:pt x="1623733" y="617689"/>
                  </a:lnTo>
                  <a:lnTo>
                    <a:pt x="1628355" y="640676"/>
                  </a:lnTo>
                  <a:lnTo>
                    <a:pt x="1630514" y="643864"/>
                  </a:lnTo>
                  <a:lnTo>
                    <a:pt x="1641017" y="659371"/>
                  </a:lnTo>
                  <a:lnTo>
                    <a:pt x="1659851" y="671931"/>
                  </a:lnTo>
                  <a:lnTo>
                    <a:pt x="1683016" y="676516"/>
                  </a:lnTo>
                  <a:lnTo>
                    <a:pt x="1706156" y="671931"/>
                  </a:lnTo>
                  <a:lnTo>
                    <a:pt x="1709343" y="669810"/>
                  </a:lnTo>
                  <a:lnTo>
                    <a:pt x="1709343" y="643864"/>
                  </a:lnTo>
                  <a:lnTo>
                    <a:pt x="1709343" y="617689"/>
                  </a:lnTo>
                  <a:lnTo>
                    <a:pt x="1709343" y="565607"/>
                  </a:lnTo>
                  <a:close/>
                </a:path>
                <a:path w="2269490" h="2902585">
                  <a:moveTo>
                    <a:pt x="1709343" y="6718"/>
                  </a:moveTo>
                  <a:lnTo>
                    <a:pt x="1706156" y="4597"/>
                  </a:lnTo>
                  <a:lnTo>
                    <a:pt x="1683016" y="0"/>
                  </a:lnTo>
                  <a:lnTo>
                    <a:pt x="1659851" y="4597"/>
                  </a:lnTo>
                  <a:lnTo>
                    <a:pt x="1641017" y="17170"/>
                  </a:lnTo>
                  <a:lnTo>
                    <a:pt x="1628355" y="35864"/>
                  </a:lnTo>
                  <a:lnTo>
                    <a:pt x="1623733" y="58826"/>
                  </a:lnTo>
                  <a:lnTo>
                    <a:pt x="1628355" y="81826"/>
                  </a:lnTo>
                  <a:lnTo>
                    <a:pt x="1641017" y="100507"/>
                  </a:lnTo>
                  <a:lnTo>
                    <a:pt x="1659851" y="113068"/>
                  </a:lnTo>
                  <a:lnTo>
                    <a:pt x="1683016" y="117665"/>
                  </a:lnTo>
                  <a:lnTo>
                    <a:pt x="1706156" y="113068"/>
                  </a:lnTo>
                  <a:lnTo>
                    <a:pt x="1709343" y="110947"/>
                  </a:lnTo>
                  <a:lnTo>
                    <a:pt x="1709343" y="85001"/>
                  </a:lnTo>
                  <a:lnTo>
                    <a:pt x="1709343" y="58826"/>
                  </a:lnTo>
                  <a:lnTo>
                    <a:pt x="1709343" y="6718"/>
                  </a:lnTo>
                  <a:close/>
                </a:path>
                <a:path w="2269490" h="2902585">
                  <a:moveTo>
                    <a:pt x="1742300" y="2843403"/>
                  </a:moveTo>
                  <a:lnTo>
                    <a:pt x="1737664" y="2820403"/>
                  </a:lnTo>
                  <a:lnTo>
                    <a:pt x="1725002" y="2801721"/>
                  </a:lnTo>
                  <a:lnTo>
                    <a:pt x="1709343" y="2791295"/>
                  </a:lnTo>
                  <a:lnTo>
                    <a:pt x="1706156" y="2789161"/>
                  </a:lnTo>
                  <a:lnTo>
                    <a:pt x="1683016" y="2784564"/>
                  </a:lnTo>
                  <a:lnTo>
                    <a:pt x="1659851" y="2789161"/>
                  </a:lnTo>
                  <a:lnTo>
                    <a:pt x="1641017" y="2801721"/>
                  </a:lnTo>
                  <a:lnTo>
                    <a:pt x="1628355" y="2820403"/>
                  </a:lnTo>
                  <a:lnTo>
                    <a:pt x="1623733" y="2843403"/>
                  </a:lnTo>
                  <a:lnTo>
                    <a:pt x="1628355" y="2866364"/>
                  </a:lnTo>
                  <a:lnTo>
                    <a:pt x="1630489" y="2869527"/>
                  </a:lnTo>
                  <a:lnTo>
                    <a:pt x="1641017" y="2885059"/>
                  </a:lnTo>
                  <a:lnTo>
                    <a:pt x="1659851" y="2897632"/>
                  </a:lnTo>
                  <a:lnTo>
                    <a:pt x="1683016" y="2902229"/>
                  </a:lnTo>
                  <a:lnTo>
                    <a:pt x="1706156" y="2897632"/>
                  </a:lnTo>
                  <a:lnTo>
                    <a:pt x="1709343" y="2895511"/>
                  </a:lnTo>
                  <a:lnTo>
                    <a:pt x="1725002" y="2885059"/>
                  </a:lnTo>
                  <a:lnTo>
                    <a:pt x="1735518" y="2869527"/>
                  </a:lnTo>
                  <a:lnTo>
                    <a:pt x="1737664" y="2866364"/>
                  </a:lnTo>
                  <a:lnTo>
                    <a:pt x="1742300" y="2843403"/>
                  </a:lnTo>
                  <a:close/>
                </a:path>
                <a:path w="2269490" h="2902585">
                  <a:moveTo>
                    <a:pt x="1742300" y="2287765"/>
                  </a:moveTo>
                  <a:lnTo>
                    <a:pt x="1737664" y="2264803"/>
                  </a:lnTo>
                  <a:lnTo>
                    <a:pt x="1725002" y="2246122"/>
                  </a:lnTo>
                  <a:lnTo>
                    <a:pt x="1709343" y="2235695"/>
                  </a:lnTo>
                  <a:lnTo>
                    <a:pt x="1706156" y="2233561"/>
                  </a:lnTo>
                  <a:lnTo>
                    <a:pt x="1683016" y="2228977"/>
                  </a:lnTo>
                  <a:lnTo>
                    <a:pt x="1659851" y="2233561"/>
                  </a:lnTo>
                  <a:lnTo>
                    <a:pt x="1641017" y="2246122"/>
                  </a:lnTo>
                  <a:lnTo>
                    <a:pt x="1628355" y="2264803"/>
                  </a:lnTo>
                  <a:lnTo>
                    <a:pt x="1623733" y="2287765"/>
                  </a:lnTo>
                  <a:lnTo>
                    <a:pt x="1628355" y="2310752"/>
                  </a:lnTo>
                  <a:lnTo>
                    <a:pt x="1630514" y="2313940"/>
                  </a:lnTo>
                  <a:lnTo>
                    <a:pt x="1641017" y="2329446"/>
                  </a:lnTo>
                  <a:lnTo>
                    <a:pt x="1659851" y="2342007"/>
                  </a:lnTo>
                  <a:lnTo>
                    <a:pt x="1683016" y="2346604"/>
                  </a:lnTo>
                  <a:lnTo>
                    <a:pt x="1706156" y="2342007"/>
                  </a:lnTo>
                  <a:lnTo>
                    <a:pt x="1709343" y="2339886"/>
                  </a:lnTo>
                  <a:lnTo>
                    <a:pt x="1725002" y="2329446"/>
                  </a:lnTo>
                  <a:lnTo>
                    <a:pt x="1735493" y="2313940"/>
                  </a:lnTo>
                  <a:lnTo>
                    <a:pt x="1737664" y="2310752"/>
                  </a:lnTo>
                  <a:lnTo>
                    <a:pt x="1742300" y="2287765"/>
                  </a:lnTo>
                  <a:close/>
                </a:path>
                <a:path w="2269490" h="2902585">
                  <a:moveTo>
                    <a:pt x="1742300" y="1728914"/>
                  </a:moveTo>
                  <a:lnTo>
                    <a:pt x="1737664" y="1705940"/>
                  </a:lnTo>
                  <a:lnTo>
                    <a:pt x="1725002" y="1687245"/>
                  </a:lnTo>
                  <a:lnTo>
                    <a:pt x="1709343" y="1676806"/>
                  </a:lnTo>
                  <a:lnTo>
                    <a:pt x="1706156" y="1674672"/>
                  </a:lnTo>
                  <a:lnTo>
                    <a:pt x="1683016" y="1670075"/>
                  </a:lnTo>
                  <a:lnTo>
                    <a:pt x="1659851" y="1674672"/>
                  </a:lnTo>
                  <a:lnTo>
                    <a:pt x="1641017" y="1687245"/>
                  </a:lnTo>
                  <a:lnTo>
                    <a:pt x="1628355" y="1705940"/>
                  </a:lnTo>
                  <a:lnTo>
                    <a:pt x="1623733" y="1728914"/>
                  </a:lnTo>
                  <a:lnTo>
                    <a:pt x="1628355" y="1751901"/>
                  </a:lnTo>
                  <a:lnTo>
                    <a:pt x="1630476" y="1755038"/>
                  </a:lnTo>
                  <a:lnTo>
                    <a:pt x="1641017" y="1770595"/>
                  </a:lnTo>
                  <a:lnTo>
                    <a:pt x="1659851" y="1783143"/>
                  </a:lnTo>
                  <a:lnTo>
                    <a:pt x="1683016" y="1787740"/>
                  </a:lnTo>
                  <a:lnTo>
                    <a:pt x="1706156" y="1783143"/>
                  </a:lnTo>
                  <a:lnTo>
                    <a:pt x="1709343" y="1781022"/>
                  </a:lnTo>
                  <a:lnTo>
                    <a:pt x="1725002" y="1770595"/>
                  </a:lnTo>
                  <a:lnTo>
                    <a:pt x="1735531" y="1755038"/>
                  </a:lnTo>
                  <a:lnTo>
                    <a:pt x="1737664" y="1751901"/>
                  </a:lnTo>
                  <a:lnTo>
                    <a:pt x="1742300" y="1728914"/>
                  </a:lnTo>
                  <a:close/>
                </a:path>
                <a:path w="2269490" h="2902585">
                  <a:moveTo>
                    <a:pt x="1742300" y="1173314"/>
                  </a:moveTo>
                  <a:lnTo>
                    <a:pt x="1709343" y="1173314"/>
                  </a:lnTo>
                  <a:lnTo>
                    <a:pt x="1709343" y="1121206"/>
                  </a:lnTo>
                  <a:lnTo>
                    <a:pt x="1706156" y="1119073"/>
                  </a:lnTo>
                  <a:lnTo>
                    <a:pt x="1683016" y="1114488"/>
                  </a:lnTo>
                  <a:lnTo>
                    <a:pt x="1659851" y="1119073"/>
                  </a:lnTo>
                  <a:lnTo>
                    <a:pt x="1641017" y="1131633"/>
                  </a:lnTo>
                  <a:lnTo>
                    <a:pt x="1628355" y="1150327"/>
                  </a:lnTo>
                  <a:lnTo>
                    <a:pt x="1623733" y="1173314"/>
                  </a:lnTo>
                  <a:lnTo>
                    <a:pt x="1628355" y="1196289"/>
                  </a:lnTo>
                  <a:lnTo>
                    <a:pt x="1630489" y="1199451"/>
                  </a:lnTo>
                  <a:lnTo>
                    <a:pt x="1641017" y="1214983"/>
                  </a:lnTo>
                  <a:lnTo>
                    <a:pt x="1659851" y="1227556"/>
                  </a:lnTo>
                  <a:lnTo>
                    <a:pt x="1683016" y="1232154"/>
                  </a:lnTo>
                  <a:lnTo>
                    <a:pt x="1706156" y="1227556"/>
                  </a:lnTo>
                  <a:lnTo>
                    <a:pt x="1709343" y="1225435"/>
                  </a:lnTo>
                  <a:lnTo>
                    <a:pt x="1725002" y="1214983"/>
                  </a:lnTo>
                  <a:lnTo>
                    <a:pt x="1737664" y="1196289"/>
                  </a:lnTo>
                  <a:lnTo>
                    <a:pt x="1742300" y="1173314"/>
                  </a:lnTo>
                  <a:close/>
                </a:path>
                <a:path w="2269490" h="2902585">
                  <a:moveTo>
                    <a:pt x="2269236" y="2791282"/>
                  </a:moveTo>
                  <a:lnTo>
                    <a:pt x="2266048" y="2789161"/>
                  </a:lnTo>
                  <a:lnTo>
                    <a:pt x="2242909" y="2784564"/>
                  </a:lnTo>
                  <a:lnTo>
                    <a:pt x="2219731" y="2789161"/>
                  </a:lnTo>
                  <a:lnTo>
                    <a:pt x="2200897" y="2801721"/>
                  </a:lnTo>
                  <a:lnTo>
                    <a:pt x="2188248" y="2820403"/>
                  </a:lnTo>
                  <a:lnTo>
                    <a:pt x="2183625" y="2843403"/>
                  </a:lnTo>
                  <a:lnTo>
                    <a:pt x="2188248" y="2866364"/>
                  </a:lnTo>
                  <a:lnTo>
                    <a:pt x="2190381" y="2869527"/>
                  </a:lnTo>
                  <a:lnTo>
                    <a:pt x="2200897" y="2885059"/>
                  </a:lnTo>
                  <a:lnTo>
                    <a:pt x="2219731" y="2897632"/>
                  </a:lnTo>
                  <a:lnTo>
                    <a:pt x="2242909" y="2902229"/>
                  </a:lnTo>
                  <a:lnTo>
                    <a:pt x="2266048" y="2897632"/>
                  </a:lnTo>
                  <a:lnTo>
                    <a:pt x="2269236" y="2895511"/>
                  </a:lnTo>
                  <a:lnTo>
                    <a:pt x="2269236" y="2869527"/>
                  </a:lnTo>
                  <a:lnTo>
                    <a:pt x="2269236" y="2843403"/>
                  </a:lnTo>
                  <a:lnTo>
                    <a:pt x="2269236" y="2791282"/>
                  </a:lnTo>
                  <a:close/>
                </a:path>
                <a:path w="2269490" h="2902585">
                  <a:moveTo>
                    <a:pt x="2269236" y="2235682"/>
                  </a:moveTo>
                  <a:lnTo>
                    <a:pt x="2266048" y="2233561"/>
                  </a:lnTo>
                  <a:lnTo>
                    <a:pt x="2242909" y="2228977"/>
                  </a:lnTo>
                  <a:lnTo>
                    <a:pt x="2219731" y="2233561"/>
                  </a:lnTo>
                  <a:lnTo>
                    <a:pt x="2200897" y="2246122"/>
                  </a:lnTo>
                  <a:lnTo>
                    <a:pt x="2188248" y="2264803"/>
                  </a:lnTo>
                  <a:lnTo>
                    <a:pt x="2183625" y="2287765"/>
                  </a:lnTo>
                  <a:lnTo>
                    <a:pt x="2188248" y="2310752"/>
                  </a:lnTo>
                  <a:lnTo>
                    <a:pt x="2200897" y="2329446"/>
                  </a:lnTo>
                  <a:lnTo>
                    <a:pt x="2219731" y="2342007"/>
                  </a:lnTo>
                  <a:lnTo>
                    <a:pt x="2242909" y="2346604"/>
                  </a:lnTo>
                  <a:lnTo>
                    <a:pt x="2266048" y="2342007"/>
                  </a:lnTo>
                  <a:lnTo>
                    <a:pt x="2269236" y="2339886"/>
                  </a:lnTo>
                  <a:lnTo>
                    <a:pt x="2269236" y="2313940"/>
                  </a:lnTo>
                  <a:lnTo>
                    <a:pt x="2269236" y="2287765"/>
                  </a:lnTo>
                  <a:lnTo>
                    <a:pt x="2269236" y="2235682"/>
                  </a:lnTo>
                  <a:close/>
                </a:path>
                <a:path w="2269490" h="2902585">
                  <a:moveTo>
                    <a:pt x="2269236" y="1676793"/>
                  </a:moveTo>
                  <a:lnTo>
                    <a:pt x="2266048" y="1674672"/>
                  </a:lnTo>
                  <a:lnTo>
                    <a:pt x="2242909" y="1670075"/>
                  </a:lnTo>
                  <a:lnTo>
                    <a:pt x="2219731" y="1674672"/>
                  </a:lnTo>
                  <a:lnTo>
                    <a:pt x="2200897" y="1687245"/>
                  </a:lnTo>
                  <a:lnTo>
                    <a:pt x="2188248" y="1705940"/>
                  </a:lnTo>
                  <a:lnTo>
                    <a:pt x="2183612" y="1728914"/>
                  </a:lnTo>
                  <a:lnTo>
                    <a:pt x="2188248" y="1751901"/>
                  </a:lnTo>
                  <a:lnTo>
                    <a:pt x="2190369" y="1755038"/>
                  </a:lnTo>
                  <a:lnTo>
                    <a:pt x="2200897" y="1770595"/>
                  </a:lnTo>
                  <a:lnTo>
                    <a:pt x="2219731" y="1783143"/>
                  </a:lnTo>
                  <a:lnTo>
                    <a:pt x="2242909" y="1787740"/>
                  </a:lnTo>
                  <a:lnTo>
                    <a:pt x="2266048" y="1783143"/>
                  </a:lnTo>
                  <a:lnTo>
                    <a:pt x="2269236" y="1781022"/>
                  </a:lnTo>
                  <a:lnTo>
                    <a:pt x="2269236" y="1755038"/>
                  </a:lnTo>
                  <a:lnTo>
                    <a:pt x="2269236" y="1728914"/>
                  </a:lnTo>
                  <a:lnTo>
                    <a:pt x="2269236" y="1676793"/>
                  </a:lnTo>
                  <a:close/>
                </a:path>
                <a:path w="2269490" h="2902585">
                  <a:moveTo>
                    <a:pt x="2269236" y="1121206"/>
                  </a:moveTo>
                  <a:lnTo>
                    <a:pt x="2266048" y="1119073"/>
                  </a:lnTo>
                  <a:lnTo>
                    <a:pt x="2242909" y="1114488"/>
                  </a:lnTo>
                  <a:lnTo>
                    <a:pt x="2219731" y="1119073"/>
                  </a:lnTo>
                  <a:lnTo>
                    <a:pt x="2200897" y="1131633"/>
                  </a:lnTo>
                  <a:lnTo>
                    <a:pt x="2188248" y="1150327"/>
                  </a:lnTo>
                  <a:lnTo>
                    <a:pt x="2183612" y="1173314"/>
                  </a:lnTo>
                  <a:lnTo>
                    <a:pt x="2188248" y="1196289"/>
                  </a:lnTo>
                  <a:lnTo>
                    <a:pt x="2190381" y="1199451"/>
                  </a:lnTo>
                  <a:lnTo>
                    <a:pt x="2200897" y="1214983"/>
                  </a:lnTo>
                  <a:lnTo>
                    <a:pt x="2219731" y="1227556"/>
                  </a:lnTo>
                  <a:lnTo>
                    <a:pt x="2242909" y="1232154"/>
                  </a:lnTo>
                  <a:lnTo>
                    <a:pt x="2266048" y="1227556"/>
                  </a:lnTo>
                  <a:lnTo>
                    <a:pt x="2269236" y="1225435"/>
                  </a:lnTo>
                  <a:lnTo>
                    <a:pt x="2269236" y="1199451"/>
                  </a:lnTo>
                  <a:lnTo>
                    <a:pt x="2269236" y="1173314"/>
                  </a:lnTo>
                  <a:lnTo>
                    <a:pt x="2269236" y="1121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2444" y="1878469"/>
              <a:ext cx="645795" cy="2902585"/>
            </a:xfrm>
            <a:custGeom>
              <a:avLst/>
              <a:gdLst/>
              <a:ahLst/>
              <a:cxnLst/>
              <a:rect l="l" t="t" r="r" b="b"/>
              <a:pathLst>
                <a:path w="645795" h="2902585">
                  <a:moveTo>
                    <a:pt x="85661" y="565632"/>
                  </a:moveTo>
                  <a:lnTo>
                    <a:pt x="82461" y="563486"/>
                  </a:lnTo>
                  <a:lnTo>
                    <a:pt x="59283" y="558901"/>
                  </a:lnTo>
                  <a:lnTo>
                    <a:pt x="36144" y="563486"/>
                  </a:lnTo>
                  <a:lnTo>
                    <a:pt x="17310" y="576046"/>
                  </a:lnTo>
                  <a:lnTo>
                    <a:pt x="4635" y="594715"/>
                  </a:lnTo>
                  <a:lnTo>
                    <a:pt x="0" y="617689"/>
                  </a:lnTo>
                  <a:lnTo>
                    <a:pt x="4635" y="640676"/>
                  </a:lnTo>
                  <a:lnTo>
                    <a:pt x="6794" y="643864"/>
                  </a:lnTo>
                  <a:lnTo>
                    <a:pt x="17310" y="659371"/>
                  </a:lnTo>
                  <a:lnTo>
                    <a:pt x="36144" y="671931"/>
                  </a:lnTo>
                  <a:lnTo>
                    <a:pt x="59283" y="676516"/>
                  </a:lnTo>
                  <a:lnTo>
                    <a:pt x="82461" y="671931"/>
                  </a:lnTo>
                  <a:lnTo>
                    <a:pt x="85661" y="669785"/>
                  </a:lnTo>
                  <a:lnTo>
                    <a:pt x="85661" y="643864"/>
                  </a:lnTo>
                  <a:lnTo>
                    <a:pt x="85661" y="617689"/>
                  </a:lnTo>
                  <a:lnTo>
                    <a:pt x="85661" y="565632"/>
                  </a:lnTo>
                  <a:close/>
                </a:path>
                <a:path w="645795" h="2902585">
                  <a:moveTo>
                    <a:pt x="85661" y="6731"/>
                  </a:moveTo>
                  <a:lnTo>
                    <a:pt x="82461" y="4597"/>
                  </a:lnTo>
                  <a:lnTo>
                    <a:pt x="59283" y="0"/>
                  </a:lnTo>
                  <a:lnTo>
                    <a:pt x="36144" y="4597"/>
                  </a:lnTo>
                  <a:lnTo>
                    <a:pt x="17310" y="17170"/>
                  </a:lnTo>
                  <a:lnTo>
                    <a:pt x="4635" y="35864"/>
                  </a:lnTo>
                  <a:lnTo>
                    <a:pt x="0" y="58826"/>
                  </a:lnTo>
                  <a:lnTo>
                    <a:pt x="4635" y="81826"/>
                  </a:lnTo>
                  <a:lnTo>
                    <a:pt x="17310" y="100507"/>
                  </a:lnTo>
                  <a:lnTo>
                    <a:pt x="36144" y="113068"/>
                  </a:lnTo>
                  <a:lnTo>
                    <a:pt x="59283" y="117665"/>
                  </a:lnTo>
                  <a:lnTo>
                    <a:pt x="82461" y="113068"/>
                  </a:lnTo>
                  <a:lnTo>
                    <a:pt x="85661" y="110934"/>
                  </a:lnTo>
                  <a:lnTo>
                    <a:pt x="85661" y="85001"/>
                  </a:lnTo>
                  <a:lnTo>
                    <a:pt x="85661" y="58826"/>
                  </a:lnTo>
                  <a:lnTo>
                    <a:pt x="85661" y="6731"/>
                  </a:lnTo>
                  <a:close/>
                </a:path>
                <a:path w="645795" h="2902585">
                  <a:moveTo>
                    <a:pt x="118579" y="2843403"/>
                  </a:moveTo>
                  <a:lnTo>
                    <a:pt x="113944" y="2820403"/>
                  </a:lnTo>
                  <a:lnTo>
                    <a:pt x="101295" y="2801721"/>
                  </a:lnTo>
                  <a:lnTo>
                    <a:pt x="85661" y="2791307"/>
                  </a:lnTo>
                  <a:lnTo>
                    <a:pt x="82461" y="2789161"/>
                  </a:lnTo>
                  <a:lnTo>
                    <a:pt x="59283" y="2784564"/>
                  </a:lnTo>
                  <a:lnTo>
                    <a:pt x="36144" y="2789161"/>
                  </a:lnTo>
                  <a:lnTo>
                    <a:pt x="17310" y="2801721"/>
                  </a:lnTo>
                  <a:lnTo>
                    <a:pt x="4635" y="2820403"/>
                  </a:lnTo>
                  <a:lnTo>
                    <a:pt x="0" y="2843403"/>
                  </a:lnTo>
                  <a:lnTo>
                    <a:pt x="4635" y="2866364"/>
                  </a:lnTo>
                  <a:lnTo>
                    <a:pt x="17310" y="2885059"/>
                  </a:lnTo>
                  <a:lnTo>
                    <a:pt x="36144" y="2897632"/>
                  </a:lnTo>
                  <a:lnTo>
                    <a:pt x="59283" y="2902229"/>
                  </a:lnTo>
                  <a:lnTo>
                    <a:pt x="82461" y="2897632"/>
                  </a:lnTo>
                  <a:lnTo>
                    <a:pt x="85661" y="2895498"/>
                  </a:lnTo>
                  <a:lnTo>
                    <a:pt x="101295" y="2885059"/>
                  </a:lnTo>
                  <a:lnTo>
                    <a:pt x="111798" y="2869527"/>
                  </a:lnTo>
                  <a:lnTo>
                    <a:pt x="113944" y="2866364"/>
                  </a:lnTo>
                  <a:lnTo>
                    <a:pt x="118579" y="2843403"/>
                  </a:lnTo>
                  <a:close/>
                </a:path>
                <a:path w="645795" h="2902585">
                  <a:moveTo>
                    <a:pt x="118579" y="2287765"/>
                  </a:moveTo>
                  <a:lnTo>
                    <a:pt x="113944" y="2264803"/>
                  </a:lnTo>
                  <a:lnTo>
                    <a:pt x="101295" y="2246122"/>
                  </a:lnTo>
                  <a:lnTo>
                    <a:pt x="85661" y="2235708"/>
                  </a:lnTo>
                  <a:lnTo>
                    <a:pt x="82461" y="2233574"/>
                  </a:lnTo>
                  <a:lnTo>
                    <a:pt x="59283" y="2228977"/>
                  </a:lnTo>
                  <a:lnTo>
                    <a:pt x="36144" y="2233574"/>
                  </a:lnTo>
                  <a:lnTo>
                    <a:pt x="17310" y="2246122"/>
                  </a:lnTo>
                  <a:lnTo>
                    <a:pt x="4635" y="2264803"/>
                  </a:lnTo>
                  <a:lnTo>
                    <a:pt x="0" y="2287765"/>
                  </a:lnTo>
                  <a:lnTo>
                    <a:pt x="4635" y="2310752"/>
                  </a:lnTo>
                  <a:lnTo>
                    <a:pt x="6794" y="2313940"/>
                  </a:lnTo>
                  <a:lnTo>
                    <a:pt x="17310" y="2329446"/>
                  </a:lnTo>
                  <a:lnTo>
                    <a:pt x="36144" y="2342007"/>
                  </a:lnTo>
                  <a:lnTo>
                    <a:pt x="59283" y="2346604"/>
                  </a:lnTo>
                  <a:lnTo>
                    <a:pt x="82461" y="2342007"/>
                  </a:lnTo>
                  <a:lnTo>
                    <a:pt x="85661" y="2339873"/>
                  </a:lnTo>
                  <a:lnTo>
                    <a:pt x="101295" y="2329446"/>
                  </a:lnTo>
                  <a:lnTo>
                    <a:pt x="111785" y="2313940"/>
                  </a:lnTo>
                  <a:lnTo>
                    <a:pt x="113944" y="2310752"/>
                  </a:lnTo>
                  <a:lnTo>
                    <a:pt x="118579" y="2287765"/>
                  </a:lnTo>
                  <a:close/>
                </a:path>
                <a:path w="645795" h="2902585">
                  <a:moveTo>
                    <a:pt x="118579" y="1728914"/>
                  </a:moveTo>
                  <a:lnTo>
                    <a:pt x="113944" y="1705940"/>
                  </a:lnTo>
                  <a:lnTo>
                    <a:pt x="101295" y="1687245"/>
                  </a:lnTo>
                  <a:lnTo>
                    <a:pt x="85661" y="1676819"/>
                  </a:lnTo>
                  <a:lnTo>
                    <a:pt x="82461" y="1674672"/>
                  </a:lnTo>
                  <a:lnTo>
                    <a:pt x="59283" y="1670075"/>
                  </a:lnTo>
                  <a:lnTo>
                    <a:pt x="36144" y="1674672"/>
                  </a:lnTo>
                  <a:lnTo>
                    <a:pt x="17310" y="1687245"/>
                  </a:lnTo>
                  <a:lnTo>
                    <a:pt x="4635" y="1705940"/>
                  </a:lnTo>
                  <a:lnTo>
                    <a:pt x="0" y="1728914"/>
                  </a:lnTo>
                  <a:lnTo>
                    <a:pt x="4635" y="1751901"/>
                  </a:lnTo>
                  <a:lnTo>
                    <a:pt x="17310" y="1770595"/>
                  </a:lnTo>
                  <a:lnTo>
                    <a:pt x="36144" y="1783143"/>
                  </a:lnTo>
                  <a:lnTo>
                    <a:pt x="59283" y="1787740"/>
                  </a:lnTo>
                  <a:lnTo>
                    <a:pt x="82461" y="1783143"/>
                  </a:lnTo>
                  <a:lnTo>
                    <a:pt x="85661" y="1781009"/>
                  </a:lnTo>
                  <a:lnTo>
                    <a:pt x="101295" y="1770595"/>
                  </a:lnTo>
                  <a:lnTo>
                    <a:pt x="111810" y="1755038"/>
                  </a:lnTo>
                  <a:lnTo>
                    <a:pt x="113944" y="1751901"/>
                  </a:lnTo>
                  <a:lnTo>
                    <a:pt x="118579" y="1728914"/>
                  </a:lnTo>
                  <a:close/>
                </a:path>
                <a:path w="645795" h="2902585">
                  <a:moveTo>
                    <a:pt x="118579" y="1173314"/>
                  </a:moveTo>
                  <a:lnTo>
                    <a:pt x="113944" y="1150327"/>
                  </a:lnTo>
                  <a:lnTo>
                    <a:pt x="101295" y="1131633"/>
                  </a:lnTo>
                  <a:lnTo>
                    <a:pt x="85661" y="1121219"/>
                  </a:lnTo>
                  <a:lnTo>
                    <a:pt x="82461" y="1119073"/>
                  </a:lnTo>
                  <a:lnTo>
                    <a:pt x="59283" y="1114488"/>
                  </a:lnTo>
                  <a:lnTo>
                    <a:pt x="36144" y="1119073"/>
                  </a:lnTo>
                  <a:lnTo>
                    <a:pt x="17310" y="1131633"/>
                  </a:lnTo>
                  <a:lnTo>
                    <a:pt x="4635" y="1150327"/>
                  </a:lnTo>
                  <a:lnTo>
                    <a:pt x="0" y="1173314"/>
                  </a:lnTo>
                  <a:lnTo>
                    <a:pt x="4635" y="1196289"/>
                  </a:lnTo>
                  <a:lnTo>
                    <a:pt x="17310" y="1214983"/>
                  </a:lnTo>
                  <a:lnTo>
                    <a:pt x="36144" y="1227556"/>
                  </a:lnTo>
                  <a:lnTo>
                    <a:pt x="59283" y="1232154"/>
                  </a:lnTo>
                  <a:lnTo>
                    <a:pt x="82461" y="1227556"/>
                  </a:lnTo>
                  <a:lnTo>
                    <a:pt x="101295" y="1214983"/>
                  </a:lnTo>
                  <a:lnTo>
                    <a:pt x="111798" y="1199451"/>
                  </a:lnTo>
                  <a:lnTo>
                    <a:pt x="113944" y="1196289"/>
                  </a:lnTo>
                  <a:lnTo>
                    <a:pt x="118579" y="1173314"/>
                  </a:lnTo>
                  <a:close/>
                </a:path>
                <a:path w="645795" h="2902585">
                  <a:moveTo>
                    <a:pt x="645553" y="2791295"/>
                  </a:moveTo>
                  <a:lnTo>
                    <a:pt x="642340" y="2789161"/>
                  </a:lnTo>
                  <a:lnTo>
                    <a:pt x="619175" y="2784564"/>
                  </a:lnTo>
                  <a:lnTo>
                    <a:pt x="596036" y="2789161"/>
                  </a:lnTo>
                  <a:lnTo>
                    <a:pt x="577202" y="2801721"/>
                  </a:lnTo>
                  <a:lnTo>
                    <a:pt x="564527" y="2820403"/>
                  </a:lnTo>
                  <a:lnTo>
                    <a:pt x="559892" y="2843403"/>
                  </a:lnTo>
                  <a:lnTo>
                    <a:pt x="564527" y="2866364"/>
                  </a:lnTo>
                  <a:lnTo>
                    <a:pt x="577202" y="2885059"/>
                  </a:lnTo>
                  <a:lnTo>
                    <a:pt x="596036" y="2897632"/>
                  </a:lnTo>
                  <a:lnTo>
                    <a:pt x="619175" y="2902229"/>
                  </a:lnTo>
                  <a:lnTo>
                    <a:pt x="642340" y="2897632"/>
                  </a:lnTo>
                  <a:lnTo>
                    <a:pt x="645553" y="2895498"/>
                  </a:lnTo>
                  <a:lnTo>
                    <a:pt x="645553" y="2869527"/>
                  </a:lnTo>
                  <a:lnTo>
                    <a:pt x="645553" y="2843403"/>
                  </a:lnTo>
                  <a:lnTo>
                    <a:pt x="645553" y="2791295"/>
                  </a:lnTo>
                  <a:close/>
                </a:path>
                <a:path w="645795" h="2902585">
                  <a:moveTo>
                    <a:pt x="645553" y="2235708"/>
                  </a:moveTo>
                  <a:lnTo>
                    <a:pt x="642340" y="2233561"/>
                  </a:lnTo>
                  <a:lnTo>
                    <a:pt x="619175" y="2228977"/>
                  </a:lnTo>
                  <a:lnTo>
                    <a:pt x="596036" y="2233561"/>
                  </a:lnTo>
                  <a:lnTo>
                    <a:pt x="577189" y="2246122"/>
                  </a:lnTo>
                  <a:lnTo>
                    <a:pt x="564527" y="2264803"/>
                  </a:lnTo>
                  <a:lnTo>
                    <a:pt x="559892" y="2287765"/>
                  </a:lnTo>
                  <a:lnTo>
                    <a:pt x="564527" y="2310752"/>
                  </a:lnTo>
                  <a:lnTo>
                    <a:pt x="566686" y="2313940"/>
                  </a:lnTo>
                  <a:lnTo>
                    <a:pt x="577189" y="2329446"/>
                  </a:lnTo>
                  <a:lnTo>
                    <a:pt x="596036" y="2342007"/>
                  </a:lnTo>
                  <a:lnTo>
                    <a:pt x="619175" y="2346604"/>
                  </a:lnTo>
                  <a:lnTo>
                    <a:pt x="642340" y="2342007"/>
                  </a:lnTo>
                  <a:lnTo>
                    <a:pt x="645553" y="2339873"/>
                  </a:lnTo>
                  <a:lnTo>
                    <a:pt x="645553" y="2313940"/>
                  </a:lnTo>
                  <a:lnTo>
                    <a:pt x="645553" y="2287765"/>
                  </a:lnTo>
                  <a:lnTo>
                    <a:pt x="645553" y="2235708"/>
                  </a:lnTo>
                  <a:close/>
                </a:path>
                <a:path w="645795" h="2902585">
                  <a:moveTo>
                    <a:pt x="645553" y="1676819"/>
                  </a:moveTo>
                  <a:lnTo>
                    <a:pt x="642340" y="1674672"/>
                  </a:lnTo>
                  <a:lnTo>
                    <a:pt x="619175" y="1670075"/>
                  </a:lnTo>
                  <a:lnTo>
                    <a:pt x="596036" y="1674672"/>
                  </a:lnTo>
                  <a:lnTo>
                    <a:pt x="577189" y="1687245"/>
                  </a:lnTo>
                  <a:lnTo>
                    <a:pt x="564527" y="1705940"/>
                  </a:lnTo>
                  <a:lnTo>
                    <a:pt x="559892" y="1728914"/>
                  </a:lnTo>
                  <a:lnTo>
                    <a:pt x="564527" y="1751901"/>
                  </a:lnTo>
                  <a:lnTo>
                    <a:pt x="577189" y="1770595"/>
                  </a:lnTo>
                  <a:lnTo>
                    <a:pt x="596036" y="1783143"/>
                  </a:lnTo>
                  <a:lnTo>
                    <a:pt x="619175" y="1787740"/>
                  </a:lnTo>
                  <a:lnTo>
                    <a:pt x="642340" y="1783143"/>
                  </a:lnTo>
                  <a:lnTo>
                    <a:pt x="645553" y="1781009"/>
                  </a:lnTo>
                  <a:lnTo>
                    <a:pt x="645553" y="1755038"/>
                  </a:lnTo>
                  <a:lnTo>
                    <a:pt x="645553" y="1728914"/>
                  </a:lnTo>
                  <a:lnTo>
                    <a:pt x="645553" y="1676819"/>
                  </a:lnTo>
                  <a:close/>
                </a:path>
                <a:path w="645795" h="2902585">
                  <a:moveTo>
                    <a:pt x="645553" y="1121219"/>
                  </a:moveTo>
                  <a:lnTo>
                    <a:pt x="642340" y="1119073"/>
                  </a:lnTo>
                  <a:lnTo>
                    <a:pt x="619175" y="1114488"/>
                  </a:lnTo>
                  <a:lnTo>
                    <a:pt x="596036" y="1119073"/>
                  </a:lnTo>
                  <a:lnTo>
                    <a:pt x="577189" y="1131633"/>
                  </a:lnTo>
                  <a:lnTo>
                    <a:pt x="564527" y="1150327"/>
                  </a:lnTo>
                  <a:lnTo>
                    <a:pt x="559892" y="1173314"/>
                  </a:lnTo>
                  <a:lnTo>
                    <a:pt x="564527" y="1196289"/>
                  </a:lnTo>
                  <a:lnTo>
                    <a:pt x="577189" y="1214983"/>
                  </a:lnTo>
                  <a:lnTo>
                    <a:pt x="596036" y="1227556"/>
                  </a:lnTo>
                  <a:lnTo>
                    <a:pt x="619175" y="1232154"/>
                  </a:lnTo>
                  <a:lnTo>
                    <a:pt x="642340" y="1227556"/>
                  </a:lnTo>
                  <a:lnTo>
                    <a:pt x="645553" y="1225410"/>
                  </a:lnTo>
                  <a:lnTo>
                    <a:pt x="645553" y="1199451"/>
                  </a:lnTo>
                  <a:lnTo>
                    <a:pt x="645553" y="1173314"/>
                  </a:lnTo>
                  <a:lnTo>
                    <a:pt x="645553" y="1121219"/>
                  </a:lnTo>
                  <a:close/>
                </a:path>
                <a:path w="645795" h="2902585">
                  <a:moveTo>
                    <a:pt x="645553" y="617689"/>
                  </a:moveTo>
                  <a:lnTo>
                    <a:pt x="559892" y="617689"/>
                  </a:lnTo>
                  <a:lnTo>
                    <a:pt x="564527" y="640676"/>
                  </a:lnTo>
                  <a:lnTo>
                    <a:pt x="577189" y="659371"/>
                  </a:lnTo>
                  <a:lnTo>
                    <a:pt x="596036" y="671931"/>
                  </a:lnTo>
                  <a:lnTo>
                    <a:pt x="619175" y="676516"/>
                  </a:lnTo>
                  <a:lnTo>
                    <a:pt x="642340" y="671931"/>
                  </a:lnTo>
                  <a:lnTo>
                    <a:pt x="645553" y="669785"/>
                  </a:lnTo>
                  <a:lnTo>
                    <a:pt x="645553" y="6176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82609" y="6240157"/>
              <a:ext cx="2592705" cy="161290"/>
            </a:xfrm>
            <a:custGeom>
              <a:avLst/>
              <a:gdLst/>
              <a:ahLst/>
              <a:cxnLst/>
              <a:rect l="l" t="t" r="r" b="b"/>
              <a:pathLst>
                <a:path w="2592704" h="161289">
                  <a:moveTo>
                    <a:pt x="2592324" y="0"/>
                  </a:moveTo>
                  <a:lnTo>
                    <a:pt x="0" y="0"/>
                  </a:lnTo>
                  <a:lnTo>
                    <a:pt x="0" y="161124"/>
                  </a:lnTo>
                  <a:lnTo>
                    <a:pt x="2592324" y="161124"/>
                  </a:lnTo>
                  <a:lnTo>
                    <a:pt x="2592324" y="0"/>
                  </a:lnTo>
                  <a:close/>
                </a:path>
              </a:pathLst>
            </a:custGeom>
            <a:solidFill>
              <a:srgbClr val="3E4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5196" y="1412760"/>
              <a:ext cx="2657855" cy="47251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8592" y="1412760"/>
              <a:ext cx="2657855" cy="47251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5231" y="1412760"/>
              <a:ext cx="2657856" cy="4725162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26363" y="364312"/>
            <a:ext cx="987552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95"/>
              </a:spcBef>
            </a:pPr>
            <a:r>
              <a:rPr lang="en-US" sz="4000" spc="-45" dirty="0" smtClean="0"/>
              <a:t>Spread the insight </a:t>
            </a:r>
            <a:r>
              <a:rPr sz="4000" spc="-45" dirty="0" smtClean="0"/>
              <a:t>Digital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9932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2188825" y="0"/>
                </a:moveTo>
                <a:lnTo>
                  <a:pt x="0" y="0"/>
                </a:lnTo>
                <a:lnTo>
                  <a:pt x="0" y="6858000"/>
                </a:lnTo>
                <a:lnTo>
                  <a:pt x="12188825" y="6858000"/>
                </a:lnTo>
                <a:lnTo>
                  <a:pt x="12188825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983361"/>
            <a:ext cx="12188825" cy="5875020"/>
            <a:chOff x="0" y="983361"/>
            <a:chExt cx="12188825" cy="5875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50703" y="5140070"/>
              <a:ext cx="1738122" cy="171792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1124775"/>
              <a:ext cx="11867515" cy="5196205"/>
            </a:xfrm>
            <a:custGeom>
              <a:avLst/>
              <a:gdLst/>
              <a:ahLst/>
              <a:cxnLst/>
              <a:rect l="l" t="t" r="r" b="b"/>
              <a:pathLst>
                <a:path w="11867515" h="5196205">
                  <a:moveTo>
                    <a:pt x="10918952" y="0"/>
                  </a:moveTo>
                  <a:lnTo>
                    <a:pt x="0" y="0"/>
                  </a:lnTo>
                  <a:lnTo>
                    <a:pt x="0" y="5195951"/>
                  </a:lnTo>
                  <a:lnTo>
                    <a:pt x="10918952" y="5195951"/>
                  </a:lnTo>
                  <a:lnTo>
                    <a:pt x="10918952" y="0"/>
                  </a:lnTo>
                  <a:close/>
                </a:path>
                <a:path w="11867515" h="5196205">
                  <a:moveTo>
                    <a:pt x="11307102" y="3597097"/>
                  </a:moveTo>
                  <a:lnTo>
                    <a:pt x="11302467" y="3574097"/>
                  </a:lnTo>
                  <a:lnTo>
                    <a:pt x="11289817" y="3555415"/>
                  </a:lnTo>
                  <a:lnTo>
                    <a:pt x="11274146" y="3544976"/>
                  </a:lnTo>
                  <a:lnTo>
                    <a:pt x="11270983" y="3542855"/>
                  </a:lnTo>
                  <a:lnTo>
                    <a:pt x="11247819" y="3538258"/>
                  </a:lnTo>
                  <a:lnTo>
                    <a:pt x="11224666" y="3542855"/>
                  </a:lnTo>
                  <a:lnTo>
                    <a:pt x="11205832" y="3555415"/>
                  </a:lnTo>
                  <a:lnTo>
                    <a:pt x="11193170" y="3574097"/>
                  </a:lnTo>
                  <a:lnTo>
                    <a:pt x="11188535" y="3597097"/>
                  </a:lnTo>
                  <a:lnTo>
                    <a:pt x="11193170" y="3620058"/>
                  </a:lnTo>
                  <a:lnTo>
                    <a:pt x="11195304" y="3623221"/>
                  </a:lnTo>
                  <a:lnTo>
                    <a:pt x="11205832" y="3638753"/>
                  </a:lnTo>
                  <a:lnTo>
                    <a:pt x="11224666" y="3651326"/>
                  </a:lnTo>
                  <a:lnTo>
                    <a:pt x="11247819" y="3655923"/>
                  </a:lnTo>
                  <a:lnTo>
                    <a:pt x="11270983" y="3651326"/>
                  </a:lnTo>
                  <a:lnTo>
                    <a:pt x="11274146" y="3649218"/>
                  </a:lnTo>
                  <a:lnTo>
                    <a:pt x="11289817" y="3638753"/>
                  </a:lnTo>
                  <a:lnTo>
                    <a:pt x="11300320" y="3623221"/>
                  </a:lnTo>
                  <a:lnTo>
                    <a:pt x="11302467" y="3620058"/>
                  </a:lnTo>
                  <a:lnTo>
                    <a:pt x="11307102" y="3597097"/>
                  </a:lnTo>
                  <a:close/>
                </a:path>
                <a:path w="11867515" h="5196205">
                  <a:moveTo>
                    <a:pt x="11307102" y="3041459"/>
                  </a:moveTo>
                  <a:lnTo>
                    <a:pt x="11302467" y="3018498"/>
                  </a:lnTo>
                  <a:lnTo>
                    <a:pt x="11289817" y="2999816"/>
                  </a:lnTo>
                  <a:lnTo>
                    <a:pt x="11274146" y="2989376"/>
                  </a:lnTo>
                  <a:lnTo>
                    <a:pt x="11270983" y="2987256"/>
                  </a:lnTo>
                  <a:lnTo>
                    <a:pt x="11247819" y="2982671"/>
                  </a:lnTo>
                  <a:lnTo>
                    <a:pt x="11224666" y="2987256"/>
                  </a:lnTo>
                  <a:lnTo>
                    <a:pt x="11205832" y="2999816"/>
                  </a:lnTo>
                  <a:lnTo>
                    <a:pt x="11193158" y="3018498"/>
                  </a:lnTo>
                  <a:lnTo>
                    <a:pt x="11188535" y="3041459"/>
                  </a:lnTo>
                  <a:lnTo>
                    <a:pt x="11193158" y="3064446"/>
                  </a:lnTo>
                  <a:lnTo>
                    <a:pt x="11195317" y="3067634"/>
                  </a:lnTo>
                  <a:lnTo>
                    <a:pt x="11205832" y="3083141"/>
                  </a:lnTo>
                  <a:lnTo>
                    <a:pt x="11224666" y="3095701"/>
                  </a:lnTo>
                  <a:lnTo>
                    <a:pt x="11247819" y="3100298"/>
                  </a:lnTo>
                  <a:lnTo>
                    <a:pt x="11270983" y="3095701"/>
                  </a:lnTo>
                  <a:lnTo>
                    <a:pt x="11274146" y="3093593"/>
                  </a:lnTo>
                  <a:lnTo>
                    <a:pt x="11289817" y="3083141"/>
                  </a:lnTo>
                  <a:lnTo>
                    <a:pt x="11300308" y="3067634"/>
                  </a:lnTo>
                  <a:lnTo>
                    <a:pt x="11302467" y="3064446"/>
                  </a:lnTo>
                  <a:lnTo>
                    <a:pt x="11307102" y="3041459"/>
                  </a:lnTo>
                  <a:close/>
                </a:path>
                <a:path w="11867515" h="5196205">
                  <a:moveTo>
                    <a:pt x="11307102" y="2482608"/>
                  </a:moveTo>
                  <a:lnTo>
                    <a:pt x="11302467" y="2459634"/>
                  </a:lnTo>
                  <a:lnTo>
                    <a:pt x="11289817" y="2440940"/>
                  </a:lnTo>
                  <a:lnTo>
                    <a:pt x="11274146" y="2430488"/>
                  </a:lnTo>
                  <a:lnTo>
                    <a:pt x="11270983" y="2428367"/>
                  </a:lnTo>
                  <a:lnTo>
                    <a:pt x="11247819" y="2423769"/>
                  </a:lnTo>
                  <a:lnTo>
                    <a:pt x="11224666" y="2428367"/>
                  </a:lnTo>
                  <a:lnTo>
                    <a:pt x="11205832" y="2440940"/>
                  </a:lnTo>
                  <a:lnTo>
                    <a:pt x="11193158" y="2459634"/>
                  </a:lnTo>
                  <a:lnTo>
                    <a:pt x="11188535" y="2482608"/>
                  </a:lnTo>
                  <a:lnTo>
                    <a:pt x="11193158" y="2505595"/>
                  </a:lnTo>
                  <a:lnTo>
                    <a:pt x="11205832" y="2524290"/>
                  </a:lnTo>
                  <a:lnTo>
                    <a:pt x="11224666" y="2536837"/>
                  </a:lnTo>
                  <a:lnTo>
                    <a:pt x="11247819" y="2541435"/>
                  </a:lnTo>
                  <a:lnTo>
                    <a:pt x="11270983" y="2536837"/>
                  </a:lnTo>
                  <a:lnTo>
                    <a:pt x="11274146" y="2534729"/>
                  </a:lnTo>
                  <a:lnTo>
                    <a:pt x="11289817" y="2524290"/>
                  </a:lnTo>
                  <a:lnTo>
                    <a:pt x="11300333" y="2508732"/>
                  </a:lnTo>
                  <a:lnTo>
                    <a:pt x="11302467" y="2505595"/>
                  </a:lnTo>
                  <a:lnTo>
                    <a:pt x="11307102" y="2482608"/>
                  </a:lnTo>
                  <a:close/>
                </a:path>
                <a:path w="11867515" h="5196205">
                  <a:moveTo>
                    <a:pt x="11307102" y="1927009"/>
                  </a:moveTo>
                  <a:lnTo>
                    <a:pt x="11302467" y="1904022"/>
                  </a:lnTo>
                  <a:lnTo>
                    <a:pt x="11289817" y="1885327"/>
                  </a:lnTo>
                  <a:lnTo>
                    <a:pt x="11274146" y="1874888"/>
                  </a:lnTo>
                  <a:lnTo>
                    <a:pt x="11270983" y="1872767"/>
                  </a:lnTo>
                  <a:lnTo>
                    <a:pt x="11247819" y="1868182"/>
                  </a:lnTo>
                  <a:lnTo>
                    <a:pt x="11224666" y="1872767"/>
                  </a:lnTo>
                  <a:lnTo>
                    <a:pt x="11205832" y="1885327"/>
                  </a:lnTo>
                  <a:lnTo>
                    <a:pt x="11193158" y="1904022"/>
                  </a:lnTo>
                  <a:lnTo>
                    <a:pt x="11188535" y="1927009"/>
                  </a:lnTo>
                  <a:lnTo>
                    <a:pt x="11193158" y="1949983"/>
                  </a:lnTo>
                  <a:lnTo>
                    <a:pt x="11205832" y="1968677"/>
                  </a:lnTo>
                  <a:lnTo>
                    <a:pt x="11224666" y="1981250"/>
                  </a:lnTo>
                  <a:lnTo>
                    <a:pt x="11247819" y="1985848"/>
                  </a:lnTo>
                  <a:lnTo>
                    <a:pt x="11270983" y="1981250"/>
                  </a:lnTo>
                  <a:lnTo>
                    <a:pt x="11274146" y="1979142"/>
                  </a:lnTo>
                  <a:lnTo>
                    <a:pt x="11289817" y="1968677"/>
                  </a:lnTo>
                  <a:lnTo>
                    <a:pt x="11300320" y="1953145"/>
                  </a:lnTo>
                  <a:lnTo>
                    <a:pt x="11302467" y="1949983"/>
                  </a:lnTo>
                  <a:lnTo>
                    <a:pt x="11307102" y="1927009"/>
                  </a:lnTo>
                  <a:close/>
                </a:path>
                <a:path w="11867515" h="5196205">
                  <a:moveTo>
                    <a:pt x="11307102" y="1371384"/>
                  </a:moveTo>
                  <a:lnTo>
                    <a:pt x="11302467" y="1348409"/>
                  </a:lnTo>
                  <a:lnTo>
                    <a:pt x="11289817" y="1329740"/>
                  </a:lnTo>
                  <a:lnTo>
                    <a:pt x="11274146" y="1319301"/>
                  </a:lnTo>
                  <a:lnTo>
                    <a:pt x="11270983" y="1317180"/>
                  </a:lnTo>
                  <a:lnTo>
                    <a:pt x="11247819" y="1312595"/>
                  </a:lnTo>
                  <a:lnTo>
                    <a:pt x="11224666" y="1317180"/>
                  </a:lnTo>
                  <a:lnTo>
                    <a:pt x="11205832" y="1329740"/>
                  </a:lnTo>
                  <a:lnTo>
                    <a:pt x="11193158" y="1348409"/>
                  </a:lnTo>
                  <a:lnTo>
                    <a:pt x="11188535" y="1371384"/>
                  </a:lnTo>
                  <a:lnTo>
                    <a:pt x="11193158" y="1394371"/>
                  </a:lnTo>
                  <a:lnTo>
                    <a:pt x="11195317" y="1397558"/>
                  </a:lnTo>
                  <a:lnTo>
                    <a:pt x="11205832" y="1413065"/>
                  </a:lnTo>
                  <a:lnTo>
                    <a:pt x="11224666" y="1425625"/>
                  </a:lnTo>
                  <a:lnTo>
                    <a:pt x="11247819" y="1430210"/>
                  </a:lnTo>
                  <a:lnTo>
                    <a:pt x="11270983" y="1425625"/>
                  </a:lnTo>
                  <a:lnTo>
                    <a:pt x="11274146" y="1423517"/>
                  </a:lnTo>
                  <a:lnTo>
                    <a:pt x="11289817" y="1413065"/>
                  </a:lnTo>
                  <a:lnTo>
                    <a:pt x="11300308" y="1397558"/>
                  </a:lnTo>
                  <a:lnTo>
                    <a:pt x="11302467" y="1394371"/>
                  </a:lnTo>
                  <a:lnTo>
                    <a:pt x="11307102" y="1371384"/>
                  </a:lnTo>
                  <a:close/>
                </a:path>
                <a:path w="11867515" h="5196205">
                  <a:moveTo>
                    <a:pt x="11307102" y="812520"/>
                  </a:moveTo>
                  <a:lnTo>
                    <a:pt x="11302467" y="789559"/>
                  </a:lnTo>
                  <a:lnTo>
                    <a:pt x="11289817" y="770864"/>
                  </a:lnTo>
                  <a:lnTo>
                    <a:pt x="11274146" y="760412"/>
                  </a:lnTo>
                  <a:lnTo>
                    <a:pt x="11270983" y="758291"/>
                  </a:lnTo>
                  <a:lnTo>
                    <a:pt x="11247819" y="753694"/>
                  </a:lnTo>
                  <a:lnTo>
                    <a:pt x="11224666" y="758291"/>
                  </a:lnTo>
                  <a:lnTo>
                    <a:pt x="11205832" y="770864"/>
                  </a:lnTo>
                  <a:lnTo>
                    <a:pt x="11193158" y="789559"/>
                  </a:lnTo>
                  <a:lnTo>
                    <a:pt x="11188535" y="812520"/>
                  </a:lnTo>
                  <a:lnTo>
                    <a:pt x="11193158" y="835520"/>
                  </a:lnTo>
                  <a:lnTo>
                    <a:pt x="11205832" y="854202"/>
                  </a:lnTo>
                  <a:lnTo>
                    <a:pt x="11224666" y="866762"/>
                  </a:lnTo>
                  <a:lnTo>
                    <a:pt x="11247819" y="871359"/>
                  </a:lnTo>
                  <a:lnTo>
                    <a:pt x="11270983" y="866762"/>
                  </a:lnTo>
                  <a:lnTo>
                    <a:pt x="11274146" y="864654"/>
                  </a:lnTo>
                  <a:lnTo>
                    <a:pt x="11289817" y="854202"/>
                  </a:lnTo>
                  <a:lnTo>
                    <a:pt x="11300308" y="838695"/>
                  </a:lnTo>
                  <a:lnTo>
                    <a:pt x="11302467" y="835520"/>
                  </a:lnTo>
                  <a:lnTo>
                    <a:pt x="11307102" y="812520"/>
                  </a:lnTo>
                  <a:close/>
                </a:path>
                <a:path w="11867515" h="5196205">
                  <a:moveTo>
                    <a:pt x="11866994" y="3597097"/>
                  </a:moveTo>
                  <a:lnTo>
                    <a:pt x="11862359" y="3574097"/>
                  </a:lnTo>
                  <a:lnTo>
                    <a:pt x="11849710" y="3555415"/>
                  </a:lnTo>
                  <a:lnTo>
                    <a:pt x="11834076" y="3545001"/>
                  </a:lnTo>
                  <a:lnTo>
                    <a:pt x="11830876" y="3542855"/>
                  </a:lnTo>
                  <a:lnTo>
                    <a:pt x="11807711" y="3538258"/>
                  </a:lnTo>
                  <a:lnTo>
                    <a:pt x="11784559" y="3542855"/>
                  </a:lnTo>
                  <a:lnTo>
                    <a:pt x="11765725" y="3555415"/>
                  </a:lnTo>
                  <a:lnTo>
                    <a:pt x="11753050" y="3574097"/>
                  </a:lnTo>
                  <a:lnTo>
                    <a:pt x="11748414" y="3597097"/>
                  </a:lnTo>
                  <a:lnTo>
                    <a:pt x="11753050" y="3620058"/>
                  </a:lnTo>
                  <a:lnTo>
                    <a:pt x="11765725" y="3638753"/>
                  </a:lnTo>
                  <a:lnTo>
                    <a:pt x="11784559" y="3651326"/>
                  </a:lnTo>
                  <a:lnTo>
                    <a:pt x="11807711" y="3655923"/>
                  </a:lnTo>
                  <a:lnTo>
                    <a:pt x="11830876" y="3651326"/>
                  </a:lnTo>
                  <a:lnTo>
                    <a:pt x="11834076" y="3649192"/>
                  </a:lnTo>
                  <a:lnTo>
                    <a:pt x="11849710" y="3638753"/>
                  </a:lnTo>
                  <a:lnTo>
                    <a:pt x="11860213" y="3623221"/>
                  </a:lnTo>
                  <a:lnTo>
                    <a:pt x="11862359" y="3620058"/>
                  </a:lnTo>
                  <a:lnTo>
                    <a:pt x="11866994" y="3597097"/>
                  </a:lnTo>
                  <a:close/>
                </a:path>
                <a:path w="11867515" h="5196205">
                  <a:moveTo>
                    <a:pt x="11866994" y="3041459"/>
                  </a:moveTo>
                  <a:lnTo>
                    <a:pt x="11862359" y="3018498"/>
                  </a:lnTo>
                  <a:lnTo>
                    <a:pt x="11849710" y="2999816"/>
                  </a:lnTo>
                  <a:lnTo>
                    <a:pt x="11834076" y="2989402"/>
                  </a:lnTo>
                  <a:lnTo>
                    <a:pt x="11830876" y="2987256"/>
                  </a:lnTo>
                  <a:lnTo>
                    <a:pt x="11807698" y="2982671"/>
                  </a:lnTo>
                  <a:lnTo>
                    <a:pt x="11784559" y="2987256"/>
                  </a:lnTo>
                  <a:lnTo>
                    <a:pt x="11765725" y="2999816"/>
                  </a:lnTo>
                  <a:lnTo>
                    <a:pt x="11753050" y="3018498"/>
                  </a:lnTo>
                  <a:lnTo>
                    <a:pt x="11748414" y="3041459"/>
                  </a:lnTo>
                  <a:lnTo>
                    <a:pt x="11753050" y="3064446"/>
                  </a:lnTo>
                  <a:lnTo>
                    <a:pt x="11755209" y="3067634"/>
                  </a:lnTo>
                  <a:lnTo>
                    <a:pt x="11765725" y="3083141"/>
                  </a:lnTo>
                  <a:lnTo>
                    <a:pt x="11784559" y="3095701"/>
                  </a:lnTo>
                  <a:lnTo>
                    <a:pt x="11807698" y="3100298"/>
                  </a:lnTo>
                  <a:lnTo>
                    <a:pt x="11830876" y="3095701"/>
                  </a:lnTo>
                  <a:lnTo>
                    <a:pt x="11849710" y="3083141"/>
                  </a:lnTo>
                  <a:lnTo>
                    <a:pt x="11860200" y="3067634"/>
                  </a:lnTo>
                  <a:lnTo>
                    <a:pt x="11862359" y="3064446"/>
                  </a:lnTo>
                  <a:lnTo>
                    <a:pt x="11866994" y="3041459"/>
                  </a:lnTo>
                  <a:close/>
                </a:path>
                <a:path w="11867515" h="5196205">
                  <a:moveTo>
                    <a:pt x="11866994" y="2482608"/>
                  </a:moveTo>
                  <a:lnTo>
                    <a:pt x="11862359" y="2459634"/>
                  </a:lnTo>
                  <a:lnTo>
                    <a:pt x="11849710" y="2440940"/>
                  </a:lnTo>
                  <a:lnTo>
                    <a:pt x="11834076" y="2430513"/>
                  </a:lnTo>
                  <a:lnTo>
                    <a:pt x="11830876" y="2428367"/>
                  </a:lnTo>
                  <a:lnTo>
                    <a:pt x="11807698" y="2423769"/>
                  </a:lnTo>
                  <a:lnTo>
                    <a:pt x="11784559" y="2428367"/>
                  </a:lnTo>
                  <a:lnTo>
                    <a:pt x="11765725" y="2440940"/>
                  </a:lnTo>
                  <a:lnTo>
                    <a:pt x="11753050" y="2459634"/>
                  </a:lnTo>
                  <a:lnTo>
                    <a:pt x="11748414" y="2482608"/>
                  </a:lnTo>
                  <a:lnTo>
                    <a:pt x="11753050" y="2505595"/>
                  </a:lnTo>
                  <a:lnTo>
                    <a:pt x="11765725" y="2524290"/>
                  </a:lnTo>
                  <a:lnTo>
                    <a:pt x="11784559" y="2536837"/>
                  </a:lnTo>
                  <a:lnTo>
                    <a:pt x="11807698" y="2541435"/>
                  </a:lnTo>
                  <a:lnTo>
                    <a:pt x="11830876" y="2536837"/>
                  </a:lnTo>
                  <a:lnTo>
                    <a:pt x="11834076" y="2534704"/>
                  </a:lnTo>
                  <a:lnTo>
                    <a:pt x="11849710" y="2524290"/>
                  </a:lnTo>
                  <a:lnTo>
                    <a:pt x="11860225" y="2508732"/>
                  </a:lnTo>
                  <a:lnTo>
                    <a:pt x="11862359" y="2505595"/>
                  </a:lnTo>
                  <a:lnTo>
                    <a:pt x="11866994" y="2482608"/>
                  </a:lnTo>
                  <a:close/>
                </a:path>
                <a:path w="11867515" h="5196205">
                  <a:moveTo>
                    <a:pt x="11866994" y="1927009"/>
                  </a:moveTo>
                  <a:lnTo>
                    <a:pt x="11862359" y="1904022"/>
                  </a:lnTo>
                  <a:lnTo>
                    <a:pt x="11849710" y="1885327"/>
                  </a:lnTo>
                  <a:lnTo>
                    <a:pt x="11834076" y="1874913"/>
                  </a:lnTo>
                  <a:lnTo>
                    <a:pt x="11830876" y="1872767"/>
                  </a:lnTo>
                  <a:lnTo>
                    <a:pt x="11807698" y="1868182"/>
                  </a:lnTo>
                  <a:lnTo>
                    <a:pt x="11784559" y="1872767"/>
                  </a:lnTo>
                  <a:lnTo>
                    <a:pt x="11765725" y="1885327"/>
                  </a:lnTo>
                  <a:lnTo>
                    <a:pt x="11753050" y="1904022"/>
                  </a:lnTo>
                  <a:lnTo>
                    <a:pt x="11748414" y="1927009"/>
                  </a:lnTo>
                  <a:lnTo>
                    <a:pt x="11753050" y="1949983"/>
                  </a:lnTo>
                  <a:lnTo>
                    <a:pt x="11765725" y="1968677"/>
                  </a:lnTo>
                  <a:lnTo>
                    <a:pt x="11784559" y="1981250"/>
                  </a:lnTo>
                  <a:lnTo>
                    <a:pt x="11807698" y="1985848"/>
                  </a:lnTo>
                  <a:lnTo>
                    <a:pt x="11830876" y="1981250"/>
                  </a:lnTo>
                  <a:lnTo>
                    <a:pt x="11849710" y="1968677"/>
                  </a:lnTo>
                  <a:lnTo>
                    <a:pt x="11860213" y="1953145"/>
                  </a:lnTo>
                  <a:lnTo>
                    <a:pt x="11862359" y="1949983"/>
                  </a:lnTo>
                  <a:lnTo>
                    <a:pt x="11866994" y="1927009"/>
                  </a:lnTo>
                  <a:close/>
                </a:path>
                <a:path w="11867515" h="5196205">
                  <a:moveTo>
                    <a:pt x="11866994" y="1371384"/>
                  </a:moveTo>
                  <a:lnTo>
                    <a:pt x="11862359" y="1348409"/>
                  </a:lnTo>
                  <a:lnTo>
                    <a:pt x="11849710" y="1329740"/>
                  </a:lnTo>
                  <a:lnTo>
                    <a:pt x="11834076" y="1319326"/>
                  </a:lnTo>
                  <a:lnTo>
                    <a:pt x="11830876" y="1317180"/>
                  </a:lnTo>
                  <a:lnTo>
                    <a:pt x="11807698" y="1312595"/>
                  </a:lnTo>
                  <a:lnTo>
                    <a:pt x="11784559" y="1317180"/>
                  </a:lnTo>
                  <a:lnTo>
                    <a:pt x="11765725" y="1329740"/>
                  </a:lnTo>
                  <a:lnTo>
                    <a:pt x="11753050" y="1348409"/>
                  </a:lnTo>
                  <a:lnTo>
                    <a:pt x="11748414" y="1371384"/>
                  </a:lnTo>
                  <a:lnTo>
                    <a:pt x="11753050" y="1394371"/>
                  </a:lnTo>
                  <a:lnTo>
                    <a:pt x="11755209" y="1397558"/>
                  </a:lnTo>
                  <a:lnTo>
                    <a:pt x="11765725" y="1413065"/>
                  </a:lnTo>
                  <a:lnTo>
                    <a:pt x="11784559" y="1425625"/>
                  </a:lnTo>
                  <a:lnTo>
                    <a:pt x="11807698" y="1430210"/>
                  </a:lnTo>
                  <a:lnTo>
                    <a:pt x="11830876" y="1425625"/>
                  </a:lnTo>
                  <a:lnTo>
                    <a:pt x="11849710" y="1413065"/>
                  </a:lnTo>
                  <a:lnTo>
                    <a:pt x="11860200" y="1397558"/>
                  </a:lnTo>
                  <a:lnTo>
                    <a:pt x="11862359" y="1394371"/>
                  </a:lnTo>
                  <a:lnTo>
                    <a:pt x="11866994" y="1371384"/>
                  </a:lnTo>
                  <a:close/>
                </a:path>
                <a:path w="11867515" h="5196205">
                  <a:moveTo>
                    <a:pt x="11866994" y="812520"/>
                  </a:moveTo>
                  <a:lnTo>
                    <a:pt x="11862359" y="789559"/>
                  </a:lnTo>
                  <a:lnTo>
                    <a:pt x="11849710" y="770864"/>
                  </a:lnTo>
                  <a:lnTo>
                    <a:pt x="11834076" y="760437"/>
                  </a:lnTo>
                  <a:lnTo>
                    <a:pt x="11830876" y="758291"/>
                  </a:lnTo>
                  <a:lnTo>
                    <a:pt x="11807698" y="753694"/>
                  </a:lnTo>
                  <a:lnTo>
                    <a:pt x="11784559" y="758291"/>
                  </a:lnTo>
                  <a:lnTo>
                    <a:pt x="11765725" y="770864"/>
                  </a:lnTo>
                  <a:lnTo>
                    <a:pt x="11753050" y="789559"/>
                  </a:lnTo>
                  <a:lnTo>
                    <a:pt x="11748414" y="812520"/>
                  </a:lnTo>
                  <a:lnTo>
                    <a:pt x="11753050" y="835520"/>
                  </a:lnTo>
                  <a:lnTo>
                    <a:pt x="11765725" y="854202"/>
                  </a:lnTo>
                  <a:lnTo>
                    <a:pt x="11784559" y="866762"/>
                  </a:lnTo>
                  <a:lnTo>
                    <a:pt x="11807698" y="871359"/>
                  </a:lnTo>
                  <a:lnTo>
                    <a:pt x="11830876" y="866762"/>
                  </a:lnTo>
                  <a:lnTo>
                    <a:pt x="11834076" y="864628"/>
                  </a:lnTo>
                  <a:lnTo>
                    <a:pt x="11849710" y="854202"/>
                  </a:lnTo>
                  <a:lnTo>
                    <a:pt x="11860200" y="838695"/>
                  </a:lnTo>
                  <a:lnTo>
                    <a:pt x="11862359" y="835520"/>
                  </a:lnTo>
                  <a:lnTo>
                    <a:pt x="11866994" y="8125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41728" y="1878469"/>
              <a:ext cx="2269490" cy="2902585"/>
            </a:xfrm>
            <a:custGeom>
              <a:avLst/>
              <a:gdLst/>
              <a:ahLst/>
              <a:cxnLst/>
              <a:rect l="l" t="t" r="r" b="b"/>
              <a:pathLst>
                <a:path w="2269490" h="2902585">
                  <a:moveTo>
                    <a:pt x="59296" y="617689"/>
                  </a:moveTo>
                  <a:lnTo>
                    <a:pt x="54660" y="594715"/>
                  </a:lnTo>
                  <a:lnTo>
                    <a:pt x="42011" y="576046"/>
                  </a:lnTo>
                  <a:lnTo>
                    <a:pt x="23177" y="563486"/>
                  </a:lnTo>
                  <a:lnTo>
                    <a:pt x="0" y="558901"/>
                  </a:lnTo>
                  <a:lnTo>
                    <a:pt x="0" y="617689"/>
                  </a:lnTo>
                  <a:lnTo>
                    <a:pt x="0" y="643864"/>
                  </a:lnTo>
                  <a:lnTo>
                    <a:pt x="0" y="676516"/>
                  </a:lnTo>
                  <a:lnTo>
                    <a:pt x="23177" y="671931"/>
                  </a:lnTo>
                  <a:lnTo>
                    <a:pt x="42011" y="659371"/>
                  </a:lnTo>
                  <a:lnTo>
                    <a:pt x="52501" y="643864"/>
                  </a:lnTo>
                  <a:lnTo>
                    <a:pt x="54660" y="640676"/>
                  </a:lnTo>
                  <a:lnTo>
                    <a:pt x="59296" y="617689"/>
                  </a:lnTo>
                  <a:close/>
                </a:path>
                <a:path w="2269490" h="2902585">
                  <a:moveTo>
                    <a:pt x="59296" y="58826"/>
                  </a:moveTo>
                  <a:lnTo>
                    <a:pt x="54660" y="35864"/>
                  </a:lnTo>
                  <a:lnTo>
                    <a:pt x="42011" y="17170"/>
                  </a:lnTo>
                  <a:lnTo>
                    <a:pt x="23177" y="4597"/>
                  </a:lnTo>
                  <a:lnTo>
                    <a:pt x="0" y="0"/>
                  </a:lnTo>
                  <a:lnTo>
                    <a:pt x="0" y="58826"/>
                  </a:lnTo>
                  <a:lnTo>
                    <a:pt x="0" y="85001"/>
                  </a:lnTo>
                  <a:lnTo>
                    <a:pt x="0" y="117665"/>
                  </a:lnTo>
                  <a:lnTo>
                    <a:pt x="23177" y="113068"/>
                  </a:lnTo>
                  <a:lnTo>
                    <a:pt x="42011" y="100507"/>
                  </a:lnTo>
                  <a:lnTo>
                    <a:pt x="52501" y="85001"/>
                  </a:lnTo>
                  <a:lnTo>
                    <a:pt x="54660" y="81826"/>
                  </a:lnTo>
                  <a:lnTo>
                    <a:pt x="59296" y="58826"/>
                  </a:lnTo>
                  <a:close/>
                </a:path>
                <a:path w="2269490" h="2902585">
                  <a:moveTo>
                    <a:pt x="619175" y="2843403"/>
                  </a:moveTo>
                  <a:lnTo>
                    <a:pt x="614553" y="2820403"/>
                  </a:lnTo>
                  <a:lnTo>
                    <a:pt x="601891" y="2801721"/>
                  </a:lnTo>
                  <a:lnTo>
                    <a:pt x="583057" y="2789161"/>
                  </a:lnTo>
                  <a:lnTo>
                    <a:pt x="559892" y="2784564"/>
                  </a:lnTo>
                  <a:lnTo>
                    <a:pt x="559892" y="2843403"/>
                  </a:lnTo>
                  <a:lnTo>
                    <a:pt x="559892" y="2869527"/>
                  </a:lnTo>
                  <a:lnTo>
                    <a:pt x="559892" y="2902229"/>
                  </a:lnTo>
                  <a:lnTo>
                    <a:pt x="583057" y="2897632"/>
                  </a:lnTo>
                  <a:lnTo>
                    <a:pt x="601891" y="2885059"/>
                  </a:lnTo>
                  <a:lnTo>
                    <a:pt x="612406" y="2869527"/>
                  </a:lnTo>
                  <a:lnTo>
                    <a:pt x="614553" y="2866364"/>
                  </a:lnTo>
                  <a:lnTo>
                    <a:pt x="619175" y="2843403"/>
                  </a:lnTo>
                  <a:close/>
                </a:path>
                <a:path w="2269490" h="2902585">
                  <a:moveTo>
                    <a:pt x="619175" y="2287765"/>
                  </a:moveTo>
                  <a:lnTo>
                    <a:pt x="614553" y="2264803"/>
                  </a:lnTo>
                  <a:lnTo>
                    <a:pt x="601891" y="2246122"/>
                  </a:lnTo>
                  <a:lnTo>
                    <a:pt x="583057" y="2233561"/>
                  </a:lnTo>
                  <a:lnTo>
                    <a:pt x="559892" y="2228977"/>
                  </a:lnTo>
                  <a:lnTo>
                    <a:pt x="559892" y="2287765"/>
                  </a:lnTo>
                  <a:lnTo>
                    <a:pt x="559892" y="2313940"/>
                  </a:lnTo>
                  <a:lnTo>
                    <a:pt x="559892" y="2346604"/>
                  </a:lnTo>
                  <a:lnTo>
                    <a:pt x="583057" y="2342007"/>
                  </a:lnTo>
                  <a:lnTo>
                    <a:pt x="601891" y="2329446"/>
                  </a:lnTo>
                  <a:lnTo>
                    <a:pt x="612381" y="2313940"/>
                  </a:lnTo>
                  <a:lnTo>
                    <a:pt x="614553" y="2310752"/>
                  </a:lnTo>
                  <a:lnTo>
                    <a:pt x="619175" y="2287765"/>
                  </a:lnTo>
                  <a:close/>
                </a:path>
                <a:path w="2269490" h="2902585">
                  <a:moveTo>
                    <a:pt x="619175" y="1728914"/>
                  </a:moveTo>
                  <a:lnTo>
                    <a:pt x="614553" y="1705940"/>
                  </a:lnTo>
                  <a:lnTo>
                    <a:pt x="601891" y="1687245"/>
                  </a:lnTo>
                  <a:lnTo>
                    <a:pt x="583057" y="1674672"/>
                  </a:lnTo>
                  <a:lnTo>
                    <a:pt x="559892" y="1670075"/>
                  </a:lnTo>
                  <a:lnTo>
                    <a:pt x="559892" y="1728914"/>
                  </a:lnTo>
                  <a:lnTo>
                    <a:pt x="559892" y="1755038"/>
                  </a:lnTo>
                  <a:lnTo>
                    <a:pt x="559892" y="1787740"/>
                  </a:lnTo>
                  <a:lnTo>
                    <a:pt x="583057" y="1783143"/>
                  </a:lnTo>
                  <a:lnTo>
                    <a:pt x="601891" y="1770595"/>
                  </a:lnTo>
                  <a:lnTo>
                    <a:pt x="612419" y="1755038"/>
                  </a:lnTo>
                  <a:lnTo>
                    <a:pt x="614553" y="1751901"/>
                  </a:lnTo>
                  <a:lnTo>
                    <a:pt x="619175" y="1728914"/>
                  </a:lnTo>
                  <a:close/>
                </a:path>
                <a:path w="2269490" h="2902585">
                  <a:moveTo>
                    <a:pt x="619175" y="1173314"/>
                  </a:moveTo>
                  <a:lnTo>
                    <a:pt x="614553" y="1150327"/>
                  </a:lnTo>
                  <a:lnTo>
                    <a:pt x="601891" y="1131633"/>
                  </a:lnTo>
                  <a:lnTo>
                    <a:pt x="583057" y="1119073"/>
                  </a:lnTo>
                  <a:lnTo>
                    <a:pt x="559892" y="1114488"/>
                  </a:lnTo>
                  <a:lnTo>
                    <a:pt x="559892" y="1173314"/>
                  </a:lnTo>
                  <a:lnTo>
                    <a:pt x="559892" y="1199451"/>
                  </a:lnTo>
                  <a:lnTo>
                    <a:pt x="559892" y="1232154"/>
                  </a:lnTo>
                  <a:lnTo>
                    <a:pt x="583057" y="1227556"/>
                  </a:lnTo>
                  <a:lnTo>
                    <a:pt x="601891" y="1214983"/>
                  </a:lnTo>
                  <a:lnTo>
                    <a:pt x="612406" y="1199451"/>
                  </a:lnTo>
                  <a:lnTo>
                    <a:pt x="614553" y="1196289"/>
                  </a:lnTo>
                  <a:lnTo>
                    <a:pt x="619175" y="1173314"/>
                  </a:lnTo>
                  <a:close/>
                </a:path>
                <a:path w="2269490" h="2902585">
                  <a:moveTo>
                    <a:pt x="619175" y="617689"/>
                  </a:moveTo>
                  <a:lnTo>
                    <a:pt x="614553" y="594715"/>
                  </a:lnTo>
                  <a:lnTo>
                    <a:pt x="601891" y="576046"/>
                  </a:lnTo>
                  <a:lnTo>
                    <a:pt x="586270" y="565632"/>
                  </a:lnTo>
                  <a:lnTo>
                    <a:pt x="583057" y="563486"/>
                  </a:lnTo>
                  <a:lnTo>
                    <a:pt x="559892" y="558901"/>
                  </a:lnTo>
                  <a:lnTo>
                    <a:pt x="536752" y="563486"/>
                  </a:lnTo>
                  <a:lnTo>
                    <a:pt x="517906" y="576046"/>
                  </a:lnTo>
                  <a:lnTo>
                    <a:pt x="505244" y="594715"/>
                  </a:lnTo>
                  <a:lnTo>
                    <a:pt x="500608" y="617689"/>
                  </a:lnTo>
                  <a:lnTo>
                    <a:pt x="505244" y="640676"/>
                  </a:lnTo>
                  <a:lnTo>
                    <a:pt x="507403" y="643864"/>
                  </a:lnTo>
                  <a:lnTo>
                    <a:pt x="517906" y="659371"/>
                  </a:lnTo>
                  <a:lnTo>
                    <a:pt x="536752" y="671931"/>
                  </a:lnTo>
                  <a:lnTo>
                    <a:pt x="559892" y="676516"/>
                  </a:lnTo>
                  <a:lnTo>
                    <a:pt x="583057" y="671931"/>
                  </a:lnTo>
                  <a:lnTo>
                    <a:pt x="586270" y="669785"/>
                  </a:lnTo>
                  <a:lnTo>
                    <a:pt x="601891" y="659371"/>
                  </a:lnTo>
                  <a:lnTo>
                    <a:pt x="612381" y="643864"/>
                  </a:lnTo>
                  <a:lnTo>
                    <a:pt x="614553" y="640676"/>
                  </a:lnTo>
                  <a:lnTo>
                    <a:pt x="619175" y="617689"/>
                  </a:lnTo>
                  <a:close/>
                </a:path>
                <a:path w="2269490" h="2902585">
                  <a:moveTo>
                    <a:pt x="619175" y="58826"/>
                  </a:moveTo>
                  <a:lnTo>
                    <a:pt x="614553" y="35864"/>
                  </a:lnTo>
                  <a:lnTo>
                    <a:pt x="601891" y="17170"/>
                  </a:lnTo>
                  <a:lnTo>
                    <a:pt x="586270" y="6743"/>
                  </a:lnTo>
                  <a:lnTo>
                    <a:pt x="583057" y="4597"/>
                  </a:lnTo>
                  <a:lnTo>
                    <a:pt x="559892" y="0"/>
                  </a:lnTo>
                  <a:lnTo>
                    <a:pt x="536752" y="4597"/>
                  </a:lnTo>
                  <a:lnTo>
                    <a:pt x="517906" y="17170"/>
                  </a:lnTo>
                  <a:lnTo>
                    <a:pt x="505244" y="35864"/>
                  </a:lnTo>
                  <a:lnTo>
                    <a:pt x="500608" y="58826"/>
                  </a:lnTo>
                  <a:lnTo>
                    <a:pt x="505244" y="81826"/>
                  </a:lnTo>
                  <a:lnTo>
                    <a:pt x="517906" y="100507"/>
                  </a:lnTo>
                  <a:lnTo>
                    <a:pt x="536752" y="113068"/>
                  </a:lnTo>
                  <a:lnTo>
                    <a:pt x="559892" y="117665"/>
                  </a:lnTo>
                  <a:lnTo>
                    <a:pt x="583057" y="113068"/>
                  </a:lnTo>
                  <a:lnTo>
                    <a:pt x="586270" y="110934"/>
                  </a:lnTo>
                  <a:lnTo>
                    <a:pt x="601891" y="100507"/>
                  </a:lnTo>
                  <a:lnTo>
                    <a:pt x="612394" y="85001"/>
                  </a:lnTo>
                  <a:lnTo>
                    <a:pt x="614553" y="81826"/>
                  </a:lnTo>
                  <a:lnTo>
                    <a:pt x="619175" y="58826"/>
                  </a:lnTo>
                  <a:close/>
                </a:path>
                <a:path w="2269490" h="2902585">
                  <a:moveTo>
                    <a:pt x="1182357" y="2843403"/>
                  </a:moveTo>
                  <a:lnTo>
                    <a:pt x="1177734" y="2820403"/>
                  </a:lnTo>
                  <a:lnTo>
                    <a:pt x="1165085" y="2801721"/>
                  </a:lnTo>
                  <a:lnTo>
                    <a:pt x="1149451" y="2791295"/>
                  </a:lnTo>
                  <a:lnTo>
                    <a:pt x="1146263" y="2789161"/>
                  </a:lnTo>
                  <a:lnTo>
                    <a:pt x="1123124" y="2784564"/>
                  </a:lnTo>
                  <a:lnTo>
                    <a:pt x="1099959" y="2789161"/>
                  </a:lnTo>
                  <a:lnTo>
                    <a:pt x="1081125" y="2801721"/>
                  </a:lnTo>
                  <a:lnTo>
                    <a:pt x="1068463" y="2820403"/>
                  </a:lnTo>
                  <a:lnTo>
                    <a:pt x="1063840" y="2843403"/>
                  </a:lnTo>
                  <a:lnTo>
                    <a:pt x="1068463" y="2866364"/>
                  </a:lnTo>
                  <a:lnTo>
                    <a:pt x="1081125" y="2885059"/>
                  </a:lnTo>
                  <a:lnTo>
                    <a:pt x="1099959" y="2897632"/>
                  </a:lnTo>
                  <a:lnTo>
                    <a:pt x="1123124" y="2902229"/>
                  </a:lnTo>
                  <a:lnTo>
                    <a:pt x="1146263" y="2897632"/>
                  </a:lnTo>
                  <a:lnTo>
                    <a:pt x="1149451" y="2895498"/>
                  </a:lnTo>
                  <a:lnTo>
                    <a:pt x="1165085" y="2885059"/>
                  </a:lnTo>
                  <a:lnTo>
                    <a:pt x="1175588" y="2869527"/>
                  </a:lnTo>
                  <a:lnTo>
                    <a:pt x="1177734" y="2866364"/>
                  </a:lnTo>
                  <a:lnTo>
                    <a:pt x="1182357" y="2843403"/>
                  </a:lnTo>
                  <a:close/>
                </a:path>
                <a:path w="2269490" h="2902585">
                  <a:moveTo>
                    <a:pt x="1182357" y="2287765"/>
                  </a:moveTo>
                  <a:lnTo>
                    <a:pt x="1177734" y="2264803"/>
                  </a:lnTo>
                  <a:lnTo>
                    <a:pt x="1165085" y="2246122"/>
                  </a:lnTo>
                  <a:lnTo>
                    <a:pt x="1149451" y="2235695"/>
                  </a:lnTo>
                  <a:lnTo>
                    <a:pt x="1146263" y="2233561"/>
                  </a:lnTo>
                  <a:lnTo>
                    <a:pt x="1123124" y="2228977"/>
                  </a:lnTo>
                  <a:lnTo>
                    <a:pt x="1099959" y="2233561"/>
                  </a:lnTo>
                  <a:lnTo>
                    <a:pt x="1081125" y="2246122"/>
                  </a:lnTo>
                  <a:lnTo>
                    <a:pt x="1068463" y="2264803"/>
                  </a:lnTo>
                  <a:lnTo>
                    <a:pt x="1063840" y="2287765"/>
                  </a:lnTo>
                  <a:lnTo>
                    <a:pt x="1068463" y="2310752"/>
                  </a:lnTo>
                  <a:lnTo>
                    <a:pt x="1070622" y="2313940"/>
                  </a:lnTo>
                  <a:lnTo>
                    <a:pt x="1081125" y="2329446"/>
                  </a:lnTo>
                  <a:lnTo>
                    <a:pt x="1099959" y="2342007"/>
                  </a:lnTo>
                  <a:lnTo>
                    <a:pt x="1123124" y="2346604"/>
                  </a:lnTo>
                  <a:lnTo>
                    <a:pt x="1146263" y="2342007"/>
                  </a:lnTo>
                  <a:lnTo>
                    <a:pt x="1149451" y="2339873"/>
                  </a:lnTo>
                  <a:lnTo>
                    <a:pt x="1165085" y="2329446"/>
                  </a:lnTo>
                  <a:lnTo>
                    <a:pt x="1175575" y="2313940"/>
                  </a:lnTo>
                  <a:lnTo>
                    <a:pt x="1177734" y="2310752"/>
                  </a:lnTo>
                  <a:lnTo>
                    <a:pt x="1182357" y="2287765"/>
                  </a:lnTo>
                  <a:close/>
                </a:path>
                <a:path w="2269490" h="2902585">
                  <a:moveTo>
                    <a:pt x="1182357" y="1728914"/>
                  </a:moveTo>
                  <a:lnTo>
                    <a:pt x="1177734" y="1705940"/>
                  </a:lnTo>
                  <a:lnTo>
                    <a:pt x="1165085" y="1687245"/>
                  </a:lnTo>
                  <a:lnTo>
                    <a:pt x="1149451" y="1676806"/>
                  </a:lnTo>
                  <a:lnTo>
                    <a:pt x="1146263" y="1674672"/>
                  </a:lnTo>
                  <a:lnTo>
                    <a:pt x="1123124" y="1670075"/>
                  </a:lnTo>
                  <a:lnTo>
                    <a:pt x="1099959" y="1674672"/>
                  </a:lnTo>
                  <a:lnTo>
                    <a:pt x="1081125" y="1687245"/>
                  </a:lnTo>
                  <a:lnTo>
                    <a:pt x="1068463" y="1705940"/>
                  </a:lnTo>
                  <a:lnTo>
                    <a:pt x="1063840" y="1728914"/>
                  </a:lnTo>
                  <a:lnTo>
                    <a:pt x="1068463" y="1751901"/>
                  </a:lnTo>
                  <a:lnTo>
                    <a:pt x="1081125" y="1770595"/>
                  </a:lnTo>
                  <a:lnTo>
                    <a:pt x="1099959" y="1783143"/>
                  </a:lnTo>
                  <a:lnTo>
                    <a:pt x="1123124" y="1787740"/>
                  </a:lnTo>
                  <a:lnTo>
                    <a:pt x="1146263" y="1783143"/>
                  </a:lnTo>
                  <a:lnTo>
                    <a:pt x="1149451" y="1781022"/>
                  </a:lnTo>
                  <a:lnTo>
                    <a:pt x="1165085" y="1770595"/>
                  </a:lnTo>
                  <a:lnTo>
                    <a:pt x="1175600" y="1755038"/>
                  </a:lnTo>
                  <a:lnTo>
                    <a:pt x="1177734" y="1751901"/>
                  </a:lnTo>
                  <a:lnTo>
                    <a:pt x="1182357" y="1728914"/>
                  </a:lnTo>
                  <a:close/>
                </a:path>
                <a:path w="2269490" h="2902585">
                  <a:moveTo>
                    <a:pt x="1182357" y="1173314"/>
                  </a:moveTo>
                  <a:lnTo>
                    <a:pt x="1177734" y="1150327"/>
                  </a:lnTo>
                  <a:lnTo>
                    <a:pt x="1165085" y="1131633"/>
                  </a:lnTo>
                  <a:lnTo>
                    <a:pt x="1149451" y="1121206"/>
                  </a:lnTo>
                  <a:lnTo>
                    <a:pt x="1146263" y="1119073"/>
                  </a:lnTo>
                  <a:lnTo>
                    <a:pt x="1123124" y="1114488"/>
                  </a:lnTo>
                  <a:lnTo>
                    <a:pt x="1099959" y="1119073"/>
                  </a:lnTo>
                  <a:lnTo>
                    <a:pt x="1081125" y="1131633"/>
                  </a:lnTo>
                  <a:lnTo>
                    <a:pt x="1068463" y="1150327"/>
                  </a:lnTo>
                  <a:lnTo>
                    <a:pt x="1063840" y="1173314"/>
                  </a:lnTo>
                  <a:lnTo>
                    <a:pt x="1068463" y="1196289"/>
                  </a:lnTo>
                  <a:lnTo>
                    <a:pt x="1081125" y="1214983"/>
                  </a:lnTo>
                  <a:lnTo>
                    <a:pt x="1099959" y="1227556"/>
                  </a:lnTo>
                  <a:lnTo>
                    <a:pt x="1123124" y="1232154"/>
                  </a:lnTo>
                  <a:lnTo>
                    <a:pt x="1146263" y="1227556"/>
                  </a:lnTo>
                  <a:lnTo>
                    <a:pt x="1149451" y="1225423"/>
                  </a:lnTo>
                  <a:lnTo>
                    <a:pt x="1165085" y="1214983"/>
                  </a:lnTo>
                  <a:lnTo>
                    <a:pt x="1175588" y="1199451"/>
                  </a:lnTo>
                  <a:lnTo>
                    <a:pt x="1177734" y="1196289"/>
                  </a:lnTo>
                  <a:lnTo>
                    <a:pt x="1182357" y="1173314"/>
                  </a:lnTo>
                  <a:close/>
                </a:path>
                <a:path w="2269490" h="2902585">
                  <a:moveTo>
                    <a:pt x="1182357" y="617689"/>
                  </a:moveTo>
                  <a:lnTo>
                    <a:pt x="1177734" y="594715"/>
                  </a:lnTo>
                  <a:lnTo>
                    <a:pt x="1165085" y="576046"/>
                  </a:lnTo>
                  <a:lnTo>
                    <a:pt x="1149451" y="565619"/>
                  </a:lnTo>
                  <a:lnTo>
                    <a:pt x="1146263" y="563486"/>
                  </a:lnTo>
                  <a:lnTo>
                    <a:pt x="1123124" y="558901"/>
                  </a:lnTo>
                  <a:lnTo>
                    <a:pt x="1099959" y="563486"/>
                  </a:lnTo>
                  <a:lnTo>
                    <a:pt x="1081125" y="576046"/>
                  </a:lnTo>
                  <a:lnTo>
                    <a:pt x="1068463" y="594715"/>
                  </a:lnTo>
                  <a:lnTo>
                    <a:pt x="1063840" y="617689"/>
                  </a:lnTo>
                  <a:lnTo>
                    <a:pt x="1068463" y="640676"/>
                  </a:lnTo>
                  <a:lnTo>
                    <a:pt x="1070622" y="643864"/>
                  </a:lnTo>
                  <a:lnTo>
                    <a:pt x="1081125" y="659371"/>
                  </a:lnTo>
                  <a:lnTo>
                    <a:pt x="1099959" y="671931"/>
                  </a:lnTo>
                  <a:lnTo>
                    <a:pt x="1123124" y="676516"/>
                  </a:lnTo>
                  <a:lnTo>
                    <a:pt x="1146263" y="671931"/>
                  </a:lnTo>
                  <a:lnTo>
                    <a:pt x="1149451" y="669798"/>
                  </a:lnTo>
                  <a:lnTo>
                    <a:pt x="1165085" y="659371"/>
                  </a:lnTo>
                  <a:lnTo>
                    <a:pt x="1175575" y="643864"/>
                  </a:lnTo>
                  <a:lnTo>
                    <a:pt x="1177734" y="640676"/>
                  </a:lnTo>
                  <a:lnTo>
                    <a:pt x="1182357" y="617689"/>
                  </a:lnTo>
                  <a:close/>
                </a:path>
                <a:path w="2269490" h="2902585">
                  <a:moveTo>
                    <a:pt x="1182357" y="58826"/>
                  </a:moveTo>
                  <a:lnTo>
                    <a:pt x="1177734" y="35864"/>
                  </a:lnTo>
                  <a:lnTo>
                    <a:pt x="1165085" y="17170"/>
                  </a:lnTo>
                  <a:lnTo>
                    <a:pt x="1149451" y="6731"/>
                  </a:lnTo>
                  <a:lnTo>
                    <a:pt x="1146263" y="4597"/>
                  </a:lnTo>
                  <a:lnTo>
                    <a:pt x="1123124" y="0"/>
                  </a:lnTo>
                  <a:lnTo>
                    <a:pt x="1099959" y="4597"/>
                  </a:lnTo>
                  <a:lnTo>
                    <a:pt x="1081125" y="17170"/>
                  </a:lnTo>
                  <a:lnTo>
                    <a:pt x="1068463" y="35864"/>
                  </a:lnTo>
                  <a:lnTo>
                    <a:pt x="1063840" y="58826"/>
                  </a:lnTo>
                  <a:lnTo>
                    <a:pt x="1068463" y="81826"/>
                  </a:lnTo>
                  <a:lnTo>
                    <a:pt x="1081125" y="100507"/>
                  </a:lnTo>
                  <a:lnTo>
                    <a:pt x="1099959" y="113068"/>
                  </a:lnTo>
                  <a:lnTo>
                    <a:pt x="1123124" y="117665"/>
                  </a:lnTo>
                  <a:lnTo>
                    <a:pt x="1146263" y="113068"/>
                  </a:lnTo>
                  <a:lnTo>
                    <a:pt x="1149451" y="110947"/>
                  </a:lnTo>
                  <a:lnTo>
                    <a:pt x="1165085" y="100507"/>
                  </a:lnTo>
                  <a:lnTo>
                    <a:pt x="1175575" y="85001"/>
                  </a:lnTo>
                  <a:lnTo>
                    <a:pt x="1177734" y="81826"/>
                  </a:lnTo>
                  <a:lnTo>
                    <a:pt x="1182357" y="58826"/>
                  </a:lnTo>
                  <a:close/>
                </a:path>
                <a:path w="2269490" h="2902585">
                  <a:moveTo>
                    <a:pt x="1709343" y="565607"/>
                  </a:moveTo>
                  <a:lnTo>
                    <a:pt x="1706156" y="563486"/>
                  </a:lnTo>
                  <a:lnTo>
                    <a:pt x="1683016" y="558901"/>
                  </a:lnTo>
                  <a:lnTo>
                    <a:pt x="1659851" y="563486"/>
                  </a:lnTo>
                  <a:lnTo>
                    <a:pt x="1641017" y="576046"/>
                  </a:lnTo>
                  <a:lnTo>
                    <a:pt x="1628355" y="594715"/>
                  </a:lnTo>
                  <a:lnTo>
                    <a:pt x="1623733" y="617689"/>
                  </a:lnTo>
                  <a:lnTo>
                    <a:pt x="1628355" y="640676"/>
                  </a:lnTo>
                  <a:lnTo>
                    <a:pt x="1630514" y="643864"/>
                  </a:lnTo>
                  <a:lnTo>
                    <a:pt x="1641017" y="659371"/>
                  </a:lnTo>
                  <a:lnTo>
                    <a:pt x="1659851" y="671931"/>
                  </a:lnTo>
                  <a:lnTo>
                    <a:pt x="1683016" y="676516"/>
                  </a:lnTo>
                  <a:lnTo>
                    <a:pt x="1706156" y="671931"/>
                  </a:lnTo>
                  <a:lnTo>
                    <a:pt x="1709343" y="669810"/>
                  </a:lnTo>
                  <a:lnTo>
                    <a:pt x="1709343" y="643864"/>
                  </a:lnTo>
                  <a:lnTo>
                    <a:pt x="1709343" y="617689"/>
                  </a:lnTo>
                  <a:lnTo>
                    <a:pt x="1709343" y="565607"/>
                  </a:lnTo>
                  <a:close/>
                </a:path>
                <a:path w="2269490" h="2902585">
                  <a:moveTo>
                    <a:pt x="1709343" y="6718"/>
                  </a:moveTo>
                  <a:lnTo>
                    <a:pt x="1706156" y="4597"/>
                  </a:lnTo>
                  <a:lnTo>
                    <a:pt x="1683016" y="0"/>
                  </a:lnTo>
                  <a:lnTo>
                    <a:pt x="1659851" y="4597"/>
                  </a:lnTo>
                  <a:lnTo>
                    <a:pt x="1641017" y="17170"/>
                  </a:lnTo>
                  <a:lnTo>
                    <a:pt x="1628355" y="35864"/>
                  </a:lnTo>
                  <a:lnTo>
                    <a:pt x="1623733" y="58826"/>
                  </a:lnTo>
                  <a:lnTo>
                    <a:pt x="1628355" y="81826"/>
                  </a:lnTo>
                  <a:lnTo>
                    <a:pt x="1641017" y="100507"/>
                  </a:lnTo>
                  <a:lnTo>
                    <a:pt x="1659851" y="113068"/>
                  </a:lnTo>
                  <a:lnTo>
                    <a:pt x="1683016" y="117665"/>
                  </a:lnTo>
                  <a:lnTo>
                    <a:pt x="1706156" y="113068"/>
                  </a:lnTo>
                  <a:lnTo>
                    <a:pt x="1709343" y="110947"/>
                  </a:lnTo>
                  <a:lnTo>
                    <a:pt x="1709343" y="85001"/>
                  </a:lnTo>
                  <a:lnTo>
                    <a:pt x="1709343" y="58826"/>
                  </a:lnTo>
                  <a:lnTo>
                    <a:pt x="1709343" y="6718"/>
                  </a:lnTo>
                  <a:close/>
                </a:path>
                <a:path w="2269490" h="2902585">
                  <a:moveTo>
                    <a:pt x="1742300" y="2843403"/>
                  </a:moveTo>
                  <a:lnTo>
                    <a:pt x="1737664" y="2820403"/>
                  </a:lnTo>
                  <a:lnTo>
                    <a:pt x="1725002" y="2801721"/>
                  </a:lnTo>
                  <a:lnTo>
                    <a:pt x="1709343" y="2791295"/>
                  </a:lnTo>
                  <a:lnTo>
                    <a:pt x="1706156" y="2789161"/>
                  </a:lnTo>
                  <a:lnTo>
                    <a:pt x="1683016" y="2784564"/>
                  </a:lnTo>
                  <a:lnTo>
                    <a:pt x="1659851" y="2789161"/>
                  </a:lnTo>
                  <a:lnTo>
                    <a:pt x="1641017" y="2801721"/>
                  </a:lnTo>
                  <a:lnTo>
                    <a:pt x="1628355" y="2820403"/>
                  </a:lnTo>
                  <a:lnTo>
                    <a:pt x="1623733" y="2843403"/>
                  </a:lnTo>
                  <a:lnTo>
                    <a:pt x="1628355" y="2866364"/>
                  </a:lnTo>
                  <a:lnTo>
                    <a:pt x="1630489" y="2869527"/>
                  </a:lnTo>
                  <a:lnTo>
                    <a:pt x="1641017" y="2885059"/>
                  </a:lnTo>
                  <a:lnTo>
                    <a:pt x="1659851" y="2897632"/>
                  </a:lnTo>
                  <a:lnTo>
                    <a:pt x="1683016" y="2902229"/>
                  </a:lnTo>
                  <a:lnTo>
                    <a:pt x="1706156" y="2897632"/>
                  </a:lnTo>
                  <a:lnTo>
                    <a:pt x="1709343" y="2895511"/>
                  </a:lnTo>
                  <a:lnTo>
                    <a:pt x="1725002" y="2885059"/>
                  </a:lnTo>
                  <a:lnTo>
                    <a:pt x="1735518" y="2869527"/>
                  </a:lnTo>
                  <a:lnTo>
                    <a:pt x="1737664" y="2866364"/>
                  </a:lnTo>
                  <a:lnTo>
                    <a:pt x="1742300" y="2843403"/>
                  </a:lnTo>
                  <a:close/>
                </a:path>
                <a:path w="2269490" h="2902585">
                  <a:moveTo>
                    <a:pt x="1742300" y="2287765"/>
                  </a:moveTo>
                  <a:lnTo>
                    <a:pt x="1737664" y="2264803"/>
                  </a:lnTo>
                  <a:lnTo>
                    <a:pt x="1725002" y="2246122"/>
                  </a:lnTo>
                  <a:lnTo>
                    <a:pt x="1709343" y="2235695"/>
                  </a:lnTo>
                  <a:lnTo>
                    <a:pt x="1706156" y="2233561"/>
                  </a:lnTo>
                  <a:lnTo>
                    <a:pt x="1683016" y="2228977"/>
                  </a:lnTo>
                  <a:lnTo>
                    <a:pt x="1659851" y="2233561"/>
                  </a:lnTo>
                  <a:lnTo>
                    <a:pt x="1641017" y="2246122"/>
                  </a:lnTo>
                  <a:lnTo>
                    <a:pt x="1628355" y="2264803"/>
                  </a:lnTo>
                  <a:lnTo>
                    <a:pt x="1623733" y="2287765"/>
                  </a:lnTo>
                  <a:lnTo>
                    <a:pt x="1628355" y="2310752"/>
                  </a:lnTo>
                  <a:lnTo>
                    <a:pt x="1630514" y="2313940"/>
                  </a:lnTo>
                  <a:lnTo>
                    <a:pt x="1641017" y="2329446"/>
                  </a:lnTo>
                  <a:lnTo>
                    <a:pt x="1659851" y="2342007"/>
                  </a:lnTo>
                  <a:lnTo>
                    <a:pt x="1683016" y="2346604"/>
                  </a:lnTo>
                  <a:lnTo>
                    <a:pt x="1706156" y="2342007"/>
                  </a:lnTo>
                  <a:lnTo>
                    <a:pt x="1709343" y="2339886"/>
                  </a:lnTo>
                  <a:lnTo>
                    <a:pt x="1725002" y="2329446"/>
                  </a:lnTo>
                  <a:lnTo>
                    <a:pt x="1735493" y="2313940"/>
                  </a:lnTo>
                  <a:lnTo>
                    <a:pt x="1737664" y="2310752"/>
                  </a:lnTo>
                  <a:lnTo>
                    <a:pt x="1742300" y="2287765"/>
                  </a:lnTo>
                  <a:close/>
                </a:path>
                <a:path w="2269490" h="2902585">
                  <a:moveTo>
                    <a:pt x="1742300" y="1728914"/>
                  </a:moveTo>
                  <a:lnTo>
                    <a:pt x="1737664" y="1705940"/>
                  </a:lnTo>
                  <a:lnTo>
                    <a:pt x="1725002" y="1687245"/>
                  </a:lnTo>
                  <a:lnTo>
                    <a:pt x="1709343" y="1676806"/>
                  </a:lnTo>
                  <a:lnTo>
                    <a:pt x="1706156" y="1674672"/>
                  </a:lnTo>
                  <a:lnTo>
                    <a:pt x="1683016" y="1670075"/>
                  </a:lnTo>
                  <a:lnTo>
                    <a:pt x="1659851" y="1674672"/>
                  </a:lnTo>
                  <a:lnTo>
                    <a:pt x="1641017" y="1687245"/>
                  </a:lnTo>
                  <a:lnTo>
                    <a:pt x="1628355" y="1705940"/>
                  </a:lnTo>
                  <a:lnTo>
                    <a:pt x="1623733" y="1728914"/>
                  </a:lnTo>
                  <a:lnTo>
                    <a:pt x="1628355" y="1751901"/>
                  </a:lnTo>
                  <a:lnTo>
                    <a:pt x="1630476" y="1755038"/>
                  </a:lnTo>
                  <a:lnTo>
                    <a:pt x="1641017" y="1770595"/>
                  </a:lnTo>
                  <a:lnTo>
                    <a:pt x="1659851" y="1783143"/>
                  </a:lnTo>
                  <a:lnTo>
                    <a:pt x="1683016" y="1787740"/>
                  </a:lnTo>
                  <a:lnTo>
                    <a:pt x="1706156" y="1783143"/>
                  </a:lnTo>
                  <a:lnTo>
                    <a:pt x="1709343" y="1781022"/>
                  </a:lnTo>
                  <a:lnTo>
                    <a:pt x="1725002" y="1770595"/>
                  </a:lnTo>
                  <a:lnTo>
                    <a:pt x="1735531" y="1755038"/>
                  </a:lnTo>
                  <a:lnTo>
                    <a:pt x="1737664" y="1751901"/>
                  </a:lnTo>
                  <a:lnTo>
                    <a:pt x="1742300" y="1728914"/>
                  </a:lnTo>
                  <a:close/>
                </a:path>
                <a:path w="2269490" h="2902585">
                  <a:moveTo>
                    <a:pt x="1742300" y="1173314"/>
                  </a:moveTo>
                  <a:lnTo>
                    <a:pt x="1709343" y="1173314"/>
                  </a:lnTo>
                  <a:lnTo>
                    <a:pt x="1709343" y="1121206"/>
                  </a:lnTo>
                  <a:lnTo>
                    <a:pt x="1706156" y="1119073"/>
                  </a:lnTo>
                  <a:lnTo>
                    <a:pt x="1683016" y="1114488"/>
                  </a:lnTo>
                  <a:lnTo>
                    <a:pt x="1659851" y="1119073"/>
                  </a:lnTo>
                  <a:lnTo>
                    <a:pt x="1641017" y="1131633"/>
                  </a:lnTo>
                  <a:lnTo>
                    <a:pt x="1628355" y="1150327"/>
                  </a:lnTo>
                  <a:lnTo>
                    <a:pt x="1623733" y="1173314"/>
                  </a:lnTo>
                  <a:lnTo>
                    <a:pt x="1628355" y="1196289"/>
                  </a:lnTo>
                  <a:lnTo>
                    <a:pt x="1630489" y="1199451"/>
                  </a:lnTo>
                  <a:lnTo>
                    <a:pt x="1641017" y="1214983"/>
                  </a:lnTo>
                  <a:lnTo>
                    <a:pt x="1659851" y="1227556"/>
                  </a:lnTo>
                  <a:lnTo>
                    <a:pt x="1683016" y="1232154"/>
                  </a:lnTo>
                  <a:lnTo>
                    <a:pt x="1706156" y="1227556"/>
                  </a:lnTo>
                  <a:lnTo>
                    <a:pt x="1709343" y="1225435"/>
                  </a:lnTo>
                  <a:lnTo>
                    <a:pt x="1725002" y="1214983"/>
                  </a:lnTo>
                  <a:lnTo>
                    <a:pt x="1737664" y="1196289"/>
                  </a:lnTo>
                  <a:lnTo>
                    <a:pt x="1742300" y="1173314"/>
                  </a:lnTo>
                  <a:close/>
                </a:path>
                <a:path w="2269490" h="2902585">
                  <a:moveTo>
                    <a:pt x="2269236" y="2791282"/>
                  </a:moveTo>
                  <a:lnTo>
                    <a:pt x="2266048" y="2789161"/>
                  </a:lnTo>
                  <a:lnTo>
                    <a:pt x="2242909" y="2784564"/>
                  </a:lnTo>
                  <a:lnTo>
                    <a:pt x="2219731" y="2789161"/>
                  </a:lnTo>
                  <a:lnTo>
                    <a:pt x="2200897" y="2801721"/>
                  </a:lnTo>
                  <a:lnTo>
                    <a:pt x="2188248" y="2820403"/>
                  </a:lnTo>
                  <a:lnTo>
                    <a:pt x="2183625" y="2843403"/>
                  </a:lnTo>
                  <a:lnTo>
                    <a:pt x="2188248" y="2866364"/>
                  </a:lnTo>
                  <a:lnTo>
                    <a:pt x="2190381" y="2869527"/>
                  </a:lnTo>
                  <a:lnTo>
                    <a:pt x="2200897" y="2885059"/>
                  </a:lnTo>
                  <a:lnTo>
                    <a:pt x="2219731" y="2897632"/>
                  </a:lnTo>
                  <a:lnTo>
                    <a:pt x="2242909" y="2902229"/>
                  </a:lnTo>
                  <a:lnTo>
                    <a:pt x="2266048" y="2897632"/>
                  </a:lnTo>
                  <a:lnTo>
                    <a:pt x="2269236" y="2895511"/>
                  </a:lnTo>
                  <a:lnTo>
                    <a:pt x="2269236" y="2869527"/>
                  </a:lnTo>
                  <a:lnTo>
                    <a:pt x="2269236" y="2843403"/>
                  </a:lnTo>
                  <a:lnTo>
                    <a:pt x="2269236" y="2791282"/>
                  </a:lnTo>
                  <a:close/>
                </a:path>
                <a:path w="2269490" h="2902585">
                  <a:moveTo>
                    <a:pt x="2269236" y="2235682"/>
                  </a:moveTo>
                  <a:lnTo>
                    <a:pt x="2266048" y="2233561"/>
                  </a:lnTo>
                  <a:lnTo>
                    <a:pt x="2242909" y="2228977"/>
                  </a:lnTo>
                  <a:lnTo>
                    <a:pt x="2219731" y="2233561"/>
                  </a:lnTo>
                  <a:lnTo>
                    <a:pt x="2200897" y="2246122"/>
                  </a:lnTo>
                  <a:lnTo>
                    <a:pt x="2188248" y="2264803"/>
                  </a:lnTo>
                  <a:lnTo>
                    <a:pt x="2183625" y="2287765"/>
                  </a:lnTo>
                  <a:lnTo>
                    <a:pt x="2188248" y="2310752"/>
                  </a:lnTo>
                  <a:lnTo>
                    <a:pt x="2200897" y="2329446"/>
                  </a:lnTo>
                  <a:lnTo>
                    <a:pt x="2219731" y="2342007"/>
                  </a:lnTo>
                  <a:lnTo>
                    <a:pt x="2242909" y="2346604"/>
                  </a:lnTo>
                  <a:lnTo>
                    <a:pt x="2266048" y="2342007"/>
                  </a:lnTo>
                  <a:lnTo>
                    <a:pt x="2269236" y="2339886"/>
                  </a:lnTo>
                  <a:lnTo>
                    <a:pt x="2269236" y="2313940"/>
                  </a:lnTo>
                  <a:lnTo>
                    <a:pt x="2269236" y="2287765"/>
                  </a:lnTo>
                  <a:lnTo>
                    <a:pt x="2269236" y="2235682"/>
                  </a:lnTo>
                  <a:close/>
                </a:path>
                <a:path w="2269490" h="2902585">
                  <a:moveTo>
                    <a:pt x="2269236" y="1676793"/>
                  </a:moveTo>
                  <a:lnTo>
                    <a:pt x="2266048" y="1674672"/>
                  </a:lnTo>
                  <a:lnTo>
                    <a:pt x="2242909" y="1670075"/>
                  </a:lnTo>
                  <a:lnTo>
                    <a:pt x="2219731" y="1674672"/>
                  </a:lnTo>
                  <a:lnTo>
                    <a:pt x="2200897" y="1687245"/>
                  </a:lnTo>
                  <a:lnTo>
                    <a:pt x="2188248" y="1705940"/>
                  </a:lnTo>
                  <a:lnTo>
                    <a:pt x="2183612" y="1728914"/>
                  </a:lnTo>
                  <a:lnTo>
                    <a:pt x="2188248" y="1751901"/>
                  </a:lnTo>
                  <a:lnTo>
                    <a:pt x="2190369" y="1755038"/>
                  </a:lnTo>
                  <a:lnTo>
                    <a:pt x="2200897" y="1770595"/>
                  </a:lnTo>
                  <a:lnTo>
                    <a:pt x="2219731" y="1783143"/>
                  </a:lnTo>
                  <a:lnTo>
                    <a:pt x="2242909" y="1787740"/>
                  </a:lnTo>
                  <a:lnTo>
                    <a:pt x="2266048" y="1783143"/>
                  </a:lnTo>
                  <a:lnTo>
                    <a:pt x="2269236" y="1781022"/>
                  </a:lnTo>
                  <a:lnTo>
                    <a:pt x="2269236" y="1755038"/>
                  </a:lnTo>
                  <a:lnTo>
                    <a:pt x="2269236" y="1728914"/>
                  </a:lnTo>
                  <a:lnTo>
                    <a:pt x="2269236" y="1676793"/>
                  </a:lnTo>
                  <a:close/>
                </a:path>
                <a:path w="2269490" h="2902585">
                  <a:moveTo>
                    <a:pt x="2269236" y="1121206"/>
                  </a:moveTo>
                  <a:lnTo>
                    <a:pt x="2266048" y="1119073"/>
                  </a:lnTo>
                  <a:lnTo>
                    <a:pt x="2242909" y="1114488"/>
                  </a:lnTo>
                  <a:lnTo>
                    <a:pt x="2219731" y="1119073"/>
                  </a:lnTo>
                  <a:lnTo>
                    <a:pt x="2200897" y="1131633"/>
                  </a:lnTo>
                  <a:lnTo>
                    <a:pt x="2188248" y="1150327"/>
                  </a:lnTo>
                  <a:lnTo>
                    <a:pt x="2183612" y="1173314"/>
                  </a:lnTo>
                  <a:lnTo>
                    <a:pt x="2188248" y="1196289"/>
                  </a:lnTo>
                  <a:lnTo>
                    <a:pt x="2190381" y="1199451"/>
                  </a:lnTo>
                  <a:lnTo>
                    <a:pt x="2200897" y="1214983"/>
                  </a:lnTo>
                  <a:lnTo>
                    <a:pt x="2219731" y="1227556"/>
                  </a:lnTo>
                  <a:lnTo>
                    <a:pt x="2242909" y="1232154"/>
                  </a:lnTo>
                  <a:lnTo>
                    <a:pt x="2266048" y="1227556"/>
                  </a:lnTo>
                  <a:lnTo>
                    <a:pt x="2269236" y="1225435"/>
                  </a:lnTo>
                  <a:lnTo>
                    <a:pt x="2269236" y="1199451"/>
                  </a:lnTo>
                  <a:lnTo>
                    <a:pt x="2269236" y="1173314"/>
                  </a:lnTo>
                  <a:lnTo>
                    <a:pt x="2269236" y="1121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2444" y="1878469"/>
              <a:ext cx="645795" cy="2902585"/>
            </a:xfrm>
            <a:custGeom>
              <a:avLst/>
              <a:gdLst/>
              <a:ahLst/>
              <a:cxnLst/>
              <a:rect l="l" t="t" r="r" b="b"/>
              <a:pathLst>
                <a:path w="645795" h="2902585">
                  <a:moveTo>
                    <a:pt x="85661" y="565632"/>
                  </a:moveTo>
                  <a:lnTo>
                    <a:pt x="82461" y="563486"/>
                  </a:lnTo>
                  <a:lnTo>
                    <a:pt x="59283" y="558901"/>
                  </a:lnTo>
                  <a:lnTo>
                    <a:pt x="36144" y="563486"/>
                  </a:lnTo>
                  <a:lnTo>
                    <a:pt x="17310" y="576046"/>
                  </a:lnTo>
                  <a:lnTo>
                    <a:pt x="4635" y="594715"/>
                  </a:lnTo>
                  <a:lnTo>
                    <a:pt x="0" y="617689"/>
                  </a:lnTo>
                  <a:lnTo>
                    <a:pt x="4635" y="640676"/>
                  </a:lnTo>
                  <a:lnTo>
                    <a:pt x="6794" y="643864"/>
                  </a:lnTo>
                  <a:lnTo>
                    <a:pt x="17310" y="659371"/>
                  </a:lnTo>
                  <a:lnTo>
                    <a:pt x="36144" y="671931"/>
                  </a:lnTo>
                  <a:lnTo>
                    <a:pt x="59283" y="676516"/>
                  </a:lnTo>
                  <a:lnTo>
                    <a:pt x="82461" y="671931"/>
                  </a:lnTo>
                  <a:lnTo>
                    <a:pt x="85661" y="669785"/>
                  </a:lnTo>
                  <a:lnTo>
                    <a:pt x="85661" y="643864"/>
                  </a:lnTo>
                  <a:lnTo>
                    <a:pt x="85661" y="617689"/>
                  </a:lnTo>
                  <a:lnTo>
                    <a:pt x="85661" y="565632"/>
                  </a:lnTo>
                  <a:close/>
                </a:path>
                <a:path w="645795" h="2902585">
                  <a:moveTo>
                    <a:pt x="85661" y="6731"/>
                  </a:moveTo>
                  <a:lnTo>
                    <a:pt x="82461" y="4597"/>
                  </a:lnTo>
                  <a:lnTo>
                    <a:pt x="59283" y="0"/>
                  </a:lnTo>
                  <a:lnTo>
                    <a:pt x="36144" y="4597"/>
                  </a:lnTo>
                  <a:lnTo>
                    <a:pt x="17310" y="17170"/>
                  </a:lnTo>
                  <a:lnTo>
                    <a:pt x="4635" y="35864"/>
                  </a:lnTo>
                  <a:lnTo>
                    <a:pt x="0" y="58826"/>
                  </a:lnTo>
                  <a:lnTo>
                    <a:pt x="4635" y="81826"/>
                  </a:lnTo>
                  <a:lnTo>
                    <a:pt x="17310" y="100507"/>
                  </a:lnTo>
                  <a:lnTo>
                    <a:pt x="36144" y="113068"/>
                  </a:lnTo>
                  <a:lnTo>
                    <a:pt x="59283" y="117665"/>
                  </a:lnTo>
                  <a:lnTo>
                    <a:pt x="82461" y="113068"/>
                  </a:lnTo>
                  <a:lnTo>
                    <a:pt x="85661" y="110934"/>
                  </a:lnTo>
                  <a:lnTo>
                    <a:pt x="85661" y="85001"/>
                  </a:lnTo>
                  <a:lnTo>
                    <a:pt x="85661" y="58826"/>
                  </a:lnTo>
                  <a:lnTo>
                    <a:pt x="85661" y="6731"/>
                  </a:lnTo>
                  <a:close/>
                </a:path>
                <a:path w="645795" h="2902585">
                  <a:moveTo>
                    <a:pt x="118579" y="2843403"/>
                  </a:moveTo>
                  <a:lnTo>
                    <a:pt x="113944" y="2820403"/>
                  </a:lnTo>
                  <a:lnTo>
                    <a:pt x="101295" y="2801721"/>
                  </a:lnTo>
                  <a:lnTo>
                    <a:pt x="85661" y="2791307"/>
                  </a:lnTo>
                  <a:lnTo>
                    <a:pt x="82461" y="2789161"/>
                  </a:lnTo>
                  <a:lnTo>
                    <a:pt x="59283" y="2784564"/>
                  </a:lnTo>
                  <a:lnTo>
                    <a:pt x="36144" y="2789161"/>
                  </a:lnTo>
                  <a:lnTo>
                    <a:pt x="17310" y="2801721"/>
                  </a:lnTo>
                  <a:lnTo>
                    <a:pt x="4635" y="2820403"/>
                  </a:lnTo>
                  <a:lnTo>
                    <a:pt x="0" y="2843403"/>
                  </a:lnTo>
                  <a:lnTo>
                    <a:pt x="4635" y="2866364"/>
                  </a:lnTo>
                  <a:lnTo>
                    <a:pt x="17310" y="2885059"/>
                  </a:lnTo>
                  <a:lnTo>
                    <a:pt x="36144" y="2897632"/>
                  </a:lnTo>
                  <a:lnTo>
                    <a:pt x="59283" y="2902229"/>
                  </a:lnTo>
                  <a:lnTo>
                    <a:pt x="82461" y="2897632"/>
                  </a:lnTo>
                  <a:lnTo>
                    <a:pt x="85661" y="2895498"/>
                  </a:lnTo>
                  <a:lnTo>
                    <a:pt x="101295" y="2885059"/>
                  </a:lnTo>
                  <a:lnTo>
                    <a:pt x="111798" y="2869527"/>
                  </a:lnTo>
                  <a:lnTo>
                    <a:pt x="113944" y="2866364"/>
                  </a:lnTo>
                  <a:lnTo>
                    <a:pt x="118579" y="2843403"/>
                  </a:lnTo>
                  <a:close/>
                </a:path>
                <a:path w="645795" h="2902585">
                  <a:moveTo>
                    <a:pt x="118579" y="2287765"/>
                  </a:moveTo>
                  <a:lnTo>
                    <a:pt x="113944" y="2264803"/>
                  </a:lnTo>
                  <a:lnTo>
                    <a:pt x="101295" y="2246122"/>
                  </a:lnTo>
                  <a:lnTo>
                    <a:pt x="85661" y="2235708"/>
                  </a:lnTo>
                  <a:lnTo>
                    <a:pt x="82461" y="2233574"/>
                  </a:lnTo>
                  <a:lnTo>
                    <a:pt x="59283" y="2228977"/>
                  </a:lnTo>
                  <a:lnTo>
                    <a:pt x="36144" y="2233574"/>
                  </a:lnTo>
                  <a:lnTo>
                    <a:pt x="17310" y="2246122"/>
                  </a:lnTo>
                  <a:lnTo>
                    <a:pt x="4635" y="2264803"/>
                  </a:lnTo>
                  <a:lnTo>
                    <a:pt x="0" y="2287765"/>
                  </a:lnTo>
                  <a:lnTo>
                    <a:pt x="4635" y="2310752"/>
                  </a:lnTo>
                  <a:lnTo>
                    <a:pt x="6794" y="2313940"/>
                  </a:lnTo>
                  <a:lnTo>
                    <a:pt x="17310" y="2329446"/>
                  </a:lnTo>
                  <a:lnTo>
                    <a:pt x="36144" y="2342007"/>
                  </a:lnTo>
                  <a:lnTo>
                    <a:pt x="59283" y="2346604"/>
                  </a:lnTo>
                  <a:lnTo>
                    <a:pt x="82461" y="2342007"/>
                  </a:lnTo>
                  <a:lnTo>
                    <a:pt x="85661" y="2339873"/>
                  </a:lnTo>
                  <a:lnTo>
                    <a:pt x="101295" y="2329446"/>
                  </a:lnTo>
                  <a:lnTo>
                    <a:pt x="111785" y="2313940"/>
                  </a:lnTo>
                  <a:lnTo>
                    <a:pt x="113944" y="2310752"/>
                  </a:lnTo>
                  <a:lnTo>
                    <a:pt x="118579" y="2287765"/>
                  </a:lnTo>
                  <a:close/>
                </a:path>
                <a:path w="645795" h="2902585">
                  <a:moveTo>
                    <a:pt x="118579" y="1728914"/>
                  </a:moveTo>
                  <a:lnTo>
                    <a:pt x="113944" y="1705940"/>
                  </a:lnTo>
                  <a:lnTo>
                    <a:pt x="101295" y="1687245"/>
                  </a:lnTo>
                  <a:lnTo>
                    <a:pt x="85661" y="1676819"/>
                  </a:lnTo>
                  <a:lnTo>
                    <a:pt x="82461" y="1674672"/>
                  </a:lnTo>
                  <a:lnTo>
                    <a:pt x="59283" y="1670075"/>
                  </a:lnTo>
                  <a:lnTo>
                    <a:pt x="36144" y="1674672"/>
                  </a:lnTo>
                  <a:lnTo>
                    <a:pt x="17310" y="1687245"/>
                  </a:lnTo>
                  <a:lnTo>
                    <a:pt x="4635" y="1705940"/>
                  </a:lnTo>
                  <a:lnTo>
                    <a:pt x="0" y="1728914"/>
                  </a:lnTo>
                  <a:lnTo>
                    <a:pt x="4635" y="1751901"/>
                  </a:lnTo>
                  <a:lnTo>
                    <a:pt x="17310" y="1770595"/>
                  </a:lnTo>
                  <a:lnTo>
                    <a:pt x="36144" y="1783143"/>
                  </a:lnTo>
                  <a:lnTo>
                    <a:pt x="59283" y="1787740"/>
                  </a:lnTo>
                  <a:lnTo>
                    <a:pt x="82461" y="1783143"/>
                  </a:lnTo>
                  <a:lnTo>
                    <a:pt x="85661" y="1781009"/>
                  </a:lnTo>
                  <a:lnTo>
                    <a:pt x="101295" y="1770595"/>
                  </a:lnTo>
                  <a:lnTo>
                    <a:pt x="111810" y="1755038"/>
                  </a:lnTo>
                  <a:lnTo>
                    <a:pt x="113944" y="1751901"/>
                  </a:lnTo>
                  <a:lnTo>
                    <a:pt x="118579" y="1728914"/>
                  </a:lnTo>
                  <a:close/>
                </a:path>
                <a:path w="645795" h="2902585">
                  <a:moveTo>
                    <a:pt x="118579" y="1173314"/>
                  </a:moveTo>
                  <a:lnTo>
                    <a:pt x="113944" y="1150327"/>
                  </a:lnTo>
                  <a:lnTo>
                    <a:pt x="101295" y="1131633"/>
                  </a:lnTo>
                  <a:lnTo>
                    <a:pt x="85661" y="1121219"/>
                  </a:lnTo>
                  <a:lnTo>
                    <a:pt x="82461" y="1119073"/>
                  </a:lnTo>
                  <a:lnTo>
                    <a:pt x="59283" y="1114488"/>
                  </a:lnTo>
                  <a:lnTo>
                    <a:pt x="36144" y="1119073"/>
                  </a:lnTo>
                  <a:lnTo>
                    <a:pt x="17310" y="1131633"/>
                  </a:lnTo>
                  <a:lnTo>
                    <a:pt x="4635" y="1150327"/>
                  </a:lnTo>
                  <a:lnTo>
                    <a:pt x="0" y="1173314"/>
                  </a:lnTo>
                  <a:lnTo>
                    <a:pt x="4635" y="1196289"/>
                  </a:lnTo>
                  <a:lnTo>
                    <a:pt x="17310" y="1214983"/>
                  </a:lnTo>
                  <a:lnTo>
                    <a:pt x="36144" y="1227556"/>
                  </a:lnTo>
                  <a:lnTo>
                    <a:pt x="59283" y="1232154"/>
                  </a:lnTo>
                  <a:lnTo>
                    <a:pt x="82461" y="1227556"/>
                  </a:lnTo>
                  <a:lnTo>
                    <a:pt x="101295" y="1214983"/>
                  </a:lnTo>
                  <a:lnTo>
                    <a:pt x="111798" y="1199451"/>
                  </a:lnTo>
                  <a:lnTo>
                    <a:pt x="113944" y="1196289"/>
                  </a:lnTo>
                  <a:lnTo>
                    <a:pt x="118579" y="1173314"/>
                  </a:lnTo>
                  <a:close/>
                </a:path>
                <a:path w="645795" h="2902585">
                  <a:moveTo>
                    <a:pt x="645553" y="2791295"/>
                  </a:moveTo>
                  <a:lnTo>
                    <a:pt x="642340" y="2789161"/>
                  </a:lnTo>
                  <a:lnTo>
                    <a:pt x="619175" y="2784564"/>
                  </a:lnTo>
                  <a:lnTo>
                    <a:pt x="596036" y="2789161"/>
                  </a:lnTo>
                  <a:lnTo>
                    <a:pt x="577202" y="2801721"/>
                  </a:lnTo>
                  <a:lnTo>
                    <a:pt x="564527" y="2820403"/>
                  </a:lnTo>
                  <a:lnTo>
                    <a:pt x="559892" y="2843403"/>
                  </a:lnTo>
                  <a:lnTo>
                    <a:pt x="564527" y="2866364"/>
                  </a:lnTo>
                  <a:lnTo>
                    <a:pt x="577202" y="2885059"/>
                  </a:lnTo>
                  <a:lnTo>
                    <a:pt x="596036" y="2897632"/>
                  </a:lnTo>
                  <a:lnTo>
                    <a:pt x="619175" y="2902229"/>
                  </a:lnTo>
                  <a:lnTo>
                    <a:pt x="642340" y="2897632"/>
                  </a:lnTo>
                  <a:lnTo>
                    <a:pt x="645553" y="2895498"/>
                  </a:lnTo>
                  <a:lnTo>
                    <a:pt x="645553" y="2869527"/>
                  </a:lnTo>
                  <a:lnTo>
                    <a:pt x="645553" y="2843403"/>
                  </a:lnTo>
                  <a:lnTo>
                    <a:pt x="645553" y="2791295"/>
                  </a:lnTo>
                  <a:close/>
                </a:path>
                <a:path w="645795" h="2902585">
                  <a:moveTo>
                    <a:pt x="645553" y="2235708"/>
                  </a:moveTo>
                  <a:lnTo>
                    <a:pt x="642340" y="2233561"/>
                  </a:lnTo>
                  <a:lnTo>
                    <a:pt x="619175" y="2228977"/>
                  </a:lnTo>
                  <a:lnTo>
                    <a:pt x="596036" y="2233561"/>
                  </a:lnTo>
                  <a:lnTo>
                    <a:pt x="577189" y="2246122"/>
                  </a:lnTo>
                  <a:lnTo>
                    <a:pt x="564527" y="2264803"/>
                  </a:lnTo>
                  <a:lnTo>
                    <a:pt x="559892" y="2287765"/>
                  </a:lnTo>
                  <a:lnTo>
                    <a:pt x="564527" y="2310752"/>
                  </a:lnTo>
                  <a:lnTo>
                    <a:pt x="566686" y="2313940"/>
                  </a:lnTo>
                  <a:lnTo>
                    <a:pt x="577189" y="2329446"/>
                  </a:lnTo>
                  <a:lnTo>
                    <a:pt x="596036" y="2342007"/>
                  </a:lnTo>
                  <a:lnTo>
                    <a:pt x="619175" y="2346604"/>
                  </a:lnTo>
                  <a:lnTo>
                    <a:pt x="642340" y="2342007"/>
                  </a:lnTo>
                  <a:lnTo>
                    <a:pt x="645553" y="2339873"/>
                  </a:lnTo>
                  <a:lnTo>
                    <a:pt x="645553" y="2313940"/>
                  </a:lnTo>
                  <a:lnTo>
                    <a:pt x="645553" y="2287765"/>
                  </a:lnTo>
                  <a:lnTo>
                    <a:pt x="645553" y="2235708"/>
                  </a:lnTo>
                  <a:close/>
                </a:path>
                <a:path w="645795" h="2902585">
                  <a:moveTo>
                    <a:pt x="645553" y="1676819"/>
                  </a:moveTo>
                  <a:lnTo>
                    <a:pt x="642340" y="1674672"/>
                  </a:lnTo>
                  <a:lnTo>
                    <a:pt x="619175" y="1670075"/>
                  </a:lnTo>
                  <a:lnTo>
                    <a:pt x="596036" y="1674672"/>
                  </a:lnTo>
                  <a:lnTo>
                    <a:pt x="577189" y="1687245"/>
                  </a:lnTo>
                  <a:lnTo>
                    <a:pt x="564527" y="1705940"/>
                  </a:lnTo>
                  <a:lnTo>
                    <a:pt x="559892" y="1728914"/>
                  </a:lnTo>
                  <a:lnTo>
                    <a:pt x="564527" y="1751901"/>
                  </a:lnTo>
                  <a:lnTo>
                    <a:pt x="577189" y="1770595"/>
                  </a:lnTo>
                  <a:lnTo>
                    <a:pt x="596036" y="1783143"/>
                  </a:lnTo>
                  <a:lnTo>
                    <a:pt x="619175" y="1787740"/>
                  </a:lnTo>
                  <a:lnTo>
                    <a:pt x="642340" y="1783143"/>
                  </a:lnTo>
                  <a:lnTo>
                    <a:pt x="645553" y="1781009"/>
                  </a:lnTo>
                  <a:lnTo>
                    <a:pt x="645553" y="1755038"/>
                  </a:lnTo>
                  <a:lnTo>
                    <a:pt x="645553" y="1728914"/>
                  </a:lnTo>
                  <a:lnTo>
                    <a:pt x="645553" y="1676819"/>
                  </a:lnTo>
                  <a:close/>
                </a:path>
                <a:path w="645795" h="2902585">
                  <a:moveTo>
                    <a:pt x="645553" y="1121219"/>
                  </a:moveTo>
                  <a:lnTo>
                    <a:pt x="642340" y="1119073"/>
                  </a:lnTo>
                  <a:lnTo>
                    <a:pt x="619175" y="1114488"/>
                  </a:lnTo>
                  <a:lnTo>
                    <a:pt x="596036" y="1119073"/>
                  </a:lnTo>
                  <a:lnTo>
                    <a:pt x="577189" y="1131633"/>
                  </a:lnTo>
                  <a:lnTo>
                    <a:pt x="564527" y="1150327"/>
                  </a:lnTo>
                  <a:lnTo>
                    <a:pt x="559892" y="1173314"/>
                  </a:lnTo>
                  <a:lnTo>
                    <a:pt x="564527" y="1196289"/>
                  </a:lnTo>
                  <a:lnTo>
                    <a:pt x="577189" y="1214983"/>
                  </a:lnTo>
                  <a:lnTo>
                    <a:pt x="596036" y="1227556"/>
                  </a:lnTo>
                  <a:lnTo>
                    <a:pt x="619175" y="1232154"/>
                  </a:lnTo>
                  <a:lnTo>
                    <a:pt x="642340" y="1227556"/>
                  </a:lnTo>
                  <a:lnTo>
                    <a:pt x="645553" y="1225410"/>
                  </a:lnTo>
                  <a:lnTo>
                    <a:pt x="645553" y="1199451"/>
                  </a:lnTo>
                  <a:lnTo>
                    <a:pt x="645553" y="1173314"/>
                  </a:lnTo>
                  <a:lnTo>
                    <a:pt x="645553" y="1121219"/>
                  </a:lnTo>
                  <a:close/>
                </a:path>
                <a:path w="645795" h="2902585">
                  <a:moveTo>
                    <a:pt x="645553" y="617689"/>
                  </a:moveTo>
                  <a:lnTo>
                    <a:pt x="559892" y="617689"/>
                  </a:lnTo>
                  <a:lnTo>
                    <a:pt x="564527" y="640676"/>
                  </a:lnTo>
                  <a:lnTo>
                    <a:pt x="577189" y="659371"/>
                  </a:lnTo>
                  <a:lnTo>
                    <a:pt x="596036" y="671931"/>
                  </a:lnTo>
                  <a:lnTo>
                    <a:pt x="619175" y="676516"/>
                  </a:lnTo>
                  <a:lnTo>
                    <a:pt x="642340" y="671931"/>
                  </a:lnTo>
                  <a:lnTo>
                    <a:pt x="645553" y="669785"/>
                  </a:lnTo>
                  <a:lnTo>
                    <a:pt x="645553" y="6176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82609" y="6240157"/>
              <a:ext cx="2592705" cy="161290"/>
            </a:xfrm>
            <a:custGeom>
              <a:avLst/>
              <a:gdLst/>
              <a:ahLst/>
              <a:cxnLst/>
              <a:rect l="l" t="t" r="r" b="b"/>
              <a:pathLst>
                <a:path w="2592704" h="161289">
                  <a:moveTo>
                    <a:pt x="2592324" y="0"/>
                  </a:moveTo>
                  <a:lnTo>
                    <a:pt x="0" y="0"/>
                  </a:lnTo>
                  <a:lnTo>
                    <a:pt x="0" y="161124"/>
                  </a:lnTo>
                  <a:lnTo>
                    <a:pt x="2592324" y="161124"/>
                  </a:lnTo>
                  <a:lnTo>
                    <a:pt x="2592324" y="0"/>
                  </a:lnTo>
                  <a:close/>
                </a:path>
              </a:pathLst>
            </a:custGeom>
            <a:solidFill>
              <a:srgbClr val="3E4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9777" y="3966659"/>
              <a:ext cx="5348224" cy="27989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696" y="3956096"/>
              <a:ext cx="5348224" cy="279895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4348" y="983361"/>
              <a:ext cx="5348224" cy="27989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696" y="983361"/>
              <a:ext cx="5348224" cy="2798953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95997" y="-128888"/>
            <a:ext cx="9875520" cy="135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95"/>
              </a:spcBef>
            </a:pPr>
            <a:r>
              <a:rPr sz="4000" spc="-45" dirty="0"/>
              <a:t>Digital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613150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ATL, BTL, TTL?</a:t>
            </a:r>
            <a:endParaRPr lang="bg-B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3" y="3371513"/>
            <a:ext cx="6578543" cy="3486487"/>
          </a:xfrm>
          <a:prstGeom prst="rect">
            <a:avLst/>
          </a:prstGeom>
        </p:spPr>
      </p:pic>
      <p:pic>
        <p:nvPicPr>
          <p:cNvPr id="1026" name="Picture 2" descr="Understanding ATL, BTL, and TTL Marketing: Examples and Differe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666" y="0"/>
            <a:ext cx="6035768" cy="34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548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087" y="3384840"/>
            <a:ext cx="10062210" cy="1370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5"/>
              </a:spcBef>
            </a:pPr>
            <a:r>
              <a:rPr sz="2800" spc="165" dirty="0">
                <a:solidFill>
                  <a:srgbClr val="3E4D58"/>
                </a:solidFill>
                <a:latin typeface="Trebuchet MS"/>
                <a:cs typeface="Trebuchet MS"/>
              </a:rPr>
              <a:t>A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visual</a:t>
            </a:r>
            <a:r>
              <a:rPr sz="2800" spc="-10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should</a:t>
            </a:r>
            <a:r>
              <a:rPr sz="2800" spc="-114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have</a:t>
            </a:r>
            <a:r>
              <a:rPr sz="2800" spc="-10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3E4D58"/>
                </a:solidFill>
                <a:latin typeface="Trebuchet MS"/>
                <a:cs typeface="Trebuchet MS"/>
              </a:rPr>
              <a:t>only</a:t>
            </a:r>
            <a:r>
              <a:rPr sz="2800" spc="-10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one</a:t>
            </a:r>
            <a:r>
              <a:rPr sz="2800" spc="-1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3E4D58"/>
                </a:solidFill>
                <a:latin typeface="Trebuchet MS"/>
                <a:cs typeface="Trebuchet MS"/>
              </a:rPr>
              <a:t>creative</a:t>
            </a:r>
            <a:r>
              <a:rPr sz="2800" spc="-10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focus:</a:t>
            </a:r>
            <a:r>
              <a:rPr sz="2800" spc="-10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3E4D58"/>
                </a:solidFill>
                <a:latin typeface="Trebuchet MS"/>
                <a:cs typeface="Trebuchet MS"/>
              </a:rPr>
              <a:t>the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copy</a:t>
            </a:r>
            <a:r>
              <a:rPr sz="2800" spc="-1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or</a:t>
            </a:r>
            <a:r>
              <a:rPr sz="2800" spc="-10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3E4D58"/>
                </a:solidFill>
                <a:latin typeface="Trebuchet MS"/>
                <a:cs typeface="Trebuchet MS"/>
              </a:rPr>
              <a:t>the </a:t>
            </a:r>
            <a:r>
              <a:rPr sz="2800" spc="-35" dirty="0">
                <a:solidFill>
                  <a:srgbClr val="3E4D58"/>
                </a:solidFill>
                <a:latin typeface="Trebuchet MS"/>
                <a:cs typeface="Trebuchet MS"/>
              </a:rPr>
              <a:t>visual.</a:t>
            </a:r>
            <a:r>
              <a:rPr sz="2800" spc="-10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30" dirty="0">
                <a:solidFill>
                  <a:srgbClr val="3E4D58"/>
                </a:solidFill>
                <a:latin typeface="Trebuchet MS"/>
                <a:cs typeface="Trebuchet MS"/>
              </a:rPr>
              <a:t>If</a:t>
            </a:r>
            <a:r>
              <a:rPr sz="2800" spc="-10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3E4D58"/>
                </a:solidFill>
                <a:latin typeface="Trebuchet MS"/>
                <a:cs typeface="Trebuchet MS"/>
              </a:rPr>
              <a:t>the</a:t>
            </a:r>
            <a:r>
              <a:rPr sz="2800" spc="-1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copy</a:t>
            </a:r>
            <a:r>
              <a:rPr sz="2800" spc="-8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80" dirty="0">
                <a:solidFill>
                  <a:srgbClr val="3E4D58"/>
                </a:solidFill>
                <a:latin typeface="Trebuchet MS"/>
                <a:cs typeface="Trebuchet MS"/>
              </a:rPr>
              <a:t>is</a:t>
            </a:r>
            <a:r>
              <a:rPr sz="2800" spc="-1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creative,</a:t>
            </a:r>
            <a:r>
              <a:rPr sz="2800" spc="-1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3E4D58"/>
                </a:solidFill>
                <a:latin typeface="Trebuchet MS"/>
                <a:cs typeface="Trebuchet MS"/>
              </a:rPr>
              <a:t>the</a:t>
            </a:r>
            <a:r>
              <a:rPr sz="2800" spc="-9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visual</a:t>
            </a:r>
            <a:r>
              <a:rPr sz="2800" spc="-10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supports</a:t>
            </a:r>
            <a:r>
              <a:rPr sz="2800" spc="-8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3E4D58"/>
                </a:solidFill>
                <a:latin typeface="Trebuchet MS"/>
                <a:cs typeface="Trebuchet MS"/>
              </a:rPr>
              <a:t>the</a:t>
            </a:r>
            <a:r>
              <a:rPr sz="2800" spc="-9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3E4D58"/>
                </a:solidFill>
                <a:latin typeface="Trebuchet MS"/>
                <a:cs typeface="Trebuchet MS"/>
              </a:rPr>
              <a:t>copy.</a:t>
            </a:r>
            <a:r>
              <a:rPr sz="2800" spc="-10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30" dirty="0">
                <a:solidFill>
                  <a:srgbClr val="3E4D58"/>
                </a:solidFill>
                <a:latin typeface="Trebuchet MS"/>
                <a:cs typeface="Trebuchet MS"/>
              </a:rPr>
              <a:t>If</a:t>
            </a:r>
            <a:r>
              <a:rPr sz="2800" spc="-10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3E4D58"/>
                </a:solidFill>
                <a:latin typeface="Trebuchet MS"/>
                <a:cs typeface="Trebuchet MS"/>
              </a:rPr>
              <a:t>the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visual</a:t>
            </a:r>
            <a:r>
              <a:rPr sz="2800" spc="-9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80" dirty="0">
                <a:solidFill>
                  <a:srgbClr val="3E4D58"/>
                </a:solidFill>
                <a:latin typeface="Trebuchet MS"/>
                <a:cs typeface="Trebuchet MS"/>
              </a:rPr>
              <a:t>is</a:t>
            </a:r>
            <a:r>
              <a:rPr sz="2800" spc="-8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more</a:t>
            </a:r>
            <a:r>
              <a:rPr sz="2800" spc="-7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10" dirty="0">
                <a:solidFill>
                  <a:srgbClr val="3E4D58"/>
                </a:solidFill>
                <a:latin typeface="Trebuchet MS"/>
                <a:cs typeface="Trebuchet MS"/>
              </a:rPr>
              <a:t>creative,</a:t>
            </a:r>
            <a:r>
              <a:rPr sz="2800" spc="-95" dirty="0">
                <a:solidFill>
                  <a:srgbClr val="3E4D58"/>
                </a:solidFill>
                <a:latin typeface="Trebuchet MS"/>
                <a:cs typeface="Trebuchet MS"/>
              </a:rPr>
              <a:t> the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copy</a:t>
            </a:r>
            <a:r>
              <a:rPr sz="2800" spc="-7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supports</a:t>
            </a:r>
            <a:r>
              <a:rPr sz="2800" spc="-6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3E4D58"/>
                </a:solidFill>
                <a:latin typeface="Trebuchet MS"/>
                <a:cs typeface="Trebuchet MS"/>
              </a:rPr>
              <a:t>the</a:t>
            </a:r>
            <a:r>
              <a:rPr sz="2800" spc="-10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visual.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087" y="1178974"/>
            <a:ext cx="10385176" cy="1761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100" dirty="0" smtClean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How creative should we make the copy?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4000" b="1" spc="-100" dirty="0" smtClean="0">
              <a:solidFill>
                <a:schemeClr val="accent6">
                  <a:lumMod val="75000"/>
                </a:schemeClr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0" dirty="0" smtClean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The</a:t>
            </a:r>
            <a:r>
              <a:rPr sz="3200" b="1" spc="-215" dirty="0" smtClean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3200" b="1" spc="-85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Rule</a:t>
            </a:r>
            <a:r>
              <a:rPr sz="3200" b="1" spc="-215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of</a:t>
            </a:r>
            <a:r>
              <a:rPr sz="3200" b="1" spc="-254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Balance</a:t>
            </a:r>
            <a:endParaRPr sz="3200" dirty="0">
              <a:solidFill>
                <a:schemeClr val="accent6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500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1056" y="638543"/>
            <a:ext cx="9907270" cy="5581015"/>
            <a:chOff x="1141056" y="638543"/>
            <a:chExt cx="9907270" cy="55810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0581" y="648068"/>
              <a:ext cx="9887712" cy="55618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45819" y="643305"/>
              <a:ext cx="9897745" cy="5571490"/>
            </a:xfrm>
            <a:custGeom>
              <a:avLst/>
              <a:gdLst/>
              <a:ahLst/>
              <a:cxnLst/>
              <a:rect l="l" t="t" r="r" b="b"/>
              <a:pathLst>
                <a:path w="9897745" h="5571490">
                  <a:moveTo>
                    <a:pt x="0" y="5571363"/>
                  </a:moveTo>
                  <a:lnTo>
                    <a:pt x="9897237" y="5571363"/>
                  </a:lnTo>
                  <a:lnTo>
                    <a:pt x="9897237" y="0"/>
                  </a:lnTo>
                  <a:lnTo>
                    <a:pt x="0" y="0"/>
                  </a:lnTo>
                  <a:lnTo>
                    <a:pt x="0" y="5571363"/>
                  </a:lnTo>
                  <a:close/>
                </a:path>
              </a:pathLst>
            </a:custGeom>
            <a:ln w="9525">
              <a:solidFill>
                <a:srgbClr val="2C37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6463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5302" y="563626"/>
            <a:ext cx="5578221" cy="573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9327" y="5169105"/>
            <a:ext cx="1656044" cy="16598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9228" y="1210767"/>
            <a:ext cx="10139680" cy="4775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3E4D58"/>
                </a:solidFill>
                <a:latin typeface="Trebuchet MS"/>
                <a:cs typeface="Trebuchet MS"/>
              </a:rPr>
              <a:t>Въведението:</a:t>
            </a:r>
            <a:endParaRPr sz="1600" dirty="0">
              <a:latin typeface="Trebuchet MS"/>
              <a:cs typeface="Trebuchet MS"/>
            </a:endParaRPr>
          </a:p>
          <a:p>
            <a:pPr marL="12700" marR="35687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Наближава</a:t>
            </a:r>
            <a:r>
              <a:rPr sz="1600" spc="4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новото</a:t>
            </a:r>
            <a:r>
              <a:rPr sz="1600" spc="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издание</a:t>
            </a:r>
            <a:r>
              <a:rPr sz="1600" spc="5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на</a:t>
            </a:r>
            <a:r>
              <a:rPr sz="1600" spc="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София</a:t>
            </a:r>
            <a:r>
              <a:rPr sz="1600" spc="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филм</a:t>
            </a:r>
            <a:r>
              <a:rPr sz="1600" spc="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3E4D58"/>
                </a:solidFill>
                <a:latin typeface="Trebuchet MS"/>
                <a:cs typeface="Trebuchet MS"/>
              </a:rPr>
              <a:t>фест.</a:t>
            </a:r>
            <a:r>
              <a:rPr sz="1600" spc="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Това</a:t>
            </a:r>
            <a:r>
              <a:rPr sz="1600" spc="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е</a:t>
            </a:r>
            <a:r>
              <a:rPr sz="1600" spc="1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един</a:t>
            </a:r>
            <a:r>
              <a:rPr sz="1600" spc="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от</a:t>
            </a:r>
            <a:r>
              <a:rPr sz="1600" spc="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3E4D58"/>
                </a:solidFill>
                <a:latin typeface="Trebuchet MS"/>
                <a:cs typeface="Trebuchet MS"/>
              </a:rPr>
              <a:t>най-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обичаните</a:t>
            </a:r>
            <a:r>
              <a:rPr sz="1600" spc="7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филмови</a:t>
            </a:r>
            <a:r>
              <a:rPr sz="1600" spc="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3E4D58"/>
                </a:solidFill>
                <a:latin typeface="Trebuchet MS"/>
                <a:cs typeface="Trebuchet MS"/>
              </a:rPr>
              <a:t>фестивали,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който се</a:t>
            </a:r>
            <a:r>
              <a:rPr sz="1600" spc="-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провежда</a:t>
            </a:r>
            <a:r>
              <a:rPr sz="1600" spc="-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вече</a:t>
            </a:r>
            <a:r>
              <a:rPr sz="1600" spc="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3E4D58"/>
                </a:solidFill>
                <a:latin typeface="Trebuchet MS"/>
                <a:cs typeface="Trebuchet MS"/>
              </a:rPr>
              <a:t>28</a:t>
            </a:r>
            <a:r>
              <a:rPr sz="1600" spc="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пъти</a:t>
            </a:r>
            <a:r>
              <a:rPr sz="1600" spc="-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spc="80" dirty="0">
                <a:solidFill>
                  <a:srgbClr val="3E4D58"/>
                </a:solidFill>
                <a:latin typeface="Trebuchet MS"/>
                <a:cs typeface="Trebuchet MS"/>
              </a:rPr>
              <a:t>в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3E4D58"/>
                </a:solidFill>
                <a:latin typeface="Trebuchet MS"/>
                <a:cs typeface="Trebuchet MS"/>
              </a:rPr>
              <a:t>София.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3E4D58"/>
                </a:solidFill>
                <a:latin typeface="Trebuchet MS"/>
                <a:cs typeface="Trebuchet MS"/>
              </a:rPr>
              <a:t>Задачата:</a:t>
            </a:r>
            <a:endParaRPr sz="1600" dirty="0">
              <a:latin typeface="Trebuchet MS"/>
              <a:cs typeface="Trebuchet MS"/>
            </a:endParaRPr>
          </a:p>
          <a:p>
            <a:pPr marL="12700" marR="238760">
              <a:lnSpc>
                <a:spcPct val="100000"/>
              </a:lnSpc>
            </a:pP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Интересът</a:t>
            </a:r>
            <a:r>
              <a:rPr sz="1600" spc="-1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към</a:t>
            </a:r>
            <a:r>
              <a:rPr sz="1600" spc="-1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филмите</a:t>
            </a:r>
            <a:r>
              <a:rPr sz="1600" spc="-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spc="80" dirty="0">
                <a:solidFill>
                  <a:srgbClr val="3E4D58"/>
                </a:solidFill>
                <a:latin typeface="Trebuchet MS"/>
                <a:cs typeface="Trebuchet MS"/>
              </a:rPr>
              <a:t>в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 кината</a:t>
            </a:r>
            <a:r>
              <a:rPr sz="1600" spc="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все</a:t>
            </a:r>
            <a:r>
              <a:rPr sz="1600" spc="-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повече</a:t>
            </a:r>
            <a:r>
              <a:rPr sz="1600" spc="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3E4D58"/>
                </a:solidFill>
                <a:latin typeface="Trebuchet MS"/>
                <a:cs typeface="Trebuchet MS"/>
              </a:rPr>
              <a:t>спада,</a:t>
            </a:r>
            <a:r>
              <a:rPr sz="1600" spc="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3E4D58"/>
                </a:solidFill>
                <a:latin typeface="Trebuchet MS"/>
                <a:cs typeface="Trebuchet MS"/>
              </a:rPr>
              <a:t>защото</a:t>
            </a:r>
            <a:r>
              <a:rPr sz="1600" spc="1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днес</a:t>
            </a:r>
            <a:r>
              <a:rPr sz="1600" spc="-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всеки</a:t>
            </a:r>
            <a:r>
              <a:rPr sz="1600" spc="-1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може да гледа</a:t>
            </a:r>
            <a:r>
              <a:rPr sz="1600" spc="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филм вкъщи</a:t>
            </a:r>
            <a:r>
              <a:rPr sz="1600" spc="-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3E4D58"/>
                </a:solidFill>
                <a:latin typeface="Trebuchet MS"/>
                <a:cs typeface="Trebuchet MS"/>
              </a:rPr>
              <a:t>от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платформа</a:t>
            </a:r>
            <a:r>
              <a:rPr sz="1600" spc="4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или</a:t>
            </a:r>
            <a:r>
              <a:rPr sz="1600" spc="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като</a:t>
            </a:r>
            <a:r>
              <a:rPr sz="1600" spc="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го</a:t>
            </a:r>
            <a:r>
              <a:rPr sz="1600" spc="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изтегли</a:t>
            </a:r>
            <a:r>
              <a:rPr sz="1600" spc="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3E4D58"/>
                </a:solidFill>
                <a:latin typeface="Trebuchet MS"/>
                <a:cs typeface="Trebuchet MS"/>
              </a:rPr>
              <a:t>безплатно.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Предложете</a:t>
            </a:r>
            <a:r>
              <a:rPr sz="1600" spc="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комуникация</a:t>
            </a:r>
            <a:r>
              <a:rPr sz="1600" spc="5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3E4D58"/>
                </a:solidFill>
                <a:latin typeface="Trebuchet MS"/>
                <a:cs typeface="Trebuchet MS"/>
              </a:rPr>
              <a:t>за</a:t>
            </a:r>
            <a:r>
              <a:rPr sz="1600" spc="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фестивала</a:t>
            </a:r>
            <a:r>
              <a:rPr sz="1600" spc="6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с</a:t>
            </a:r>
            <a:r>
              <a:rPr sz="1600" spc="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потенциал</a:t>
            </a:r>
            <a:r>
              <a:rPr sz="1600" spc="4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да</a:t>
            </a:r>
            <a:r>
              <a:rPr sz="1600" spc="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върне</a:t>
            </a:r>
            <a:r>
              <a:rPr sz="1600" spc="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хората</a:t>
            </a:r>
            <a:r>
              <a:rPr sz="1600" spc="7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обратно</a:t>
            </a:r>
            <a:r>
              <a:rPr sz="1600" spc="5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spc="80" dirty="0">
                <a:solidFill>
                  <a:srgbClr val="3E4D58"/>
                </a:solidFill>
                <a:latin typeface="Trebuchet MS"/>
                <a:cs typeface="Trebuchet MS"/>
              </a:rPr>
              <a:t>в</a:t>
            </a:r>
            <a:r>
              <a:rPr sz="1600" spc="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кината</a:t>
            </a:r>
            <a:r>
              <a:rPr sz="1600" spc="6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на</a:t>
            </a:r>
            <a:r>
              <a:rPr sz="1600" spc="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3E4D58"/>
                </a:solidFill>
                <a:latin typeface="Trebuchet MS"/>
                <a:cs typeface="Trebuchet MS"/>
              </a:rPr>
              <a:t>София.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65"/>
              </a:spcBef>
            </a:pPr>
            <a:endParaRPr sz="1600" dirty="0">
              <a:latin typeface="Trebuchet MS"/>
              <a:cs typeface="Trebuchet MS"/>
            </a:endParaRPr>
          </a:p>
          <a:p>
            <a:pPr marL="375285" indent="-362585">
              <a:lnSpc>
                <a:spcPct val="100000"/>
              </a:lnSpc>
              <a:buFont typeface="Arial"/>
              <a:buChar char="•"/>
              <a:tabLst>
                <a:tab pos="375285" algn="l"/>
              </a:tabLst>
            </a:pPr>
            <a:r>
              <a:rPr sz="1600" b="1" dirty="0">
                <a:solidFill>
                  <a:srgbClr val="3E4D58"/>
                </a:solidFill>
                <a:latin typeface="Trebuchet MS"/>
                <a:cs typeface="Trebuchet MS"/>
              </a:rPr>
              <a:t>ТВ</a:t>
            </a:r>
            <a:r>
              <a:rPr sz="1600" b="1" spc="-6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b="1" spc="-35" dirty="0">
                <a:solidFill>
                  <a:srgbClr val="3E4D58"/>
                </a:solidFill>
                <a:latin typeface="Trebuchet MS"/>
                <a:cs typeface="Trebuchet MS"/>
              </a:rPr>
              <a:t>клип</a:t>
            </a:r>
            <a:r>
              <a:rPr sz="1600" b="1" spc="-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до</a:t>
            </a:r>
            <a:r>
              <a:rPr sz="1600" spc="-6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3E4D58"/>
                </a:solidFill>
                <a:latin typeface="Trebuchet MS"/>
                <a:cs typeface="Trebuchet MS"/>
              </a:rPr>
              <a:t>30</a:t>
            </a:r>
            <a:r>
              <a:rPr sz="1600" spc="-7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3E4D58"/>
                </a:solidFill>
                <a:latin typeface="Trebuchet MS"/>
                <a:cs typeface="Trebuchet MS"/>
              </a:rPr>
              <a:t>секунди</a:t>
            </a:r>
            <a:endParaRPr sz="1600" dirty="0">
              <a:latin typeface="Trebuchet MS"/>
              <a:cs typeface="Trebuchet MS"/>
            </a:endParaRPr>
          </a:p>
          <a:p>
            <a:pPr marL="375285" indent="-3625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75285" algn="l"/>
              </a:tabLst>
            </a:pPr>
            <a:r>
              <a:rPr sz="1600" b="1" spc="-30" dirty="0">
                <a:solidFill>
                  <a:srgbClr val="3E4D58"/>
                </a:solidFill>
                <a:latin typeface="Trebuchet MS"/>
                <a:cs typeface="Trebuchet MS"/>
              </a:rPr>
              <a:t>3</a:t>
            </a:r>
            <a:r>
              <a:rPr sz="1600" b="1" spc="-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b="1" spc="-45" dirty="0">
                <a:solidFill>
                  <a:srgbClr val="3E4D58"/>
                </a:solidFill>
                <a:latin typeface="Trebuchet MS"/>
                <a:cs typeface="Trebuchet MS"/>
              </a:rPr>
              <a:t>хедлайна</a:t>
            </a:r>
            <a:r>
              <a:rPr sz="1600" b="1" spc="4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3E4D58"/>
                </a:solidFill>
                <a:latin typeface="Trebuchet MS"/>
                <a:cs typeface="Trebuchet MS"/>
              </a:rPr>
              <a:t>за </a:t>
            </a:r>
            <a:r>
              <a:rPr sz="1600" b="1" spc="-45" dirty="0">
                <a:solidFill>
                  <a:srgbClr val="3E4D58"/>
                </a:solidFill>
                <a:latin typeface="Trebuchet MS"/>
                <a:cs typeface="Trebuchet MS"/>
              </a:rPr>
              <a:t>фейсбук</a:t>
            </a:r>
            <a:r>
              <a:rPr sz="1600" b="1" spc="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b="1" spc="-35" dirty="0">
                <a:solidFill>
                  <a:srgbClr val="3E4D58"/>
                </a:solidFill>
                <a:latin typeface="Trebuchet MS"/>
                <a:cs typeface="Trebuchet MS"/>
              </a:rPr>
              <a:t>постове</a:t>
            </a:r>
            <a:r>
              <a:rPr sz="1600" spc="-35" dirty="0">
                <a:solidFill>
                  <a:srgbClr val="3E4D58"/>
                </a:solidFill>
                <a:latin typeface="Trebuchet MS"/>
                <a:cs typeface="Trebuchet MS"/>
              </a:rPr>
              <a:t>.</a:t>
            </a:r>
            <a:r>
              <a:rPr sz="1600" spc="1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Освен</a:t>
            </a:r>
            <a:r>
              <a:rPr sz="1600" spc="-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какво</a:t>
            </a:r>
            <a:r>
              <a:rPr sz="1600" spc="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да пише</a:t>
            </a:r>
            <a:r>
              <a:rPr sz="1600" spc="-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върху самата</a:t>
            </a:r>
            <a:r>
              <a:rPr sz="1600" spc="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3E4D58"/>
                </a:solidFill>
                <a:latin typeface="Trebuchet MS"/>
                <a:cs typeface="Trebuchet MS"/>
              </a:rPr>
              <a:t>визия,</a:t>
            </a:r>
            <a:r>
              <a:rPr sz="1600" spc="-1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опишете и</a:t>
            </a:r>
            <a:r>
              <a:rPr sz="1600" spc="-1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какъв</a:t>
            </a:r>
            <a:r>
              <a:rPr sz="1600" spc="-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да</a:t>
            </a:r>
            <a:r>
              <a:rPr sz="1600" spc="-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3E4D58"/>
                </a:solidFill>
                <a:latin typeface="Trebuchet MS"/>
                <a:cs typeface="Trebuchet MS"/>
              </a:rPr>
              <a:t>е</a:t>
            </a:r>
            <a:endParaRPr sz="1600" dirty="0">
              <a:latin typeface="Trebuchet MS"/>
              <a:cs typeface="Trebuchet MS"/>
            </a:endParaRPr>
          </a:p>
          <a:p>
            <a:pPr marL="375285">
              <a:lnSpc>
                <a:spcPct val="100000"/>
              </a:lnSpc>
            </a:pP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текстът</a:t>
            </a:r>
            <a:r>
              <a:rPr sz="1600" spc="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spc="80" dirty="0">
                <a:solidFill>
                  <a:srgbClr val="3E4D58"/>
                </a:solidFill>
                <a:latin typeface="Trebuchet MS"/>
                <a:cs typeface="Trebuchet MS"/>
              </a:rPr>
              <a:t>в</a:t>
            </a:r>
            <a:r>
              <a:rPr sz="1600" spc="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поста</a:t>
            </a:r>
            <a:r>
              <a:rPr sz="1600" spc="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към нея</a:t>
            </a:r>
            <a:r>
              <a:rPr sz="1600" spc="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spc="-155" dirty="0">
                <a:solidFill>
                  <a:srgbClr val="3E4D58"/>
                </a:solidFill>
                <a:latin typeface="Trebuchet MS"/>
                <a:cs typeface="Trebuchet MS"/>
              </a:rPr>
              <a:t>-</a:t>
            </a:r>
            <a:r>
              <a:rPr sz="1600" spc="-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така</a:t>
            </a:r>
            <a:r>
              <a:rPr sz="1600" spc="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нареченото</a:t>
            </a:r>
            <a:r>
              <a:rPr sz="1600" spc="5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боди </a:t>
            </a:r>
            <a:r>
              <a:rPr sz="1600" spc="-10" dirty="0">
                <a:solidFill>
                  <a:srgbClr val="3E4D58"/>
                </a:solidFill>
                <a:latin typeface="Trebuchet MS"/>
                <a:cs typeface="Trebuchet MS"/>
              </a:rPr>
              <a:t>копи.</a:t>
            </a:r>
            <a:endParaRPr sz="1600" dirty="0">
              <a:latin typeface="Trebuchet MS"/>
              <a:cs typeface="Trebuchet MS"/>
            </a:endParaRPr>
          </a:p>
          <a:p>
            <a:pPr marL="375285" marR="5080" indent="-3632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75285" algn="l"/>
              </a:tabLst>
            </a:pPr>
            <a:r>
              <a:rPr sz="1600" b="1" spc="-35" dirty="0">
                <a:solidFill>
                  <a:srgbClr val="3E4D58"/>
                </a:solidFill>
                <a:latin typeface="Trebuchet MS"/>
                <a:cs typeface="Trebuchet MS"/>
              </a:rPr>
              <a:t>Инфлуенсърска</a:t>
            </a:r>
            <a:r>
              <a:rPr sz="1600" b="1" spc="10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b="1" spc="-10" dirty="0">
                <a:solidFill>
                  <a:srgbClr val="3E4D58"/>
                </a:solidFill>
                <a:latin typeface="Trebuchet MS"/>
                <a:cs typeface="Trebuchet MS"/>
              </a:rPr>
              <a:t>активация</a:t>
            </a:r>
            <a:r>
              <a:rPr sz="1600" b="1" spc="8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spc="455" dirty="0">
                <a:solidFill>
                  <a:srgbClr val="3E4D58"/>
                </a:solidFill>
                <a:latin typeface="Trebuchet MS"/>
                <a:cs typeface="Trebuchet MS"/>
              </a:rPr>
              <a:t>–</a:t>
            </a:r>
            <a:r>
              <a:rPr sz="1600" spc="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предложете</a:t>
            </a:r>
            <a:r>
              <a:rPr sz="1600" spc="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кои</a:t>
            </a:r>
            <a:r>
              <a:rPr sz="1600" spc="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лица</a:t>
            </a:r>
            <a:r>
              <a:rPr sz="1600" spc="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са</a:t>
            </a:r>
            <a:r>
              <a:rPr sz="1600" spc="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подходящи</a:t>
            </a:r>
            <a:r>
              <a:rPr sz="1600" spc="5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да</a:t>
            </a:r>
            <a:r>
              <a:rPr sz="1600" spc="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присъстват</a:t>
            </a:r>
            <a:r>
              <a:rPr sz="1600" spc="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spc="80" dirty="0">
                <a:solidFill>
                  <a:srgbClr val="3E4D58"/>
                </a:solidFill>
                <a:latin typeface="Trebuchet MS"/>
                <a:cs typeface="Trebuchet MS"/>
              </a:rPr>
              <a:t>в</a:t>
            </a:r>
            <a:r>
              <a:rPr sz="1600" spc="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комуникацията</a:t>
            </a:r>
            <a:r>
              <a:rPr sz="1600" spc="6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3E4D58"/>
                </a:solidFill>
                <a:latin typeface="Trebuchet MS"/>
                <a:cs typeface="Trebuchet MS"/>
              </a:rPr>
              <a:t>на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фестивала</a:t>
            </a:r>
            <a:r>
              <a:rPr sz="1600" spc="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spc="80" dirty="0">
                <a:solidFill>
                  <a:srgbClr val="3E4D58"/>
                </a:solidFill>
                <a:latin typeface="Trebuchet MS"/>
                <a:cs typeface="Trebuchet MS"/>
              </a:rPr>
              <a:t>в</a:t>
            </a:r>
            <a:r>
              <a:rPr sz="1600" spc="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социалните</a:t>
            </a:r>
            <a:r>
              <a:rPr sz="1600" spc="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мрежи</a:t>
            </a:r>
            <a:r>
              <a:rPr sz="1600" spc="-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и</a:t>
            </a:r>
            <a:r>
              <a:rPr sz="1600" spc="1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какво бихте</a:t>
            </a:r>
            <a:r>
              <a:rPr sz="1600" spc="1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ги</a:t>
            </a:r>
            <a:r>
              <a:rPr sz="1600" spc="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накарали</a:t>
            </a:r>
            <a:r>
              <a:rPr sz="1600" spc="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3E4D58"/>
                </a:solidFill>
                <a:latin typeface="Trebuchet MS"/>
                <a:cs typeface="Trebuchet MS"/>
              </a:rPr>
              <a:t>да </a:t>
            </a:r>
            <a:r>
              <a:rPr sz="1600" spc="-10" dirty="0">
                <a:solidFill>
                  <a:srgbClr val="3E4D58"/>
                </a:solidFill>
                <a:latin typeface="Trebuchet MS"/>
                <a:cs typeface="Trebuchet MS"/>
              </a:rPr>
              <a:t>правят.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16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3807" y="92181"/>
            <a:ext cx="9875520" cy="135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96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A4B50"/>
                </a:solidFill>
                <a:latin typeface="Calibri"/>
                <a:cs typeface="Calibri"/>
              </a:rPr>
              <a:t>Sofia</a:t>
            </a:r>
            <a:r>
              <a:rPr spc="-95" dirty="0">
                <a:solidFill>
                  <a:srgbClr val="FA4B5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A4B50"/>
                </a:solidFill>
                <a:latin typeface="Calibri"/>
                <a:cs typeface="Calibri"/>
              </a:rPr>
              <a:t>Film</a:t>
            </a:r>
            <a:r>
              <a:rPr spc="-90" dirty="0">
                <a:solidFill>
                  <a:srgbClr val="FA4B50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FA4B50"/>
                </a:solidFill>
                <a:latin typeface="Calibri"/>
                <a:cs typeface="Calibri"/>
              </a:rPr>
              <a:t>Fest</a:t>
            </a:r>
          </a:p>
        </p:txBody>
      </p:sp>
    </p:spTree>
    <p:extLst>
      <p:ext uri="{BB962C8B-B14F-4D97-AF65-F5344CB8AC3E}">
        <p14:creationId xmlns:p14="http://schemas.microsoft.com/office/powerpoint/2010/main" val="238087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43000" y="227046"/>
            <a:ext cx="9875520" cy="1356360"/>
          </a:xfrm>
        </p:spPr>
        <p:txBody>
          <a:bodyPr/>
          <a:lstStyle/>
          <a:p>
            <a:r>
              <a:rPr lang="en-US" dirty="0" smtClean="0"/>
              <a:t>More examples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43000" y="1319464"/>
            <a:ext cx="9872871" cy="4038600"/>
          </a:xfrm>
        </p:spPr>
        <p:txBody>
          <a:bodyPr/>
          <a:lstStyle/>
          <a:p>
            <a:r>
              <a:rPr lang="en-US" dirty="0">
                <a:hlinkClick r:id="rId2"/>
              </a:rPr>
              <a:t>Burger King - Moldy Whopper Case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27" y="2021305"/>
            <a:ext cx="6300057" cy="4131594"/>
          </a:xfrm>
          <a:prstGeom prst="rect">
            <a:avLst/>
          </a:prstGeom>
        </p:spPr>
      </p:pic>
      <p:pic>
        <p:nvPicPr>
          <p:cNvPr id="5" name="object 10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37684" y="2021304"/>
            <a:ext cx="5165558" cy="413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998621" y="806115"/>
            <a:ext cx="9872871" cy="4038600"/>
          </a:xfrm>
        </p:spPr>
        <p:txBody>
          <a:bodyPr/>
          <a:lstStyle/>
          <a:p>
            <a:r>
              <a:rPr lang="en-US" dirty="0">
                <a:hlinkClick r:id="rId2"/>
              </a:rPr>
              <a:t>FD </a:t>
            </a:r>
            <a:r>
              <a:rPr lang="en-US" dirty="0" err="1">
                <a:hlinkClick r:id="rId2"/>
              </a:rPr>
              <a:t>Izbori</a:t>
            </a:r>
            <a:r>
              <a:rPr lang="en-US" dirty="0">
                <a:hlinkClick r:id="rId2"/>
              </a:rPr>
              <a:t> Case </a:t>
            </a:r>
            <a:r>
              <a:rPr lang="en-US" dirty="0" smtClean="0">
                <a:hlinkClick r:id="rId2"/>
              </a:rPr>
              <a:t>Study</a:t>
            </a:r>
            <a:r>
              <a:rPr lang="en-US" dirty="0" smtClean="0"/>
              <a:t> 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95" y="1203158"/>
            <a:ext cx="9678585" cy="53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3880" y="734822"/>
            <a:ext cx="4440936" cy="538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22158" y="790074"/>
            <a:ext cx="9872871" cy="4038600"/>
          </a:xfrm>
        </p:spPr>
        <p:txBody>
          <a:bodyPr/>
          <a:lstStyle/>
          <a:p>
            <a:r>
              <a:rPr lang="en-US" dirty="0">
                <a:hlinkClick r:id="rId2"/>
              </a:rPr>
              <a:t>Friday - One fry Is all you need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035" y="1235244"/>
            <a:ext cx="9074454" cy="53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058" y="1741141"/>
            <a:ext cx="8666480" cy="3395979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70840" indent="-358140">
              <a:lnSpc>
                <a:spcPct val="100000"/>
              </a:lnSpc>
              <a:spcBef>
                <a:spcPts val="835"/>
              </a:spcBef>
              <a:buClr>
                <a:srgbClr val="3E4D58"/>
              </a:buClr>
              <a:buSzPct val="117857"/>
              <a:buFont typeface="Arial"/>
              <a:buChar char="•"/>
              <a:tabLst>
                <a:tab pos="370840" algn="l"/>
              </a:tabLst>
            </a:pPr>
            <a:r>
              <a:rPr sz="2800" spc="85" dirty="0">
                <a:solidFill>
                  <a:srgbClr val="3E4D58"/>
                </a:solidFill>
                <a:latin typeface="Trebuchet MS"/>
                <a:cs typeface="Trebuchet MS"/>
              </a:rPr>
              <a:t>More</a:t>
            </a:r>
            <a:r>
              <a:rPr sz="2800" spc="-9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3E4D58"/>
                </a:solidFill>
                <a:latin typeface="Trebuchet MS"/>
                <a:cs typeface="Trebuchet MS"/>
              </a:rPr>
              <a:t>than</a:t>
            </a:r>
            <a:r>
              <a:rPr sz="2800" spc="-9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100" dirty="0">
                <a:solidFill>
                  <a:srgbClr val="3E4D58"/>
                </a:solidFill>
                <a:latin typeface="Trebuchet MS"/>
                <a:cs typeface="Trebuchet MS"/>
              </a:rPr>
              <a:t>3</a:t>
            </a:r>
            <a:r>
              <a:rPr sz="2800" spc="-1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ideas</a:t>
            </a:r>
            <a:r>
              <a:rPr sz="2800" spc="-10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can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60" dirty="0">
                <a:solidFill>
                  <a:srgbClr val="3E4D58"/>
                </a:solidFill>
                <a:latin typeface="Trebuchet MS"/>
                <a:cs typeface="Trebuchet MS"/>
              </a:rPr>
              <a:t>come</a:t>
            </a:r>
            <a:r>
              <a:rPr sz="2800" spc="-10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from</a:t>
            </a:r>
            <a:r>
              <a:rPr sz="2800" spc="-1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3E4D58"/>
                </a:solidFill>
                <a:latin typeface="Trebuchet MS"/>
                <a:cs typeface="Trebuchet MS"/>
              </a:rPr>
              <a:t>it.</a:t>
            </a:r>
            <a:endParaRPr sz="2800" dirty="0">
              <a:latin typeface="Trebuchet MS"/>
              <a:cs typeface="Trebuchet MS"/>
            </a:endParaRPr>
          </a:p>
          <a:p>
            <a:pPr marL="370840" indent="-358140">
              <a:lnSpc>
                <a:spcPct val="100000"/>
              </a:lnSpc>
              <a:spcBef>
                <a:spcPts val="1370"/>
              </a:spcBef>
              <a:buSzPct val="117857"/>
              <a:buFont typeface="Arial"/>
              <a:buChar char="•"/>
              <a:tabLst>
                <a:tab pos="370840" algn="l"/>
              </a:tabLst>
            </a:pP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It</a:t>
            </a:r>
            <a:r>
              <a:rPr sz="2800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105" dirty="0">
                <a:solidFill>
                  <a:srgbClr val="3E4D58"/>
                </a:solidFill>
                <a:latin typeface="Trebuchet MS"/>
                <a:cs typeface="Trebuchet MS"/>
              </a:rPr>
              <a:t>has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3E4D58"/>
                </a:solidFill>
                <a:latin typeface="Trebuchet MS"/>
                <a:cs typeface="Trebuchet MS"/>
              </a:rPr>
              <a:t>the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45" dirty="0">
                <a:solidFill>
                  <a:srgbClr val="3E4D58"/>
                </a:solidFill>
                <a:latin typeface="Trebuchet MS"/>
                <a:cs typeface="Trebuchet MS"/>
              </a:rPr>
              <a:t>”aaah”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moment</a:t>
            </a:r>
            <a:endParaRPr sz="2800" dirty="0">
              <a:latin typeface="Trebuchet MS"/>
              <a:cs typeface="Trebuchet MS"/>
            </a:endParaRPr>
          </a:p>
          <a:p>
            <a:pPr marL="370840" indent="-358140">
              <a:lnSpc>
                <a:spcPct val="100000"/>
              </a:lnSpc>
              <a:spcBef>
                <a:spcPts val="1370"/>
              </a:spcBef>
              <a:buSzPct val="117857"/>
              <a:buFont typeface="Arial"/>
              <a:buChar char="•"/>
              <a:tabLst>
                <a:tab pos="370840" algn="l"/>
              </a:tabLst>
            </a:pPr>
            <a:r>
              <a:rPr sz="2800" spc="110" dirty="0">
                <a:solidFill>
                  <a:srgbClr val="3E4D58"/>
                </a:solidFill>
                <a:latin typeface="Trebuchet MS"/>
                <a:cs typeface="Trebuchet MS"/>
              </a:rPr>
              <a:t>Sounds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obvious.</a:t>
            </a:r>
            <a:endParaRPr sz="2800" dirty="0">
              <a:latin typeface="Trebuchet MS"/>
              <a:cs typeface="Trebuchet MS"/>
            </a:endParaRPr>
          </a:p>
          <a:p>
            <a:pPr marL="370840" indent="-358140">
              <a:lnSpc>
                <a:spcPct val="100000"/>
              </a:lnSpc>
              <a:spcBef>
                <a:spcPts val="1370"/>
              </a:spcBef>
              <a:buSzPct val="117857"/>
              <a:buFont typeface="Arial"/>
              <a:buChar char="•"/>
              <a:tabLst>
                <a:tab pos="370840" algn="l"/>
              </a:tabLst>
            </a:pP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Work</a:t>
            </a:r>
            <a:r>
              <a:rPr sz="2800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starts</a:t>
            </a:r>
            <a:r>
              <a:rPr sz="2800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3E4D58"/>
                </a:solidFill>
                <a:latin typeface="Trebuchet MS"/>
                <a:cs typeface="Trebuchet MS"/>
              </a:rPr>
              <a:t>to</a:t>
            </a:r>
            <a:r>
              <a:rPr sz="2800" spc="-14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get</a:t>
            </a:r>
            <a:r>
              <a:rPr sz="2800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3E4D58"/>
                </a:solidFill>
                <a:latin typeface="Trebuchet MS"/>
                <a:cs typeface="Trebuchet MS"/>
              </a:rPr>
              <a:t>fun.</a:t>
            </a:r>
            <a:endParaRPr sz="2800" dirty="0">
              <a:latin typeface="Trebuchet MS"/>
              <a:cs typeface="Trebuchet MS"/>
            </a:endParaRPr>
          </a:p>
          <a:p>
            <a:pPr marL="370840" indent="-358140">
              <a:lnSpc>
                <a:spcPct val="100000"/>
              </a:lnSpc>
              <a:spcBef>
                <a:spcPts val="1365"/>
              </a:spcBef>
              <a:buSzPct val="117857"/>
              <a:buFont typeface="Arial"/>
              <a:buChar char="•"/>
              <a:tabLst>
                <a:tab pos="370840" algn="l"/>
              </a:tabLst>
            </a:pP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People</a:t>
            </a:r>
            <a:r>
              <a:rPr sz="2800" spc="-9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3E4D58"/>
                </a:solidFill>
                <a:latin typeface="Trebuchet MS"/>
                <a:cs typeface="Trebuchet MS"/>
              </a:rPr>
              <a:t>in</a:t>
            </a:r>
            <a:r>
              <a:rPr sz="2800" spc="-9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3E4D58"/>
                </a:solidFill>
                <a:latin typeface="Trebuchet MS"/>
                <a:cs typeface="Trebuchet MS"/>
              </a:rPr>
              <a:t>other</a:t>
            </a:r>
            <a:r>
              <a:rPr sz="2800" spc="-8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agencies</a:t>
            </a:r>
            <a:r>
              <a:rPr sz="2800" spc="-10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get</a:t>
            </a:r>
            <a:r>
              <a:rPr sz="2800" spc="-9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3E4D58"/>
                </a:solidFill>
                <a:latin typeface="Trebuchet MS"/>
                <a:cs typeface="Trebuchet MS"/>
              </a:rPr>
              <a:t>jealous</a:t>
            </a:r>
            <a:r>
              <a:rPr sz="2800" spc="-10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3E4D58"/>
                </a:solidFill>
                <a:latin typeface="Trebuchet MS"/>
                <a:cs typeface="Trebuchet MS"/>
              </a:rPr>
              <a:t>they</a:t>
            </a:r>
            <a:r>
              <a:rPr sz="2800" spc="-8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40" dirty="0">
                <a:solidFill>
                  <a:srgbClr val="3E4D58"/>
                </a:solidFill>
                <a:latin typeface="Trebuchet MS"/>
                <a:cs typeface="Trebuchet MS"/>
              </a:rPr>
              <a:t>didn’t</a:t>
            </a:r>
            <a:r>
              <a:rPr sz="2800" spc="-10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think</a:t>
            </a:r>
            <a:endParaRPr sz="2800" dirty="0">
              <a:latin typeface="Trebuchet MS"/>
              <a:cs typeface="Trebuchet MS"/>
            </a:endParaRPr>
          </a:p>
          <a:p>
            <a:pPr marL="370840">
              <a:lnSpc>
                <a:spcPct val="100000"/>
              </a:lnSpc>
              <a:spcBef>
                <a:spcPts val="170"/>
              </a:spcBef>
            </a:pP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of</a:t>
            </a:r>
            <a:r>
              <a:rPr sz="2800" spc="-114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3E4D58"/>
                </a:solidFill>
                <a:latin typeface="Trebuchet MS"/>
                <a:cs typeface="Trebuchet MS"/>
              </a:rPr>
              <a:t>it.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058" y="256674"/>
            <a:ext cx="9875520" cy="135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95"/>
              </a:spcBef>
            </a:pPr>
            <a:r>
              <a:rPr sz="4000" spc="-130" dirty="0"/>
              <a:t>What</a:t>
            </a:r>
            <a:r>
              <a:rPr sz="4000" spc="-200" dirty="0"/>
              <a:t> </a:t>
            </a:r>
            <a:r>
              <a:rPr sz="4000" dirty="0"/>
              <a:t>makes</a:t>
            </a:r>
            <a:r>
              <a:rPr sz="4000" spc="-180" dirty="0"/>
              <a:t> </a:t>
            </a:r>
            <a:r>
              <a:rPr sz="4000" spc="-50" dirty="0"/>
              <a:t>an</a:t>
            </a:r>
            <a:r>
              <a:rPr sz="4000" spc="-195" dirty="0"/>
              <a:t> </a:t>
            </a:r>
            <a:r>
              <a:rPr sz="4000" spc="-35" dirty="0"/>
              <a:t>insight</a:t>
            </a:r>
            <a:r>
              <a:rPr sz="4000" spc="-195" dirty="0"/>
              <a:t> </a:t>
            </a:r>
            <a:r>
              <a:rPr sz="4000" spc="50" dirty="0"/>
              <a:t>good?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6495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9327" y="5169105"/>
            <a:ext cx="1656044" cy="165985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46748" y="731654"/>
            <a:ext cx="98755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mtClean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Product-centric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ahoma"/>
                <a:cs typeface="Tahoma"/>
              </a:rPr>
              <a:t> insight</a:t>
            </a:r>
            <a:endParaRPr dirty="0">
              <a:solidFill>
                <a:schemeClr val="accent6">
                  <a:lumMod val="75000"/>
                </a:schemeClr>
              </a:solidFill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29852" y="2020369"/>
            <a:ext cx="8101263" cy="4693251"/>
            <a:chOff x="0" y="881"/>
            <a:chExt cx="12188825" cy="6839584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81"/>
              <a:ext cx="12188823" cy="6839033"/>
            </a:xfrm>
            <a:prstGeom prst="rect">
              <a:avLst/>
            </a:prstGeom>
          </p:spPr>
        </p:pic>
        <p:pic>
          <p:nvPicPr>
            <p:cNvPr id="9" name="object 9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98769" y="2733420"/>
              <a:ext cx="1391221" cy="1391158"/>
            </a:xfrm>
            <a:prstGeom prst="rect">
              <a:avLst/>
            </a:prstGeom>
          </p:spPr>
        </p:pic>
      </p:grpSp>
      <p:sp>
        <p:nvSpPr>
          <p:cNvPr id="10" name="Правоъгълник 9"/>
          <p:cNvSpPr/>
          <p:nvPr/>
        </p:nvSpPr>
        <p:spPr>
          <a:xfrm>
            <a:off x="943796" y="1651037"/>
            <a:ext cx="2572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Heinz Pour Perfect bottle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3676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9220" y="2037347"/>
            <a:ext cx="7648909" cy="4596063"/>
            <a:chOff x="0" y="0"/>
            <a:chExt cx="12188825" cy="6857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3"/>
              <a:ext cx="12188823" cy="6856221"/>
            </a:xfrm>
            <a:prstGeom prst="rect">
              <a:avLst/>
            </a:prstGeom>
          </p:spPr>
        </p:pic>
        <p:pic>
          <p:nvPicPr>
            <p:cNvPr id="4" name="object 4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8770" y="2733420"/>
              <a:ext cx="1391221" cy="1391158"/>
            </a:xfrm>
            <a:prstGeom prst="rect">
              <a:avLst/>
            </a:prstGeom>
          </p:spPr>
        </p:pic>
      </p:grpSp>
      <p:sp>
        <p:nvSpPr>
          <p:cNvPr id="5" name="Правоъгълник 4"/>
          <p:cNvSpPr/>
          <p:nvPr/>
        </p:nvSpPr>
        <p:spPr>
          <a:xfrm>
            <a:off x="1172319" y="1479702"/>
            <a:ext cx="4641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Spotify - 'Let the Song Play' (Extended Version)</a:t>
            </a:r>
            <a:endParaRPr lang="bg-BG" dirty="0"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874019" y="695318"/>
            <a:ext cx="523793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0" dirty="0" smtClean="0">
                <a:solidFill>
                  <a:schemeClr val="accent6">
                    <a:lumMod val="75000"/>
                  </a:schemeClr>
                </a:solidFill>
              </a:rPr>
              <a:t>People</a:t>
            </a:r>
            <a:r>
              <a:rPr lang="en-US" spc="-215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pc="-105" dirty="0" smtClean="0">
                <a:solidFill>
                  <a:schemeClr val="accent6">
                    <a:lumMod val="75000"/>
                  </a:schemeClr>
                </a:solidFill>
              </a:rPr>
              <a:t>centered insight</a:t>
            </a:r>
            <a:endParaRPr lang="en-US" spc="-105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7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059" y="1613034"/>
            <a:ext cx="10905258" cy="4072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marR="224790" indent="-356870">
              <a:lnSpc>
                <a:spcPct val="105100"/>
              </a:lnSpc>
              <a:spcBef>
                <a:spcPts val="100"/>
              </a:spcBef>
              <a:buClr>
                <a:srgbClr val="3E4D58"/>
              </a:buClr>
              <a:buSzPct val="117857"/>
              <a:buFont typeface="Arial"/>
              <a:buChar char="•"/>
              <a:tabLst>
                <a:tab pos="370840" algn="l"/>
              </a:tabLst>
            </a:pP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Insights solve problems. So to find them, we have to </a:t>
            </a:r>
            <a:r>
              <a:rPr sz="2800" dirty="0" smtClean="0">
                <a:solidFill>
                  <a:srgbClr val="3E4D58"/>
                </a:solidFill>
                <a:latin typeface="Trebuchet MS"/>
                <a:cs typeface="Trebuchet MS"/>
              </a:rPr>
              <a:t>find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a problem first.</a:t>
            </a:r>
            <a:endParaRPr sz="2800" dirty="0">
              <a:latin typeface="Trebuchet MS"/>
              <a:cs typeface="Trebuchet MS"/>
            </a:endParaRPr>
          </a:p>
          <a:p>
            <a:pPr marL="369570" indent="-356870">
              <a:lnSpc>
                <a:spcPct val="100000"/>
              </a:lnSpc>
              <a:spcBef>
                <a:spcPts val="170"/>
              </a:spcBef>
              <a:buSzPct val="117857"/>
              <a:buFont typeface="Arial"/>
              <a:buChar char="•"/>
              <a:tabLst>
                <a:tab pos="369570" algn="l"/>
              </a:tabLst>
            </a:pP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What’s an unexpected way to solve a problem?</a:t>
            </a:r>
            <a:endParaRPr sz="2800" dirty="0">
              <a:latin typeface="Trebuchet MS"/>
              <a:cs typeface="Trebuchet MS"/>
            </a:endParaRPr>
          </a:p>
          <a:p>
            <a:pPr marL="368935" marR="5080" indent="-356870">
              <a:lnSpc>
                <a:spcPts val="3529"/>
              </a:lnSpc>
              <a:spcBef>
                <a:spcPts val="140"/>
              </a:spcBef>
              <a:buSzPct val="117857"/>
              <a:buFont typeface="Arial"/>
              <a:buChar char="•"/>
              <a:tabLst>
                <a:tab pos="370840" algn="l"/>
              </a:tabLst>
            </a:pP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Listen to the target; Try to understand them; Role-play </a:t>
            </a:r>
            <a:r>
              <a:rPr sz="2800" dirty="0" smtClean="0">
                <a:solidFill>
                  <a:srgbClr val="3E4D58"/>
                </a:solidFill>
                <a:latin typeface="Trebuchet MS"/>
                <a:cs typeface="Trebuchet MS"/>
              </a:rPr>
              <a:t>the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target.</a:t>
            </a:r>
            <a:endParaRPr sz="2800" dirty="0">
              <a:latin typeface="Trebuchet MS"/>
              <a:cs typeface="Trebuchet MS"/>
            </a:endParaRPr>
          </a:p>
          <a:p>
            <a:pPr marL="369570" indent="-356870">
              <a:lnSpc>
                <a:spcPct val="100000"/>
              </a:lnSpc>
              <a:spcBef>
                <a:spcPts val="25"/>
              </a:spcBef>
              <a:buSzPct val="117857"/>
              <a:buFont typeface="Arial"/>
              <a:buChar char="•"/>
              <a:tabLst>
                <a:tab pos="369570" algn="l"/>
              </a:tabLst>
            </a:pP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Think stupid.</a:t>
            </a:r>
            <a:endParaRPr sz="2800" dirty="0">
              <a:latin typeface="Trebuchet MS"/>
              <a:cs typeface="Trebuchet MS"/>
            </a:endParaRPr>
          </a:p>
          <a:p>
            <a:pPr marL="368935" marR="390525" indent="-356870">
              <a:lnSpc>
                <a:spcPct val="105000"/>
              </a:lnSpc>
              <a:buSzPct val="117857"/>
              <a:buFont typeface="Arial"/>
              <a:buChar char="•"/>
              <a:tabLst>
                <a:tab pos="370840" algn="l"/>
              </a:tabLst>
            </a:pP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Say sentences like “have you ever experienced how 	people”…. Or “isn’t it strange that we all”… or “I have 	noticed that in this situation we always tend to…”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4032" y="256674"/>
            <a:ext cx="9875520" cy="135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95"/>
              </a:spcBef>
            </a:pPr>
            <a:r>
              <a:rPr sz="4000" spc="-40" dirty="0"/>
              <a:t>How</a:t>
            </a:r>
            <a:r>
              <a:rPr sz="4000" spc="-225" dirty="0"/>
              <a:t> </a:t>
            </a:r>
            <a:r>
              <a:rPr sz="4000" spc="-145" dirty="0"/>
              <a:t>to</a:t>
            </a:r>
            <a:r>
              <a:rPr sz="4000" spc="-215" dirty="0"/>
              <a:t> </a:t>
            </a:r>
            <a:r>
              <a:rPr sz="4000" spc="-120" dirty="0"/>
              <a:t>find</a:t>
            </a:r>
            <a:r>
              <a:rPr sz="4000" spc="-190" dirty="0"/>
              <a:t> </a:t>
            </a:r>
            <a:r>
              <a:rPr sz="4000" spc="-50" dirty="0"/>
              <a:t>an</a:t>
            </a:r>
            <a:r>
              <a:rPr sz="4000" spc="-220" dirty="0"/>
              <a:t> </a:t>
            </a:r>
            <a:r>
              <a:rPr sz="4000" spc="-10" dirty="0"/>
              <a:t>insight?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419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9497" y="1941051"/>
            <a:ext cx="10042525" cy="36534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67005">
              <a:lnSpc>
                <a:spcPct val="105000"/>
              </a:lnSpc>
              <a:spcBef>
                <a:spcPts val="105"/>
              </a:spcBef>
            </a:pPr>
            <a:r>
              <a:rPr sz="2800" spc="165" dirty="0">
                <a:solidFill>
                  <a:srgbClr val="3E4D58"/>
                </a:solidFill>
                <a:latin typeface="Trebuchet MS"/>
                <a:cs typeface="Trebuchet MS"/>
              </a:rPr>
              <a:t>A</a:t>
            </a:r>
            <a:r>
              <a:rPr sz="2800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85" dirty="0">
                <a:solidFill>
                  <a:srgbClr val="3E4D58"/>
                </a:solidFill>
                <a:latin typeface="Trebuchet MS"/>
                <a:cs typeface="Trebuchet MS"/>
              </a:rPr>
              <a:t>dog</a:t>
            </a:r>
            <a:r>
              <a:rPr sz="2800" spc="-1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3E4D58"/>
                </a:solidFill>
                <a:latin typeface="Trebuchet MS"/>
                <a:cs typeface="Trebuchet MS"/>
              </a:rPr>
              <a:t>adoption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3E4D58"/>
                </a:solidFill>
                <a:latin typeface="Trebuchet MS"/>
                <a:cs typeface="Trebuchet MS"/>
              </a:rPr>
              <a:t>center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needs</a:t>
            </a:r>
            <a:r>
              <a:rPr sz="2800" spc="-114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our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3E4D58"/>
                </a:solidFill>
                <a:latin typeface="Trebuchet MS"/>
                <a:cs typeface="Trebuchet MS"/>
              </a:rPr>
              <a:t>help.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3E4D58"/>
                </a:solidFill>
                <a:latin typeface="Trebuchet MS"/>
                <a:cs typeface="Trebuchet MS"/>
              </a:rPr>
              <a:t>They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have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reached</a:t>
            </a:r>
            <a:r>
              <a:rPr sz="2800" spc="-114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their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maximum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30" dirty="0">
                <a:solidFill>
                  <a:srgbClr val="3E4D58"/>
                </a:solidFill>
                <a:latin typeface="Trebuchet MS"/>
                <a:cs typeface="Trebuchet MS"/>
              </a:rPr>
              <a:t>capacity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of</a:t>
            </a:r>
            <a:r>
              <a:rPr sz="2800" spc="-10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135" dirty="0">
                <a:solidFill>
                  <a:srgbClr val="3E4D58"/>
                </a:solidFill>
                <a:latin typeface="Trebuchet MS"/>
                <a:cs typeface="Trebuchet MS"/>
              </a:rPr>
              <a:t>dogs</a:t>
            </a:r>
            <a:r>
              <a:rPr sz="2800" spc="-10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and</a:t>
            </a:r>
            <a:r>
              <a:rPr sz="2800" spc="-1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need</a:t>
            </a:r>
            <a:r>
              <a:rPr sz="2800" spc="-1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3E4D58"/>
                </a:solidFill>
                <a:latin typeface="Trebuchet MS"/>
                <a:cs typeface="Trebuchet MS"/>
              </a:rPr>
              <a:t>to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up</a:t>
            </a:r>
            <a:r>
              <a:rPr sz="2800" spc="-1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3E4D58"/>
                </a:solidFill>
                <a:latin typeface="Trebuchet MS"/>
                <a:cs typeface="Trebuchet MS"/>
              </a:rPr>
              <a:t>the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3E4D58"/>
                </a:solidFill>
                <a:latin typeface="Trebuchet MS"/>
                <a:cs typeface="Trebuchet MS"/>
              </a:rPr>
              <a:t>percentage</a:t>
            </a:r>
            <a:r>
              <a:rPr sz="2800" spc="-10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3E4D58"/>
                </a:solidFill>
                <a:latin typeface="Trebuchet MS"/>
                <a:cs typeface="Trebuchet MS"/>
              </a:rPr>
              <a:t>of people</a:t>
            </a:r>
            <a:r>
              <a:rPr sz="2800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who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adopt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3E4D58"/>
                </a:solidFill>
                <a:latin typeface="Trebuchet MS"/>
                <a:cs typeface="Trebuchet MS"/>
              </a:rPr>
              <a:t>one.</a:t>
            </a:r>
            <a:endParaRPr sz="2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z="2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00" b="1" spc="-90" dirty="0">
                <a:solidFill>
                  <a:srgbClr val="3E4D58"/>
                </a:solidFill>
                <a:latin typeface="Trebuchet MS"/>
                <a:cs typeface="Trebuchet MS"/>
              </a:rPr>
              <a:t>Problem</a:t>
            </a:r>
            <a:r>
              <a:rPr sz="2800" spc="-90" dirty="0">
                <a:solidFill>
                  <a:srgbClr val="3E4D58"/>
                </a:solidFill>
                <a:latin typeface="Trebuchet MS"/>
                <a:cs typeface="Trebuchet MS"/>
              </a:rPr>
              <a:t>: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65" dirty="0">
                <a:solidFill>
                  <a:srgbClr val="3E4D58"/>
                </a:solidFill>
                <a:latin typeface="Trebuchet MS"/>
                <a:cs typeface="Trebuchet MS"/>
              </a:rPr>
              <a:t>Those</a:t>
            </a:r>
            <a:r>
              <a:rPr sz="2800" spc="-8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who</a:t>
            </a:r>
            <a:r>
              <a:rPr sz="2800" spc="-10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3E4D58"/>
                </a:solidFill>
                <a:latin typeface="Trebuchet MS"/>
                <a:cs typeface="Trebuchet MS"/>
              </a:rPr>
              <a:t>never</a:t>
            </a:r>
            <a:r>
              <a:rPr sz="2800" spc="-10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had</a:t>
            </a:r>
            <a:r>
              <a:rPr sz="2800" spc="-1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a</a:t>
            </a:r>
            <a:r>
              <a:rPr sz="2800" spc="-10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85" dirty="0">
                <a:solidFill>
                  <a:srgbClr val="3E4D58"/>
                </a:solidFill>
                <a:latin typeface="Trebuchet MS"/>
                <a:cs typeface="Trebuchet MS"/>
              </a:rPr>
              <a:t>dog</a:t>
            </a:r>
            <a:r>
              <a:rPr sz="2800" spc="-8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75" dirty="0">
                <a:solidFill>
                  <a:srgbClr val="3E4D58"/>
                </a:solidFill>
                <a:latin typeface="Trebuchet MS"/>
                <a:cs typeface="Trebuchet MS"/>
              </a:rPr>
              <a:t>still</a:t>
            </a:r>
            <a:r>
              <a:rPr sz="2800" spc="-114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don’t</a:t>
            </a:r>
            <a:r>
              <a:rPr sz="2800" spc="-9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know</a:t>
            </a:r>
            <a:r>
              <a:rPr sz="2800" spc="-9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10" dirty="0">
                <a:solidFill>
                  <a:srgbClr val="3E4D58"/>
                </a:solidFill>
                <a:latin typeface="Trebuchet MS"/>
                <a:cs typeface="Trebuchet MS"/>
              </a:rPr>
              <a:t>if </a:t>
            </a:r>
            <a:r>
              <a:rPr sz="2800" spc="-95" dirty="0">
                <a:solidFill>
                  <a:srgbClr val="3E4D58"/>
                </a:solidFill>
                <a:latin typeface="Trebuchet MS"/>
                <a:cs typeface="Trebuchet MS"/>
              </a:rPr>
              <a:t>they </a:t>
            </a:r>
            <a:r>
              <a:rPr sz="2800" spc="-20" dirty="0">
                <a:solidFill>
                  <a:srgbClr val="3E4D58"/>
                </a:solidFill>
                <a:latin typeface="Trebuchet MS"/>
                <a:cs typeface="Trebuchet MS"/>
              </a:rPr>
              <a:t>like</a:t>
            </a:r>
            <a:endParaRPr sz="2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2800" spc="135" dirty="0">
                <a:solidFill>
                  <a:srgbClr val="3E4D58"/>
                </a:solidFill>
                <a:latin typeface="Trebuchet MS"/>
                <a:cs typeface="Trebuchet MS"/>
              </a:rPr>
              <a:t>dogs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3E4D58"/>
                </a:solidFill>
                <a:latin typeface="Trebuchet MS"/>
                <a:cs typeface="Trebuchet MS"/>
              </a:rPr>
              <a:t>in</a:t>
            </a:r>
            <a:r>
              <a:rPr sz="2800" spc="-14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general</a:t>
            </a:r>
            <a:r>
              <a:rPr sz="2800" spc="-10" dirty="0" smtClean="0">
                <a:solidFill>
                  <a:srgbClr val="3E4D58"/>
                </a:solidFill>
                <a:latin typeface="Trebuchet MS"/>
                <a:cs typeface="Trebuchet MS"/>
              </a:rPr>
              <a:t>.</a:t>
            </a:r>
            <a:endParaRPr lang="en-US" sz="2800" spc="-10" dirty="0" smtClean="0">
              <a:solidFill>
                <a:srgbClr val="3E4D58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endParaRPr lang="en-US" sz="2800" spc="-10" dirty="0">
              <a:solidFill>
                <a:srgbClr val="3E4D58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000" y="973912"/>
            <a:ext cx="987552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95"/>
              </a:spcBef>
            </a:pPr>
            <a:r>
              <a:rPr lang="en-US" sz="4000" spc="-90" dirty="0" smtClean="0"/>
              <a:t>Let’s find an insight together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08853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2188825" y="0"/>
                </a:moveTo>
                <a:lnTo>
                  <a:pt x="0" y="0"/>
                </a:lnTo>
                <a:lnTo>
                  <a:pt x="0" y="6858000"/>
                </a:lnTo>
                <a:lnTo>
                  <a:pt x="12188825" y="6858000"/>
                </a:lnTo>
                <a:lnTo>
                  <a:pt x="12188825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50703" y="5140070"/>
            <a:ext cx="1738122" cy="171792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462519" y="0"/>
            <a:ext cx="4726940" cy="4414520"/>
            <a:chOff x="7462519" y="0"/>
            <a:chExt cx="4726940" cy="44145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19413" y="0"/>
              <a:ext cx="3669537" cy="32129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2519" y="0"/>
              <a:ext cx="4437126" cy="441413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70284" y="805798"/>
            <a:ext cx="299847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dirty="0" smtClean="0"/>
              <a:t>Task</a:t>
            </a:r>
            <a:endParaRPr sz="5400" dirty="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870284" y="2419612"/>
            <a:ext cx="9872871" cy="2144305"/>
          </a:xfrm>
          <a:prstGeom prst="rect">
            <a:avLst/>
          </a:prstGeom>
        </p:spPr>
        <p:txBody>
          <a:bodyPr vert="horz" wrap="square" lIns="0" tIns="589407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800" spc="55" dirty="0"/>
              <a:t>Assignment</a:t>
            </a:r>
          </a:p>
          <a:p>
            <a:pPr marL="8890" marR="5080">
              <a:lnSpc>
                <a:spcPct val="100000"/>
              </a:lnSpc>
              <a:spcBef>
                <a:spcPts val="1985"/>
              </a:spcBef>
            </a:pPr>
            <a:r>
              <a:rPr sz="2800" b="0" spc="65" dirty="0">
                <a:solidFill>
                  <a:srgbClr val="3E4D58"/>
                </a:solidFill>
                <a:latin typeface="Trebuchet MS"/>
                <a:cs typeface="Trebuchet MS"/>
              </a:rPr>
              <a:t>Choose</a:t>
            </a:r>
            <a:r>
              <a:rPr sz="2800" b="0" spc="-8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0" dirty="0">
                <a:solidFill>
                  <a:srgbClr val="3E4D58"/>
                </a:solidFill>
                <a:latin typeface="Trebuchet MS"/>
                <a:cs typeface="Trebuchet MS"/>
              </a:rPr>
              <a:t>one</a:t>
            </a:r>
            <a:r>
              <a:rPr sz="2800" b="0" spc="-7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0" dirty="0">
                <a:solidFill>
                  <a:srgbClr val="3E4D58"/>
                </a:solidFill>
                <a:latin typeface="Trebuchet MS"/>
                <a:cs typeface="Trebuchet MS"/>
              </a:rPr>
              <a:t>Bulgarian</a:t>
            </a:r>
            <a:r>
              <a:rPr sz="2800" b="0" spc="-10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0" dirty="0">
                <a:solidFill>
                  <a:srgbClr val="3E4D58"/>
                </a:solidFill>
                <a:latin typeface="Trebuchet MS"/>
                <a:cs typeface="Trebuchet MS"/>
              </a:rPr>
              <a:t>ad</a:t>
            </a:r>
            <a:r>
              <a:rPr sz="2800" b="0" spc="-6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0" dirty="0">
                <a:solidFill>
                  <a:srgbClr val="3E4D58"/>
                </a:solidFill>
                <a:latin typeface="Trebuchet MS"/>
                <a:cs typeface="Trebuchet MS"/>
              </a:rPr>
              <a:t>and</a:t>
            </a:r>
            <a:r>
              <a:rPr sz="2800" b="0" spc="-9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0" spc="-75" dirty="0">
                <a:solidFill>
                  <a:srgbClr val="3E4D58"/>
                </a:solidFill>
                <a:latin typeface="Trebuchet MS"/>
                <a:cs typeface="Trebuchet MS"/>
              </a:rPr>
              <a:t>write</a:t>
            </a:r>
            <a:r>
              <a:rPr sz="2800" b="0" spc="-9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0" dirty="0">
                <a:solidFill>
                  <a:srgbClr val="3E4D58"/>
                </a:solidFill>
                <a:latin typeface="Trebuchet MS"/>
                <a:cs typeface="Trebuchet MS"/>
              </a:rPr>
              <a:t>down</a:t>
            </a:r>
            <a:r>
              <a:rPr sz="2800" b="0" spc="-9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0" spc="-20" dirty="0">
                <a:solidFill>
                  <a:srgbClr val="3E4D58"/>
                </a:solidFill>
                <a:latin typeface="Trebuchet MS"/>
                <a:cs typeface="Trebuchet MS"/>
              </a:rPr>
              <a:t>what </a:t>
            </a:r>
            <a:r>
              <a:rPr sz="2800" b="0" dirty="0">
                <a:solidFill>
                  <a:srgbClr val="3E4D58"/>
                </a:solidFill>
                <a:latin typeface="Trebuchet MS"/>
                <a:cs typeface="Trebuchet MS"/>
              </a:rPr>
              <a:t>insight</a:t>
            </a:r>
            <a:r>
              <a:rPr sz="2800" b="0" spc="-10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0" dirty="0">
                <a:solidFill>
                  <a:srgbClr val="3E4D58"/>
                </a:solidFill>
                <a:latin typeface="Trebuchet MS"/>
                <a:cs typeface="Trebuchet MS"/>
              </a:rPr>
              <a:t>you</a:t>
            </a:r>
            <a:r>
              <a:rPr sz="2800" b="0" spc="-9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0" spc="-45" dirty="0">
                <a:solidFill>
                  <a:srgbClr val="3E4D58"/>
                </a:solidFill>
                <a:latin typeface="Trebuchet MS"/>
                <a:cs typeface="Trebuchet MS"/>
              </a:rPr>
              <a:t>think</a:t>
            </a:r>
            <a:r>
              <a:rPr sz="2800" b="0" spc="-114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0" spc="-125" dirty="0">
                <a:solidFill>
                  <a:srgbClr val="3E4D58"/>
                </a:solidFill>
                <a:latin typeface="Trebuchet MS"/>
                <a:cs typeface="Trebuchet MS"/>
              </a:rPr>
              <a:t>it</a:t>
            </a:r>
            <a:r>
              <a:rPr sz="2800" b="0" spc="-7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0" spc="55" dirty="0" smtClean="0">
                <a:solidFill>
                  <a:srgbClr val="3E4D58"/>
                </a:solidFill>
                <a:latin typeface="Trebuchet MS"/>
                <a:cs typeface="Trebuchet MS"/>
              </a:rPr>
              <a:t>has</a:t>
            </a:r>
            <a:r>
              <a:rPr lang="en-US" sz="2800" b="0" spc="55" dirty="0" smtClean="0">
                <a:solidFill>
                  <a:srgbClr val="3E4D58"/>
                </a:solidFill>
                <a:latin typeface="Trebuchet MS"/>
                <a:cs typeface="Trebuchet MS"/>
              </a:rPr>
              <a:t>.</a:t>
            </a:r>
            <a:endParaRPr sz="2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80240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2188825" y="0"/>
                </a:moveTo>
                <a:lnTo>
                  <a:pt x="0" y="0"/>
                </a:lnTo>
                <a:lnTo>
                  <a:pt x="0" y="6858000"/>
                </a:lnTo>
                <a:lnTo>
                  <a:pt x="12188825" y="6858000"/>
                </a:lnTo>
                <a:lnTo>
                  <a:pt x="12188825" y="0"/>
                </a:lnTo>
                <a:close/>
              </a:path>
            </a:pathLst>
          </a:custGeom>
          <a:solidFill>
            <a:srgbClr val="FA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889"/>
            <a:ext cx="12188825" cy="6857365"/>
            <a:chOff x="0" y="889"/>
            <a:chExt cx="12188825" cy="68573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50703" y="5140070"/>
              <a:ext cx="1738122" cy="171792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1124775"/>
              <a:ext cx="11867515" cy="5196205"/>
            </a:xfrm>
            <a:custGeom>
              <a:avLst/>
              <a:gdLst/>
              <a:ahLst/>
              <a:cxnLst/>
              <a:rect l="l" t="t" r="r" b="b"/>
              <a:pathLst>
                <a:path w="11867515" h="5196205">
                  <a:moveTo>
                    <a:pt x="10918952" y="0"/>
                  </a:moveTo>
                  <a:lnTo>
                    <a:pt x="0" y="0"/>
                  </a:lnTo>
                  <a:lnTo>
                    <a:pt x="0" y="5195951"/>
                  </a:lnTo>
                  <a:lnTo>
                    <a:pt x="10918952" y="5195951"/>
                  </a:lnTo>
                  <a:lnTo>
                    <a:pt x="10918952" y="0"/>
                  </a:lnTo>
                  <a:close/>
                </a:path>
                <a:path w="11867515" h="5196205">
                  <a:moveTo>
                    <a:pt x="11307102" y="3597097"/>
                  </a:moveTo>
                  <a:lnTo>
                    <a:pt x="11302467" y="3574097"/>
                  </a:lnTo>
                  <a:lnTo>
                    <a:pt x="11289817" y="3555415"/>
                  </a:lnTo>
                  <a:lnTo>
                    <a:pt x="11274146" y="3544976"/>
                  </a:lnTo>
                  <a:lnTo>
                    <a:pt x="11270983" y="3542855"/>
                  </a:lnTo>
                  <a:lnTo>
                    <a:pt x="11247819" y="3538258"/>
                  </a:lnTo>
                  <a:lnTo>
                    <a:pt x="11224666" y="3542855"/>
                  </a:lnTo>
                  <a:lnTo>
                    <a:pt x="11205832" y="3555415"/>
                  </a:lnTo>
                  <a:lnTo>
                    <a:pt x="11193170" y="3574097"/>
                  </a:lnTo>
                  <a:lnTo>
                    <a:pt x="11188535" y="3597097"/>
                  </a:lnTo>
                  <a:lnTo>
                    <a:pt x="11193170" y="3620058"/>
                  </a:lnTo>
                  <a:lnTo>
                    <a:pt x="11195304" y="3623221"/>
                  </a:lnTo>
                  <a:lnTo>
                    <a:pt x="11205832" y="3638753"/>
                  </a:lnTo>
                  <a:lnTo>
                    <a:pt x="11224666" y="3651326"/>
                  </a:lnTo>
                  <a:lnTo>
                    <a:pt x="11247819" y="3655923"/>
                  </a:lnTo>
                  <a:lnTo>
                    <a:pt x="11270983" y="3651326"/>
                  </a:lnTo>
                  <a:lnTo>
                    <a:pt x="11274146" y="3649218"/>
                  </a:lnTo>
                  <a:lnTo>
                    <a:pt x="11289817" y="3638753"/>
                  </a:lnTo>
                  <a:lnTo>
                    <a:pt x="11300320" y="3623221"/>
                  </a:lnTo>
                  <a:lnTo>
                    <a:pt x="11302467" y="3620058"/>
                  </a:lnTo>
                  <a:lnTo>
                    <a:pt x="11307102" y="3597097"/>
                  </a:lnTo>
                  <a:close/>
                </a:path>
                <a:path w="11867515" h="5196205">
                  <a:moveTo>
                    <a:pt x="11307102" y="3041459"/>
                  </a:moveTo>
                  <a:lnTo>
                    <a:pt x="11302467" y="3018498"/>
                  </a:lnTo>
                  <a:lnTo>
                    <a:pt x="11289817" y="2999816"/>
                  </a:lnTo>
                  <a:lnTo>
                    <a:pt x="11274146" y="2989376"/>
                  </a:lnTo>
                  <a:lnTo>
                    <a:pt x="11270983" y="2987256"/>
                  </a:lnTo>
                  <a:lnTo>
                    <a:pt x="11247819" y="2982671"/>
                  </a:lnTo>
                  <a:lnTo>
                    <a:pt x="11224666" y="2987256"/>
                  </a:lnTo>
                  <a:lnTo>
                    <a:pt x="11205832" y="2999816"/>
                  </a:lnTo>
                  <a:lnTo>
                    <a:pt x="11193158" y="3018498"/>
                  </a:lnTo>
                  <a:lnTo>
                    <a:pt x="11188535" y="3041459"/>
                  </a:lnTo>
                  <a:lnTo>
                    <a:pt x="11193158" y="3064446"/>
                  </a:lnTo>
                  <a:lnTo>
                    <a:pt x="11195317" y="3067634"/>
                  </a:lnTo>
                  <a:lnTo>
                    <a:pt x="11205832" y="3083141"/>
                  </a:lnTo>
                  <a:lnTo>
                    <a:pt x="11224666" y="3095701"/>
                  </a:lnTo>
                  <a:lnTo>
                    <a:pt x="11247819" y="3100298"/>
                  </a:lnTo>
                  <a:lnTo>
                    <a:pt x="11270983" y="3095701"/>
                  </a:lnTo>
                  <a:lnTo>
                    <a:pt x="11274146" y="3093593"/>
                  </a:lnTo>
                  <a:lnTo>
                    <a:pt x="11289817" y="3083141"/>
                  </a:lnTo>
                  <a:lnTo>
                    <a:pt x="11300308" y="3067634"/>
                  </a:lnTo>
                  <a:lnTo>
                    <a:pt x="11302467" y="3064446"/>
                  </a:lnTo>
                  <a:lnTo>
                    <a:pt x="11307102" y="3041459"/>
                  </a:lnTo>
                  <a:close/>
                </a:path>
                <a:path w="11867515" h="5196205">
                  <a:moveTo>
                    <a:pt x="11307102" y="2482608"/>
                  </a:moveTo>
                  <a:lnTo>
                    <a:pt x="11302467" y="2459634"/>
                  </a:lnTo>
                  <a:lnTo>
                    <a:pt x="11289817" y="2440940"/>
                  </a:lnTo>
                  <a:lnTo>
                    <a:pt x="11274146" y="2430488"/>
                  </a:lnTo>
                  <a:lnTo>
                    <a:pt x="11270983" y="2428367"/>
                  </a:lnTo>
                  <a:lnTo>
                    <a:pt x="11247819" y="2423769"/>
                  </a:lnTo>
                  <a:lnTo>
                    <a:pt x="11224666" y="2428367"/>
                  </a:lnTo>
                  <a:lnTo>
                    <a:pt x="11205832" y="2440940"/>
                  </a:lnTo>
                  <a:lnTo>
                    <a:pt x="11193158" y="2459634"/>
                  </a:lnTo>
                  <a:lnTo>
                    <a:pt x="11188535" y="2482608"/>
                  </a:lnTo>
                  <a:lnTo>
                    <a:pt x="11193158" y="2505595"/>
                  </a:lnTo>
                  <a:lnTo>
                    <a:pt x="11205832" y="2524290"/>
                  </a:lnTo>
                  <a:lnTo>
                    <a:pt x="11224666" y="2536837"/>
                  </a:lnTo>
                  <a:lnTo>
                    <a:pt x="11247819" y="2541435"/>
                  </a:lnTo>
                  <a:lnTo>
                    <a:pt x="11270983" y="2536837"/>
                  </a:lnTo>
                  <a:lnTo>
                    <a:pt x="11274146" y="2534729"/>
                  </a:lnTo>
                  <a:lnTo>
                    <a:pt x="11289817" y="2524290"/>
                  </a:lnTo>
                  <a:lnTo>
                    <a:pt x="11300333" y="2508732"/>
                  </a:lnTo>
                  <a:lnTo>
                    <a:pt x="11302467" y="2505595"/>
                  </a:lnTo>
                  <a:lnTo>
                    <a:pt x="11307102" y="2482608"/>
                  </a:lnTo>
                  <a:close/>
                </a:path>
                <a:path w="11867515" h="5196205">
                  <a:moveTo>
                    <a:pt x="11307102" y="1927009"/>
                  </a:moveTo>
                  <a:lnTo>
                    <a:pt x="11302467" y="1904022"/>
                  </a:lnTo>
                  <a:lnTo>
                    <a:pt x="11289817" y="1885327"/>
                  </a:lnTo>
                  <a:lnTo>
                    <a:pt x="11274146" y="1874888"/>
                  </a:lnTo>
                  <a:lnTo>
                    <a:pt x="11270983" y="1872767"/>
                  </a:lnTo>
                  <a:lnTo>
                    <a:pt x="11247819" y="1868182"/>
                  </a:lnTo>
                  <a:lnTo>
                    <a:pt x="11224666" y="1872767"/>
                  </a:lnTo>
                  <a:lnTo>
                    <a:pt x="11205832" y="1885327"/>
                  </a:lnTo>
                  <a:lnTo>
                    <a:pt x="11193158" y="1904022"/>
                  </a:lnTo>
                  <a:lnTo>
                    <a:pt x="11188535" y="1927009"/>
                  </a:lnTo>
                  <a:lnTo>
                    <a:pt x="11193158" y="1949983"/>
                  </a:lnTo>
                  <a:lnTo>
                    <a:pt x="11205832" y="1968677"/>
                  </a:lnTo>
                  <a:lnTo>
                    <a:pt x="11224666" y="1981250"/>
                  </a:lnTo>
                  <a:lnTo>
                    <a:pt x="11247819" y="1985848"/>
                  </a:lnTo>
                  <a:lnTo>
                    <a:pt x="11270983" y="1981250"/>
                  </a:lnTo>
                  <a:lnTo>
                    <a:pt x="11274146" y="1979142"/>
                  </a:lnTo>
                  <a:lnTo>
                    <a:pt x="11289817" y="1968677"/>
                  </a:lnTo>
                  <a:lnTo>
                    <a:pt x="11300320" y="1953145"/>
                  </a:lnTo>
                  <a:lnTo>
                    <a:pt x="11302467" y="1949983"/>
                  </a:lnTo>
                  <a:lnTo>
                    <a:pt x="11307102" y="1927009"/>
                  </a:lnTo>
                  <a:close/>
                </a:path>
                <a:path w="11867515" h="5196205">
                  <a:moveTo>
                    <a:pt x="11307102" y="1371384"/>
                  </a:moveTo>
                  <a:lnTo>
                    <a:pt x="11302467" y="1348409"/>
                  </a:lnTo>
                  <a:lnTo>
                    <a:pt x="11289817" y="1329740"/>
                  </a:lnTo>
                  <a:lnTo>
                    <a:pt x="11274146" y="1319301"/>
                  </a:lnTo>
                  <a:lnTo>
                    <a:pt x="11270983" y="1317180"/>
                  </a:lnTo>
                  <a:lnTo>
                    <a:pt x="11247819" y="1312595"/>
                  </a:lnTo>
                  <a:lnTo>
                    <a:pt x="11224666" y="1317180"/>
                  </a:lnTo>
                  <a:lnTo>
                    <a:pt x="11205832" y="1329740"/>
                  </a:lnTo>
                  <a:lnTo>
                    <a:pt x="11193158" y="1348409"/>
                  </a:lnTo>
                  <a:lnTo>
                    <a:pt x="11188535" y="1371384"/>
                  </a:lnTo>
                  <a:lnTo>
                    <a:pt x="11193158" y="1394371"/>
                  </a:lnTo>
                  <a:lnTo>
                    <a:pt x="11195317" y="1397558"/>
                  </a:lnTo>
                  <a:lnTo>
                    <a:pt x="11205832" y="1413065"/>
                  </a:lnTo>
                  <a:lnTo>
                    <a:pt x="11224666" y="1425625"/>
                  </a:lnTo>
                  <a:lnTo>
                    <a:pt x="11247819" y="1430210"/>
                  </a:lnTo>
                  <a:lnTo>
                    <a:pt x="11270983" y="1425625"/>
                  </a:lnTo>
                  <a:lnTo>
                    <a:pt x="11274146" y="1423517"/>
                  </a:lnTo>
                  <a:lnTo>
                    <a:pt x="11289817" y="1413065"/>
                  </a:lnTo>
                  <a:lnTo>
                    <a:pt x="11300308" y="1397558"/>
                  </a:lnTo>
                  <a:lnTo>
                    <a:pt x="11302467" y="1394371"/>
                  </a:lnTo>
                  <a:lnTo>
                    <a:pt x="11307102" y="1371384"/>
                  </a:lnTo>
                  <a:close/>
                </a:path>
                <a:path w="11867515" h="5196205">
                  <a:moveTo>
                    <a:pt x="11307102" y="812520"/>
                  </a:moveTo>
                  <a:lnTo>
                    <a:pt x="11302467" y="789559"/>
                  </a:lnTo>
                  <a:lnTo>
                    <a:pt x="11289817" y="770864"/>
                  </a:lnTo>
                  <a:lnTo>
                    <a:pt x="11274146" y="760412"/>
                  </a:lnTo>
                  <a:lnTo>
                    <a:pt x="11270983" y="758291"/>
                  </a:lnTo>
                  <a:lnTo>
                    <a:pt x="11247819" y="753694"/>
                  </a:lnTo>
                  <a:lnTo>
                    <a:pt x="11224666" y="758291"/>
                  </a:lnTo>
                  <a:lnTo>
                    <a:pt x="11205832" y="770864"/>
                  </a:lnTo>
                  <a:lnTo>
                    <a:pt x="11193158" y="789559"/>
                  </a:lnTo>
                  <a:lnTo>
                    <a:pt x="11188535" y="812520"/>
                  </a:lnTo>
                  <a:lnTo>
                    <a:pt x="11193158" y="835520"/>
                  </a:lnTo>
                  <a:lnTo>
                    <a:pt x="11205832" y="854202"/>
                  </a:lnTo>
                  <a:lnTo>
                    <a:pt x="11224666" y="866762"/>
                  </a:lnTo>
                  <a:lnTo>
                    <a:pt x="11247819" y="871359"/>
                  </a:lnTo>
                  <a:lnTo>
                    <a:pt x="11270983" y="866762"/>
                  </a:lnTo>
                  <a:lnTo>
                    <a:pt x="11274146" y="864654"/>
                  </a:lnTo>
                  <a:lnTo>
                    <a:pt x="11289817" y="854202"/>
                  </a:lnTo>
                  <a:lnTo>
                    <a:pt x="11300308" y="838695"/>
                  </a:lnTo>
                  <a:lnTo>
                    <a:pt x="11302467" y="835520"/>
                  </a:lnTo>
                  <a:lnTo>
                    <a:pt x="11307102" y="812520"/>
                  </a:lnTo>
                  <a:close/>
                </a:path>
                <a:path w="11867515" h="5196205">
                  <a:moveTo>
                    <a:pt x="11866994" y="3597097"/>
                  </a:moveTo>
                  <a:lnTo>
                    <a:pt x="11862359" y="3574097"/>
                  </a:lnTo>
                  <a:lnTo>
                    <a:pt x="11849710" y="3555415"/>
                  </a:lnTo>
                  <a:lnTo>
                    <a:pt x="11834076" y="3545001"/>
                  </a:lnTo>
                  <a:lnTo>
                    <a:pt x="11830876" y="3542855"/>
                  </a:lnTo>
                  <a:lnTo>
                    <a:pt x="11807711" y="3538258"/>
                  </a:lnTo>
                  <a:lnTo>
                    <a:pt x="11784559" y="3542855"/>
                  </a:lnTo>
                  <a:lnTo>
                    <a:pt x="11765725" y="3555415"/>
                  </a:lnTo>
                  <a:lnTo>
                    <a:pt x="11753050" y="3574097"/>
                  </a:lnTo>
                  <a:lnTo>
                    <a:pt x="11748414" y="3597097"/>
                  </a:lnTo>
                  <a:lnTo>
                    <a:pt x="11753050" y="3620058"/>
                  </a:lnTo>
                  <a:lnTo>
                    <a:pt x="11765725" y="3638753"/>
                  </a:lnTo>
                  <a:lnTo>
                    <a:pt x="11784559" y="3651326"/>
                  </a:lnTo>
                  <a:lnTo>
                    <a:pt x="11807711" y="3655923"/>
                  </a:lnTo>
                  <a:lnTo>
                    <a:pt x="11830876" y="3651326"/>
                  </a:lnTo>
                  <a:lnTo>
                    <a:pt x="11834076" y="3649192"/>
                  </a:lnTo>
                  <a:lnTo>
                    <a:pt x="11849710" y="3638753"/>
                  </a:lnTo>
                  <a:lnTo>
                    <a:pt x="11860213" y="3623221"/>
                  </a:lnTo>
                  <a:lnTo>
                    <a:pt x="11862359" y="3620058"/>
                  </a:lnTo>
                  <a:lnTo>
                    <a:pt x="11866994" y="3597097"/>
                  </a:lnTo>
                  <a:close/>
                </a:path>
                <a:path w="11867515" h="5196205">
                  <a:moveTo>
                    <a:pt x="11866994" y="3041459"/>
                  </a:moveTo>
                  <a:lnTo>
                    <a:pt x="11862359" y="3018498"/>
                  </a:lnTo>
                  <a:lnTo>
                    <a:pt x="11849710" y="2999816"/>
                  </a:lnTo>
                  <a:lnTo>
                    <a:pt x="11834076" y="2989402"/>
                  </a:lnTo>
                  <a:lnTo>
                    <a:pt x="11830876" y="2987256"/>
                  </a:lnTo>
                  <a:lnTo>
                    <a:pt x="11807698" y="2982671"/>
                  </a:lnTo>
                  <a:lnTo>
                    <a:pt x="11784559" y="2987256"/>
                  </a:lnTo>
                  <a:lnTo>
                    <a:pt x="11765725" y="2999816"/>
                  </a:lnTo>
                  <a:lnTo>
                    <a:pt x="11753050" y="3018498"/>
                  </a:lnTo>
                  <a:lnTo>
                    <a:pt x="11748414" y="3041459"/>
                  </a:lnTo>
                  <a:lnTo>
                    <a:pt x="11753050" y="3064446"/>
                  </a:lnTo>
                  <a:lnTo>
                    <a:pt x="11755209" y="3067634"/>
                  </a:lnTo>
                  <a:lnTo>
                    <a:pt x="11765725" y="3083141"/>
                  </a:lnTo>
                  <a:lnTo>
                    <a:pt x="11784559" y="3095701"/>
                  </a:lnTo>
                  <a:lnTo>
                    <a:pt x="11807698" y="3100298"/>
                  </a:lnTo>
                  <a:lnTo>
                    <a:pt x="11830876" y="3095701"/>
                  </a:lnTo>
                  <a:lnTo>
                    <a:pt x="11849710" y="3083141"/>
                  </a:lnTo>
                  <a:lnTo>
                    <a:pt x="11860200" y="3067634"/>
                  </a:lnTo>
                  <a:lnTo>
                    <a:pt x="11862359" y="3064446"/>
                  </a:lnTo>
                  <a:lnTo>
                    <a:pt x="11866994" y="3041459"/>
                  </a:lnTo>
                  <a:close/>
                </a:path>
                <a:path w="11867515" h="5196205">
                  <a:moveTo>
                    <a:pt x="11866994" y="2482608"/>
                  </a:moveTo>
                  <a:lnTo>
                    <a:pt x="11862359" y="2459634"/>
                  </a:lnTo>
                  <a:lnTo>
                    <a:pt x="11849710" y="2440940"/>
                  </a:lnTo>
                  <a:lnTo>
                    <a:pt x="11834076" y="2430513"/>
                  </a:lnTo>
                  <a:lnTo>
                    <a:pt x="11830876" y="2428367"/>
                  </a:lnTo>
                  <a:lnTo>
                    <a:pt x="11807698" y="2423769"/>
                  </a:lnTo>
                  <a:lnTo>
                    <a:pt x="11784559" y="2428367"/>
                  </a:lnTo>
                  <a:lnTo>
                    <a:pt x="11765725" y="2440940"/>
                  </a:lnTo>
                  <a:lnTo>
                    <a:pt x="11753050" y="2459634"/>
                  </a:lnTo>
                  <a:lnTo>
                    <a:pt x="11748414" y="2482608"/>
                  </a:lnTo>
                  <a:lnTo>
                    <a:pt x="11753050" y="2505595"/>
                  </a:lnTo>
                  <a:lnTo>
                    <a:pt x="11765725" y="2524290"/>
                  </a:lnTo>
                  <a:lnTo>
                    <a:pt x="11784559" y="2536837"/>
                  </a:lnTo>
                  <a:lnTo>
                    <a:pt x="11807698" y="2541435"/>
                  </a:lnTo>
                  <a:lnTo>
                    <a:pt x="11830876" y="2536837"/>
                  </a:lnTo>
                  <a:lnTo>
                    <a:pt x="11834076" y="2534704"/>
                  </a:lnTo>
                  <a:lnTo>
                    <a:pt x="11849710" y="2524290"/>
                  </a:lnTo>
                  <a:lnTo>
                    <a:pt x="11860225" y="2508732"/>
                  </a:lnTo>
                  <a:lnTo>
                    <a:pt x="11862359" y="2505595"/>
                  </a:lnTo>
                  <a:lnTo>
                    <a:pt x="11866994" y="2482608"/>
                  </a:lnTo>
                  <a:close/>
                </a:path>
                <a:path w="11867515" h="5196205">
                  <a:moveTo>
                    <a:pt x="11866994" y="1927009"/>
                  </a:moveTo>
                  <a:lnTo>
                    <a:pt x="11862359" y="1904022"/>
                  </a:lnTo>
                  <a:lnTo>
                    <a:pt x="11849710" y="1885327"/>
                  </a:lnTo>
                  <a:lnTo>
                    <a:pt x="11834076" y="1874913"/>
                  </a:lnTo>
                  <a:lnTo>
                    <a:pt x="11830876" y="1872767"/>
                  </a:lnTo>
                  <a:lnTo>
                    <a:pt x="11807698" y="1868182"/>
                  </a:lnTo>
                  <a:lnTo>
                    <a:pt x="11784559" y="1872767"/>
                  </a:lnTo>
                  <a:lnTo>
                    <a:pt x="11765725" y="1885327"/>
                  </a:lnTo>
                  <a:lnTo>
                    <a:pt x="11753050" y="1904022"/>
                  </a:lnTo>
                  <a:lnTo>
                    <a:pt x="11748414" y="1927009"/>
                  </a:lnTo>
                  <a:lnTo>
                    <a:pt x="11753050" y="1949983"/>
                  </a:lnTo>
                  <a:lnTo>
                    <a:pt x="11765725" y="1968677"/>
                  </a:lnTo>
                  <a:lnTo>
                    <a:pt x="11784559" y="1981250"/>
                  </a:lnTo>
                  <a:lnTo>
                    <a:pt x="11807698" y="1985848"/>
                  </a:lnTo>
                  <a:lnTo>
                    <a:pt x="11830876" y="1981250"/>
                  </a:lnTo>
                  <a:lnTo>
                    <a:pt x="11849710" y="1968677"/>
                  </a:lnTo>
                  <a:lnTo>
                    <a:pt x="11860213" y="1953145"/>
                  </a:lnTo>
                  <a:lnTo>
                    <a:pt x="11862359" y="1949983"/>
                  </a:lnTo>
                  <a:lnTo>
                    <a:pt x="11866994" y="1927009"/>
                  </a:lnTo>
                  <a:close/>
                </a:path>
                <a:path w="11867515" h="5196205">
                  <a:moveTo>
                    <a:pt x="11866994" y="1371384"/>
                  </a:moveTo>
                  <a:lnTo>
                    <a:pt x="11862359" y="1348409"/>
                  </a:lnTo>
                  <a:lnTo>
                    <a:pt x="11849710" y="1329740"/>
                  </a:lnTo>
                  <a:lnTo>
                    <a:pt x="11834076" y="1319326"/>
                  </a:lnTo>
                  <a:lnTo>
                    <a:pt x="11830876" y="1317180"/>
                  </a:lnTo>
                  <a:lnTo>
                    <a:pt x="11807698" y="1312595"/>
                  </a:lnTo>
                  <a:lnTo>
                    <a:pt x="11784559" y="1317180"/>
                  </a:lnTo>
                  <a:lnTo>
                    <a:pt x="11765725" y="1329740"/>
                  </a:lnTo>
                  <a:lnTo>
                    <a:pt x="11753050" y="1348409"/>
                  </a:lnTo>
                  <a:lnTo>
                    <a:pt x="11748414" y="1371384"/>
                  </a:lnTo>
                  <a:lnTo>
                    <a:pt x="11753050" y="1394371"/>
                  </a:lnTo>
                  <a:lnTo>
                    <a:pt x="11755209" y="1397558"/>
                  </a:lnTo>
                  <a:lnTo>
                    <a:pt x="11765725" y="1413065"/>
                  </a:lnTo>
                  <a:lnTo>
                    <a:pt x="11784559" y="1425625"/>
                  </a:lnTo>
                  <a:lnTo>
                    <a:pt x="11807698" y="1430210"/>
                  </a:lnTo>
                  <a:lnTo>
                    <a:pt x="11830876" y="1425625"/>
                  </a:lnTo>
                  <a:lnTo>
                    <a:pt x="11849710" y="1413065"/>
                  </a:lnTo>
                  <a:lnTo>
                    <a:pt x="11860200" y="1397558"/>
                  </a:lnTo>
                  <a:lnTo>
                    <a:pt x="11862359" y="1394371"/>
                  </a:lnTo>
                  <a:lnTo>
                    <a:pt x="11866994" y="1371384"/>
                  </a:lnTo>
                  <a:close/>
                </a:path>
                <a:path w="11867515" h="5196205">
                  <a:moveTo>
                    <a:pt x="11866994" y="812520"/>
                  </a:moveTo>
                  <a:lnTo>
                    <a:pt x="11862359" y="789559"/>
                  </a:lnTo>
                  <a:lnTo>
                    <a:pt x="11849710" y="770864"/>
                  </a:lnTo>
                  <a:lnTo>
                    <a:pt x="11834076" y="760437"/>
                  </a:lnTo>
                  <a:lnTo>
                    <a:pt x="11830876" y="758291"/>
                  </a:lnTo>
                  <a:lnTo>
                    <a:pt x="11807698" y="753694"/>
                  </a:lnTo>
                  <a:lnTo>
                    <a:pt x="11784559" y="758291"/>
                  </a:lnTo>
                  <a:lnTo>
                    <a:pt x="11765725" y="770864"/>
                  </a:lnTo>
                  <a:lnTo>
                    <a:pt x="11753050" y="789559"/>
                  </a:lnTo>
                  <a:lnTo>
                    <a:pt x="11748414" y="812520"/>
                  </a:lnTo>
                  <a:lnTo>
                    <a:pt x="11753050" y="835520"/>
                  </a:lnTo>
                  <a:lnTo>
                    <a:pt x="11765725" y="854202"/>
                  </a:lnTo>
                  <a:lnTo>
                    <a:pt x="11784559" y="866762"/>
                  </a:lnTo>
                  <a:lnTo>
                    <a:pt x="11807698" y="871359"/>
                  </a:lnTo>
                  <a:lnTo>
                    <a:pt x="11830876" y="866762"/>
                  </a:lnTo>
                  <a:lnTo>
                    <a:pt x="11834076" y="864628"/>
                  </a:lnTo>
                  <a:lnTo>
                    <a:pt x="11849710" y="854202"/>
                  </a:lnTo>
                  <a:lnTo>
                    <a:pt x="11860200" y="838695"/>
                  </a:lnTo>
                  <a:lnTo>
                    <a:pt x="11862359" y="835520"/>
                  </a:lnTo>
                  <a:lnTo>
                    <a:pt x="11866994" y="8125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41728" y="1878469"/>
              <a:ext cx="2269490" cy="2902585"/>
            </a:xfrm>
            <a:custGeom>
              <a:avLst/>
              <a:gdLst/>
              <a:ahLst/>
              <a:cxnLst/>
              <a:rect l="l" t="t" r="r" b="b"/>
              <a:pathLst>
                <a:path w="2269489" h="2902585">
                  <a:moveTo>
                    <a:pt x="59296" y="617689"/>
                  </a:moveTo>
                  <a:lnTo>
                    <a:pt x="54660" y="594715"/>
                  </a:lnTo>
                  <a:lnTo>
                    <a:pt x="42011" y="576046"/>
                  </a:lnTo>
                  <a:lnTo>
                    <a:pt x="23177" y="563486"/>
                  </a:lnTo>
                  <a:lnTo>
                    <a:pt x="0" y="558901"/>
                  </a:lnTo>
                  <a:lnTo>
                    <a:pt x="0" y="617689"/>
                  </a:lnTo>
                  <a:lnTo>
                    <a:pt x="0" y="643864"/>
                  </a:lnTo>
                  <a:lnTo>
                    <a:pt x="0" y="676516"/>
                  </a:lnTo>
                  <a:lnTo>
                    <a:pt x="23177" y="671931"/>
                  </a:lnTo>
                  <a:lnTo>
                    <a:pt x="42011" y="659371"/>
                  </a:lnTo>
                  <a:lnTo>
                    <a:pt x="52501" y="643864"/>
                  </a:lnTo>
                  <a:lnTo>
                    <a:pt x="54660" y="640676"/>
                  </a:lnTo>
                  <a:lnTo>
                    <a:pt x="59296" y="617689"/>
                  </a:lnTo>
                  <a:close/>
                </a:path>
                <a:path w="2269489" h="2902585">
                  <a:moveTo>
                    <a:pt x="59296" y="58826"/>
                  </a:moveTo>
                  <a:lnTo>
                    <a:pt x="54660" y="35864"/>
                  </a:lnTo>
                  <a:lnTo>
                    <a:pt x="42011" y="17170"/>
                  </a:lnTo>
                  <a:lnTo>
                    <a:pt x="23177" y="4597"/>
                  </a:lnTo>
                  <a:lnTo>
                    <a:pt x="0" y="0"/>
                  </a:lnTo>
                  <a:lnTo>
                    <a:pt x="0" y="58826"/>
                  </a:lnTo>
                  <a:lnTo>
                    <a:pt x="0" y="85001"/>
                  </a:lnTo>
                  <a:lnTo>
                    <a:pt x="0" y="117665"/>
                  </a:lnTo>
                  <a:lnTo>
                    <a:pt x="23177" y="113068"/>
                  </a:lnTo>
                  <a:lnTo>
                    <a:pt x="42011" y="100507"/>
                  </a:lnTo>
                  <a:lnTo>
                    <a:pt x="52501" y="85001"/>
                  </a:lnTo>
                  <a:lnTo>
                    <a:pt x="54660" y="81826"/>
                  </a:lnTo>
                  <a:lnTo>
                    <a:pt x="59296" y="58826"/>
                  </a:lnTo>
                  <a:close/>
                </a:path>
                <a:path w="2269489" h="2902585">
                  <a:moveTo>
                    <a:pt x="619175" y="2843403"/>
                  </a:moveTo>
                  <a:lnTo>
                    <a:pt x="614553" y="2820403"/>
                  </a:lnTo>
                  <a:lnTo>
                    <a:pt x="601891" y="2801721"/>
                  </a:lnTo>
                  <a:lnTo>
                    <a:pt x="583057" y="2789161"/>
                  </a:lnTo>
                  <a:lnTo>
                    <a:pt x="559892" y="2784564"/>
                  </a:lnTo>
                  <a:lnTo>
                    <a:pt x="559892" y="2843403"/>
                  </a:lnTo>
                  <a:lnTo>
                    <a:pt x="559892" y="2869527"/>
                  </a:lnTo>
                  <a:lnTo>
                    <a:pt x="559892" y="2902229"/>
                  </a:lnTo>
                  <a:lnTo>
                    <a:pt x="583057" y="2897632"/>
                  </a:lnTo>
                  <a:lnTo>
                    <a:pt x="601891" y="2885059"/>
                  </a:lnTo>
                  <a:lnTo>
                    <a:pt x="612406" y="2869527"/>
                  </a:lnTo>
                  <a:lnTo>
                    <a:pt x="614553" y="2866364"/>
                  </a:lnTo>
                  <a:lnTo>
                    <a:pt x="619175" y="2843403"/>
                  </a:lnTo>
                  <a:close/>
                </a:path>
                <a:path w="2269489" h="2902585">
                  <a:moveTo>
                    <a:pt x="619175" y="2287765"/>
                  </a:moveTo>
                  <a:lnTo>
                    <a:pt x="614553" y="2264803"/>
                  </a:lnTo>
                  <a:lnTo>
                    <a:pt x="601891" y="2246122"/>
                  </a:lnTo>
                  <a:lnTo>
                    <a:pt x="583057" y="2233561"/>
                  </a:lnTo>
                  <a:lnTo>
                    <a:pt x="559892" y="2228977"/>
                  </a:lnTo>
                  <a:lnTo>
                    <a:pt x="559892" y="2287765"/>
                  </a:lnTo>
                  <a:lnTo>
                    <a:pt x="559892" y="2313940"/>
                  </a:lnTo>
                  <a:lnTo>
                    <a:pt x="559892" y="2346604"/>
                  </a:lnTo>
                  <a:lnTo>
                    <a:pt x="583057" y="2342007"/>
                  </a:lnTo>
                  <a:lnTo>
                    <a:pt x="601891" y="2329446"/>
                  </a:lnTo>
                  <a:lnTo>
                    <a:pt x="612381" y="2313940"/>
                  </a:lnTo>
                  <a:lnTo>
                    <a:pt x="614553" y="2310752"/>
                  </a:lnTo>
                  <a:lnTo>
                    <a:pt x="619175" y="2287765"/>
                  </a:lnTo>
                  <a:close/>
                </a:path>
                <a:path w="2269489" h="2902585">
                  <a:moveTo>
                    <a:pt x="619175" y="1728914"/>
                  </a:moveTo>
                  <a:lnTo>
                    <a:pt x="614553" y="1705940"/>
                  </a:lnTo>
                  <a:lnTo>
                    <a:pt x="601891" y="1687245"/>
                  </a:lnTo>
                  <a:lnTo>
                    <a:pt x="583057" y="1674672"/>
                  </a:lnTo>
                  <a:lnTo>
                    <a:pt x="559892" y="1670075"/>
                  </a:lnTo>
                  <a:lnTo>
                    <a:pt x="559892" y="1728914"/>
                  </a:lnTo>
                  <a:lnTo>
                    <a:pt x="559892" y="1755038"/>
                  </a:lnTo>
                  <a:lnTo>
                    <a:pt x="559892" y="1787740"/>
                  </a:lnTo>
                  <a:lnTo>
                    <a:pt x="583057" y="1783143"/>
                  </a:lnTo>
                  <a:lnTo>
                    <a:pt x="601891" y="1770595"/>
                  </a:lnTo>
                  <a:lnTo>
                    <a:pt x="612419" y="1755038"/>
                  </a:lnTo>
                  <a:lnTo>
                    <a:pt x="614553" y="1751901"/>
                  </a:lnTo>
                  <a:lnTo>
                    <a:pt x="619175" y="1728914"/>
                  </a:lnTo>
                  <a:close/>
                </a:path>
                <a:path w="2269489" h="2902585">
                  <a:moveTo>
                    <a:pt x="619175" y="1173314"/>
                  </a:moveTo>
                  <a:lnTo>
                    <a:pt x="614553" y="1150327"/>
                  </a:lnTo>
                  <a:lnTo>
                    <a:pt x="601891" y="1131633"/>
                  </a:lnTo>
                  <a:lnTo>
                    <a:pt x="583057" y="1119073"/>
                  </a:lnTo>
                  <a:lnTo>
                    <a:pt x="559892" y="1114488"/>
                  </a:lnTo>
                  <a:lnTo>
                    <a:pt x="559892" y="1173314"/>
                  </a:lnTo>
                  <a:lnTo>
                    <a:pt x="559892" y="1199451"/>
                  </a:lnTo>
                  <a:lnTo>
                    <a:pt x="559892" y="1232154"/>
                  </a:lnTo>
                  <a:lnTo>
                    <a:pt x="583057" y="1227556"/>
                  </a:lnTo>
                  <a:lnTo>
                    <a:pt x="601891" y="1214983"/>
                  </a:lnTo>
                  <a:lnTo>
                    <a:pt x="612406" y="1199451"/>
                  </a:lnTo>
                  <a:lnTo>
                    <a:pt x="614553" y="1196289"/>
                  </a:lnTo>
                  <a:lnTo>
                    <a:pt x="619175" y="1173314"/>
                  </a:lnTo>
                  <a:close/>
                </a:path>
                <a:path w="2269489" h="2902585">
                  <a:moveTo>
                    <a:pt x="619175" y="617689"/>
                  </a:moveTo>
                  <a:lnTo>
                    <a:pt x="614553" y="594715"/>
                  </a:lnTo>
                  <a:lnTo>
                    <a:pt x="601891" y="576046"/>
                  </a:lnTo>
                  <a:lnTo>
                    <a:pt x="586270" y="565632"/>
                  </a:lnTo>
                  <a:lnTo>
                    <a:pt x="583057" y="563486"/>
                  </a:lnTo>
                  <a:lnTo>
                    <a:pt x="559892" y="558901"/>
                  </a:lnTo>
                  <a:lnTo>
                    <a:pt x="536752" y="563486"/>
                  </a:lnTo>
                  <a:lnTo>
                    <a:pt x="517906" y="576046"/>
                  </a:lnTo>
                  <a:lnTo>
                    <a:pt x="505244" y="594715"/>
                  </a:lnTo>
                  <a:lnTo>
                    <a:pt x="500608" y="617689"/>
                  </a:lnTo>
                  <a:lnTo>
                    <a:pt x="505244" y="640676"/>
                  </a:lnTo>
                  <a:lnTo>
                    <a:pt x="507403" y="643864"/>
                  </a:lnTo>
                  <a:lnTo>
                    <a:pt x="517906" y="659371"/>
                  </a:lnTo>
                  <a:lnTo>
                    <a:pt x="536752" y="671931"/>
                  </a:lnTo>
                  <a:lnTo>
                    <a:pt x="559892" y="676516"/>
                  </a:lnTo>
                  <a:lnTo>
                    <a:pt x="583057" y="671931"/>
                  </a:lnTo>
                  <a:lnTo>
                    <a:pt x="586270" y="669785"/>
                  </a:lnTo>
                  <a:lnTo>
                    <a:pt x="601891" y="659371"/>
                  </a:lnTo>
                  <a:lnTo>
                    <a:pt x="612381" y="643864"/>
                  </a:lnTo>
                  <a:lnTo>
                    <a:pt x="614553" y="640676"/>
                  </a:lnTo>
                  <a:lnTo>
                    <a:pt x="619175" y="617689"/>
                  </a:lnTo>
                  <a:close/>
                </a:path>
                <a:path w="2269489" h="2902585">
                  <a:moveTo>
                    <a:pt x="619175" y="58826"/>
                  </a:moveTo>
                  <a:lnTo>
                    <a:pt x="614553" y="35864"/>
                  </a:lnTo>
                  <a:lnTo>
                    <a:pt x="601891" y="17170"/>
                  </a:lnTo>
                  <a:lnTo>
                    <a:pt x="586270" y="6743"/>
                  </a:lnTo>
                  <a:lnTo>
                    <a:pt x="583057" y="4597"/>
                  </a:lnTo>
                  <a:lnTo>
                    <a:pt x="559892" y="0"/>
                  </a:lnTo>
                  <a:lnTo>
                    <a:pt x="536752" y="4597"/>
                  </a:lnTo>
                  <a:lnTo>
                    <a:pt x="517906" y="17170"/>
                  </a:lnTo>
                  <a:lnTo>
                    <a:pt x="505244" y="35864"/>
                  </a:lnTo>
                  <a:lnTo>
                    <a:pt x="500608" y="58826"/>
                  </a:lnTo>
                  <a:lnTo>
                    <a:pt x="505244" y="81826"/>
                  </a:lnTo>
                  <a:lnTo>
                    <a:pt x="517906" y="100507"/>
                  </a:lnTo>
                  <a:lnTo>
                    <a:pt x="536752" y="113068"/>
                  </a:lnTo>
                  <a:lnTo>
                    <a:pt x="559892" y="117665"/>
                  </a:lnTo>
                  <a:lnTo>
                    <a:pt x="583057" y="113068"/>
                  </a:lnTo>
                  <a:lnTo>
                    <a:pt x="586270" y="110934"/>
                  </a:lnTo>
                  <a:lnTo>
                    <a:pt x="601891" y="100507"/>
                  </a:lnTo>
                  <a:lnTo>
                    <a:pt x="612394" y="85001"/>
                  </a:lnTo>
                  <a:lnTo>
                    <a:pt x="614553" y="81826"/>
                  </a:lnTo>
                  <a:lnTo>
                    <a:pt x="619175" y="58826"/>
                  </a:lnTo>
                  <a:close/>
                </a:path>
                <a:path w="2269489" h="2902585">
                  <a:moveTo>
                    <a:pt x="1182357" y="2843403"/>
                  </a:moveTo>
                  <a:lnTo>
                    <a:pt x="1177734" y="2820403"/>
                  </a:lnTo>
                  <a:lnTo>
                    <a:pt x="1165085" y="2801721"/>
                  </a:lnTo>
                  <a:lnTo>
                    <a:pt x="1149451" y="2791295"/>
                  </a:lnTo>
                  <a:lnTo>
                    <a:pt x="1146263" y="2789161"/>
                  </a:lnTo>
                  <a:lnTo>
                    <a:pt x="1123124" y="2784564"/>
                  </a:lnTo>
                  <a:lnTo>
                    <a:pt x="1099959" y="2789161"/>
                  </a:lnTo>
                  <a:lnTo>
                    <a:pt x="1081125" y="2801721"/>
                  </a:lnTo>
                  <a:lnTo>
                    <a:pt x="1068463" y="2820403"/>
                  </a:lnTo>
                  <a:lnTo>
                    <a:pt x="1063840" y="2843403"/>
                  </a:lnTo>
                  <a:lnTo>
                    <a:pt x="1068463" y="2866364"/>
                  </a:lnTo>
                  <a:lnTo>
                    <a:pt x="1081125" y="2885059"/>
                  </a:lnTo>
                  <a:lnTo>
                    <a:pt x="1099959" y="2897632"/>
                  </a:lnTo>
                  <a:lnTo>
                    <a:pt x="1123124" y="2902229"/>
                  </a:lnTo>
                  <a:lnTo>
                    <a:pt x="1146263" y="2897632"/>
                  </a:lnTo>
                  <a:lnTo>
                    <a:pt x="1149451" y="2895498"/>
                  </a:lnTo>
                  <a:lnTo>
                    <a:pt x="1165085" y="2885059"/>
                  </a:lnTo>
                  <a:lnTo>
                    <a:pt x="1175588" y="2869527"/>
                  </a:lnTo>
                  <a:lnTo>
                    <a:pt x="1177734" y="2866364"/>
                  </a:lnTo>
                  <a:lnTo>
                    <a:pt x="1182357" y="2843403"/>
                  </a:lnTo>
                  <a:close/>
                </a:path>
                <a:path w="2269489" h="2902585">
                  <a:moveTo>
                    <a:pt x="1182357" y="2287765"/>
                  </a:moveTo>
                  <a:lnTo>
                    <a:pt x="1177734" y="2264803"/>
                  </a:lnTo>
                  <a:lnTo>
                    <a:pt x="1165085" y="2246122"/>
                  </a:lnTo>
                  <a:lnTo>
                    <a:pt x="1149451" y="2235695"/>
                  </a:lnTo>
                  <a:lnTo>
                    <a:pt x="1146263" y="2233561"/>
                  </a:lnTo>
                  <a:lnTo>
                    <a:pt x="1123124" y="2228977"/>
                  </a:lnTo>
                  <a:lnTo>
                    <a:pt x="1099959" y="2233561"/>
                  </a:lnTo>
                  <a:lnTo>
                    <a:pt x="1081125" y="2246122"/>
                  </a:lnTo>
                  <a:lnTo>
                    <a:pt x="1068463" y="2264803"/>
                  </a:lnTo>
                  <a:lnTo>
                    <a:pt x="1063840" y="2287765"/>
                  </a:lnTo>
                  <a:lnTo>
                    <a:pt x="1068463" y="2310752"/>
                  </a:lnTo>
                  <a:lnTo>
                    <a:pt x="1070622" y="2313940"/>
                  </a:lnTo>
                  <a:lnTo>
                    <a:pt x="1081125" y="2329446"/>
                  </a:lnTo>
                  <a:lnTo>
                    <a:pt x="1099959" y="2342007"/>
                  </a:lnTo>
                  <a:lnTo>
                    <a:pt x="1123124" y="2346604"/>
                  </a:lnTo>
                  <a:lnTo>
                    <a:pt x="1146263" y="2342007"/>
                  </a:lnTo>
                  <a:lnTo>
                    <a:pt x="1149451" y="2339873"/>
                  </a:lnTo>
                  <a:lnTo>
                    <a:pt x="1165085" y="2329446"/>
                  </a:lnTo>
                  <a:lnTo>
                    <a:pt x="1175575" y="2313940"/>
                  </a:lnTo>
                  <a:lnTo>
                    <a:pt x="1177734" y="2310752"/>
                  </a:lnTo>
                  <a:lnTo>
                    <a:pt x="1182357" y="2287765"/>
                  </a:lnTo>
                  <a:close/>
                </a:path>
                <a:path w="2269489" h="2902585">
                  <a:moveTo>
                    <a:pt x="1182357" y="1728914"/>
                  </a:moveTo>
                  <a:lnTo>
                    <a:pt x="1177734" y="1705940"/>
                  </a:lnTo>
                  <a:lnTo>
                    <a:pt x="1165085" y="1687245"/>
                  </a:lnTo>
                  <a:lnTo>
                    <a:pt x="1149451" y="1676806"/>
                  </a:lnTo>
                  <a:lnTo>
                    <a:pt x="1146263" y="1674672"/>
                  </a:lnTo>
                  <a:lnTo>
                    <a:pt x="1123124" y="1670075"/>
                  </a:lnTo>
                  <a:lnTo>
                    <a:pt x="1099959" y="1674672"/>
                  </a:lnTo>
                  <a:lnTo>
                    <a:pt x="1081125" y="1687245"/>
                  </a:lnTo>
                  <a:lnTo>
                    <a:pt x="1068463" y="1705940"/>
                  </a:lnTo>
                  <a:lnTo>
                    <a:pt x="1063840" y="1728914"/>
                  </a:lnTo>
                  <a:lnTo>
                    <a:pt x="1068463" y="1751901"/>
                  </a:lnTo>
                  <a:lnTo>
                    <a:pt x="1081125" y="1770595"/>
                  </a:lnTo>
                  <a:lnTo>
                    <a:pt x="1099959" y="1783143"/>
                  </a:lnTo>
                  <a:lnTo>
                    <a:pt x="1123124" y="1787740"/>
                  </a:lnTo>
                  <a:lnTo>
                    <a:pt x="1146263" y="1783143"/>
                  </a:lnTo>
                  <a:lnTo>
                    <a:pt x="1149451" y="1781022"/>
                  </a:lnTo>
                  <a:lnTo>
                    <a:pt x="1165085" y="1770595"/>
                  </a:lnTo>
                  <a:lnTo>
                    <a:pt x="1175600" y="1755038"/>
                  </a:lnTo>
                  <a:lnTo>
                    <a:pt x="1177734" y="1751901"/>
                  </a:lnTo>
                  <a:lnTo>
                    <a:pt x="1182357" y="1728914"/>
                  </a:lnTo>
                  <a:close/>
                </a:path>
                <a:path w="2269489" h="2902585">
                  <a:moveTo>
                    <a:pt x="1182357" y="1173314"/>
                  </a:moveTo>
                  <a:lnTo>
                    <a:pt x="1177734" y="1150327"/>
                  </a:lnTo>
                  <a:lnTo>
                    <a:pt x="1165085" y="1131633"/>
                  </a:lnTo>
                  <a:lnTo>
                    <a:pt x="1149451" y="1121206"/>
                  </a:lnTo>
                  <a:lnTo>
                    <a:pt x="1146263" y="1119073"/>
                  </a:lnTo>
                  <a:lnTo>
                    <a:pt x="1123124" y="1114488"/>
                  </a:lnTo>
                  <a:lnTo>
                    <a:pt x="1099959" y="1119073"/>
                  </a:lnTo>
                  <a:lnTo>
                    <a:pt x="1081125" y="1131633"/>
                  </a:lnTo>
                  <a:lnTo>
                    <a:pt x="1068463" y="1150327"/>
                  </a:lnTo>
                  <a:lnTo>
                    <a:pt x="1063840" y="1173314"/>
                  </a:lnTo>
                  <a:lnTo>
                    <a:pt x="1068463" y="1196289"/>
                  </a:lnTo>
                  <a:lnTo>
                    <a:pt x="1081125" y="1214983"/>
                  </a:lnTo>
                  <a:lnTo>
                    <a:pt x="1099959" y="1227556"/>
                  </a:lnTo>
                  <a:lnTo>
                    <a:pt x="1123124" y="1232154"/>
                  </a:lnTo>
                  <a:lnTo>
                    <a:pt x="1146263" y="1227556"/>
                  </a:lnTo>
                  <a:lnTo>
                    <a:pt x="1149451" y="1225423"/>
                  </a:lnTo>
                  <a:lnTo>
                    <a:pt x="1165085" y="1214983"/>
                  </a:lnTo>
                  <a:lnTo>
                    <a:pt x="1175588" y="1199451"/>
                  </a:lnTo>
                  <a:lnTo>
                    <a:pt x="1177734" y="1196289"/>
                  </a:lnTo>
                  <a:lnTo>
                    <a:pt x="1182357" y="1173314"/>
                  </a:lnTo>
                  <a:close/>
                </a:path>
                <a:path w="2269489" h="2902585">
                  <a:moveTo>
                    <a:pt x="1182357" y="617689"/>
                  </a:moveTo>
                  <a:lnTo>
                    <a:pt x="1177734" y="594715"/>
                  </a:lnTo>
                  <a:lnTo>
                    <a:pt x="1165085" y="576046"/>
                  </a:lnTo>
                  <a:lnTo>
                    <a:pt x="1149451" y="565619"/>
                  </a:lnTo>
                  <a:lnTo>
                    <a:pt x="1146263" y="563486"/>
                  </a:lnTo>
                  <a:lnTo>
                    <a:pt x="1123124" y="558901"/>
                  </a:lnTo>
                  <a:lnTo>
                    <a:pt x="1099959" y="563486"/>
                  </a:lnTo>
                  <a:lnTo>
                    <a:pt x="1081125" y="576046"/>
                  </a:lnTo>
                  <a:lnTo>
                    <a:pt x="1068463" y="594715"/>
                  </a:lnTo>
                  <a:lnTo>
                    <a:pt x="1063840" y="617689"/>
                  </a:lnTo>
                  <a:lnTo>
                    <a:pt x="1068463" y="640676"/>
                  </a:lnTo>
                  <a:lnTo>
                    <a:pt x="1070622" y="643864"/>
                  </a:lnTo>
                  <a:lnTo>
                    <a:pt x="1081125" y="659371"/>
                  </a:lnTo>
                  <a:lnTo>
                    <a:pt x="1099959" y="671931"/>
                  </a:lnTo>
                  <a:lnTo>
                    <a:pt x="1123124" y="676516"/>
                  </a:lnTo>
                  <a:lnTo>
                    <a:pt x="1146263" y="671931"/>
                  </a:lnTo>
                  <a:lnTo>
                    <a:pt x="1149451" y="669798"/>
                  </a:lnTo>
                  <a:lnTo>
                    <a:pt x="1165085" y="659371"/>
                  </a:lnTo>
                  <a:lnTo>
                    <a:pt x="1175575" y="643864"/>
                  </a:lnTo>
                  <a:lnTo>
                    <a:pt x="1177734" y="640676"/>
                  </a:lnTo>
                  <a:lnTo>
                    <a:pt x="1182357" y="617689"/>
                  </a:lnTo>
                  <a:close/>
                </a:path>
                <a:path w="2269489" h="2902585">
                  <a:moveTo>
                    <a:pt x="1182357" y="58826"/>
                  </a:moveTo>
                  <a:lnTo>
                    <a:pt x="1177734" y="35864"/>
                  </a:lnTo>
                  <a:lnTo>
                    <a:pt x="1165085" y="17170"/>
                  </a:lnTo>
                  <a:lnTo>
                    <a:pt x="1149451" y="6731"/>
                  </a:lnTo>
                  <a:lnTo>
                    <a:pt x="1146263" y="4597"/>
                  </a:lnTo>
                  <a:lnTo>
                    <a:pt x="1123124" y="0"/>
                  </a:lnTo>
                  <a:lnTo>
                    <a:pt x="1099959" y="4597"/>
                  </a:lnTo>
                  <a:lnTo>
                    <a:pt x="1081125" y="17170"/>
                  </a:lnTo>
                  <a:lnTo>
                    <a:pt x="1068463" y="35864"/>
                  </a:lnTo>
                  <a:lnTo>
                    <a:pt x="1063840" y="58826"/>
                  </a:lnTo>
                  <a:lnTo>
                    <a:pt x="1068463" y="81826"/>
                  </a:lnTo>
                  <a:lnTo>
                    <a:pt x="1081125" y="100507"/>
                  </a:lnTo>
                  <a:lnTo>
                    <a:pt x="1099959" y="113068"/>
                  </a:lnTo>
                  <a:lnTo>
                    <a:pt x="1123124" y="117665"/>
                  </a:lnTo>
                  <a:lnTo>
                    <a:pt x="1146263" y="113068"/>
                  </a:lnTo>
                  <a:lnTo>
                    <a:pt x="1149451" y="110947"/>
                  </a:lnTo>
                  <a:lnTo>
                    <a:pt x="1165085" y="100507"/>
                  </a:lnTo>
                  <a:lnTo>
                    <a:pt x="1175575" y="85001"/>
                  </a:lnTo>
                  <a:lnTo>
                    <a:pt x="1177734" y="81826"/>
                  </a:lnTo>
                  <a:lnTo>
                    <a:pt x="1182357" y="58826"/>
                  </a:lnTo>
                  <a:close/>
                </a:path>
                <a:path w="2269489" h="2902585">
                  <a:moveTo>
                    <a:pt x="1709343" y="565607"/>
                  </a:moveTo>
                  <a:lnTo>
                    <a:pt x="1706156" y="563486"/>
                  </a:lnTo>
                  <a:lnTo>
                    <a:pt x="1683016" y="558901"/>
                  </a:lnTo>
                  <a:lnTo>
                    <a:pt x="1659851" y="563486"/>
                  </a:lnTo>
                  <a:lnTo>
                    <a:pt x="1641017" y="576046"/>
                  </a:lnTo>
                  <a:lnTo>
                    <a:pt x="1628355" y="594715"/>
                  </a:lnTo>
                  <a:lnTo>
                    <a:pt x="1623733" y="617689"/>
                  </a:lnTo>
                  <a:lnTo>
                    <a:pt x="1628355" y="640676"/>
                  </a:lnTo>
                  <a:lnTo>
                    <a:pt x="1630514" y="643864"/>
                  </a:lnTo>
                  <a:lnTo>
                    <a:pt x="1641017" y="659371"/>
                  </a:lnTo>
                  <a:lnTo>
                    <a:pt x="1659851" y="671931"/>
                  </a:lnTo>
                  <a:lnTo>
                    <a:pt x="1683016" y="676516"/>
                  </a:lnTo>
                  <a:lnTo>
                    <a:pt x="1706156" y="671931"/>
                  </a:lnTo>
                  <a:lnTo>
                    <a:pt x="1709343" y="669810"/>
                  </a:lnTo>
                  <a:lnTo>
                    <a:pt x="1709343" y="643864"/>
                  </a:lnTo>
                  <a:lnTo>
                    <a:pt x="1709343" y="617689"/>
                  </a:lnTo>
                  <a:lnTo>
                    <a:pt x="1709343" y="565607"/>
                  </a:lnTo>
                  <a:close/>
                </a:path>
                <a:path w="2269489" h="2902585">
                  <a:moveTo>
                    <a:pt x="1709343" y="6718"/>
                  </a:moveTo>
                  <a:lnTo>
                    <a:pt x="1706156" y="4597"/>
                  </a:lnTo>
                  <a:lnTo>
                    <a:pt x="1683016" y="0"/>
                  </a:lnTo>
                  <a:lnTo>
                    <a:pt x="1659851" y="4597"/>
                  </a:lnTo>
                  <a:lnTo>
                    <a:pt x="1641017" y="17170"/>
                  </a:lnTo>
                  <a:lnTo>
                    <a:pt x="1628355" y="35864"/>
                  </a:lnTo>
                  <a:lnTo>
                    <a:pt x="1623733" y="58826"/>
                  </a:lnTo>
                  <a:lnTo>
                    <a:pt x="1628355" y="81826"/>
                  </a:lnTo>
                  <a:lnTo>
                    <a:pt x="1641017" y="100507"/>
                  </a:lnTo>
                  <a:lnTo>
                    <a:pt x="1659851" y="113068"/>
                  </a:lnTo>
                  <a:lnTo>
                    <a:pt x="1683016" y="117665"/>
                  </a:lnTo>
                  <a:lnTo>
                    <a:pt x="1706156" y="113068"/>
                  </a:lnTo>
                  <a:lnTo>
                    <a:pt x="1709343" y="110947"/>
                  </a:lnTo>
                  <a:lnTo>
                    <a:pt x="1709343" y="85001"/>
                  </a:lnTo>
                  <a:lnTo>
                    <a:pt x="1709343" y="58826"/>
                  </a:lnTo>
                  <a:lnTo>
                    <a:pt x="1709343" y="6718"/>
                  </a:lnTo>
                  <a:close/>
                </a:path>
                <a:path w="2269489" h="2902585">
                  <a:moveTo>
                    <a:pt x="1742300" y="2843403"/>
                  </a:moveTo>
                  <a:lnTo>
                    <a:pt x="1737664" y="2820403"/>
                  </a:lnTo>
                  <a:lnTo>
                    <a:pt x="1725002" y="2801721"/>
                  </a:lnTo>
                  <a:lnTo>
                    <a:pt x="1709343" y="2791295"/>
                  </a:lnTo>
                  <a:lnTo>
                    <a:pt x="1706156" y="2789161"/>
                  </a:lnTo>
                  <a:lnTo>
                    <a:pt x="1683016" y="2784564"/>
                  </a:lnTo>
                  <a:lnTo>
                    <a:pt x="1659851" y="2789161"/>
                  </a:lnTo>
                  <a:lnTo>
                    <a:pt x="1641017" y="2801721"/>
                  </a:lnTo>
                  <a:lnTo>
                    <a:pt x="1628355" y="2820403"/>
                  </a:lnTo>
                  <a:lnTo>
                    <a:pt x="1623733" y="2843403"/>
                  </a:lnTo>
                  <a:lnTo>
                    <a:pt x="1628355" y="2866364"/>
                  </a:lnTo>
                  <a:lnTo>
                    <a:pt x="1630489" y="2869527"/>
                  </a:lnTo>
                  <a:lnTo>
                    <a:pt x="1641017" y="2885059"/>
                  </a:lnTo>
                  <a:lnTo>
                    <a:pt x="1659851" y="2897632"/>
                  </a:lnTo>
                  <a:lnTo>
                    <a:pt x="1683016" y="2902229"/>
                  </a:lnTo>
                  <a:lnTo>
                    <a:pt x="1706156" y="2897632"/>
                  </a:lnTo>
                  <a:lnTo>
                    <a:pt x="1709343" y="2895511"/>
                  </a:lnTo>
                  <a:lnTo>
                    <a:pt x="1725002" y="2885059"/>
                  </a:lnTo>
                  <a:lnTo>
                    <a:pt x="1735518" y="2869527"/>
                  </a:lnTo>
                  <a:lnTo>
                    <a:pt x="1737664" y="2866364"/>
                  </a:lnTo>
                  <a:lnTo>
                    <a:pt x="1742300" y="2843403"/>
                  </a:lnTo>
                  <a:close/>
                </a:path>
                <a:path w="2269489" h="2902585">
                  <a:moveTo>
                    <a:pt x="1742300" y="2287765"/>
                  </a:moveTo>
                  <a:lnTo>
                    <a:pt x="1737664" y="2264803"/>
                  </a:lnTo>
                  <a:lnTo>
                    <a:pt x="1725002" y="2246122"/>
                  </a:lnTo>
                  <a:lnTo>
                    <a:pt x="1709343" y="2235695"/>
                  </a:lnTo>
                  <a:lnTo>
                    <a:pt x="1706156" y="2233561"/>
                  </a:lnTo>
                  <a:lnTo>
                    <a:pt x="1683016" y="2228977"/>
                  </a:lnTo>
                  <a:lnTo>
                    <a:pt x="1659851" y="2233561"/>
                  </a:lnTo>
                  <a:lnTo>
                    <a:pt x="1641017" y="2246122"/>
                  </a:lnTo>
                  <a:lnTo>
                    <a:pt x="1628355" y="2264803"/>
                  </a:lnTo>
                  <a:lnTo>
                    <a:pt x="1623733" y="2287765"/>
                  </a:lnTo>
                  <a:lnTo>
                    <a:pt x="1628355" y="2310752"/>
                  </a:lnTo>
                  <a:lnTo>
                    <a:pt x="1630514" y="2313940"/>
                  </a:lnTo>
                  <a:lnTo>
                    <a:pt x="1641017" y="2329446"/>
                  </a:lnTo>
                  <a:lnTo>
                    <a:pt x="1659851" y="2342007"/>
                  </a:lnTo>
                  <a:lnTo>
                    <a:pt x="1683016" y="2346604"/>
                  </a:lnTo>
                  <a:lnTo>
                    <a:pt x="1706156" y="2342007"/>
                  </a:lnTo>
                  <a:lnTo>
                    <a:pt x="1709343" y="2339886"/>
                  </a:lnTo>
                  <a:lnTo>
                    <a:pt x="1725002" y="2329446"/>
                  </a:lnTo>
                  <a:lnTo>
                    <a:pt x="1735493" y="2313940"/>
                  </a:lnTo>
                  <a:lnTo>
                    <a:pt x="1737664" y="2310752"/>
                  </a:lnTo>
                  <a:lnTo>
                    <a:pt x="1742300" y="2287765"/>
                  </a:lnTo>
                  <a:close/>
                </a:path>
                <a:path w="2269489" h="2902585">
                  <a:moveTo>
                    <a:pt x="1742300" y="1728914"/>
                  </a:moveTo>
                  <a:lnTo>
                    <a:pt x="1737664" y="1705940"/>
                  </a:lnTo>
                  <a:lnTo>
                    <a:pt x="1725002" y="1687245"/>
                  </a:lnTo>
                  <a:lnTo>
                    <a:pt x="1709343" y="1676806"/>
                  </a:lnTo>
                  <a:lnTo>
                    <a:pt x="1706156" y="1674672"/>
                  </a:lnTo>
                  <a:lnTo>
                    <a:pt x="1683016" y="1670075"/>
                  </a:lnTo>
                  <a:lnTo>
                    <a:pt x="1659851" y="1674672"/>
                  </a:lnTo>
                  <a:lnTo>
                    <a:pt x="1641017" y="1687245"/>
                  </a:lnTo>
                  <a:lnTo>
                    <a:pt x="1628355" y="1705940"/>
                  </a:lnTo>
                  <a:lnTo>
                    <a:pt x="1623733" y="1728914"/>
                  </a:lnTo>
                  <a:lnTo>
                    <a:pt x="1628355" y="1751901"/>
                  </a:lnTo>
                  <a:lnTo>
                    <a:pt x="1630476" y="1755038"/>
                  </a:lnTo>
                  <a:lnTo>
                    <a:pt x="1641017" y="1770595"/>
                  </a:lnTo>
                  <a:lnTo>
                    <a:pt x="1659851" y="1783143"/>
                  </a:lnTo>
                  <a:lnTo>
                    <a:pt x="1683016" y="1787740"/>
                  </a:lnTo>
                  <a:lnTo>
                    <a:pt x="1706156" y="1783143"/>
                  </a:lnTo>
                  <a:lnTo>
                    <a:pt x="1709343" y="1781022"/>
                  </a:lnTo>
                  <a:lnTo>
                    <a:pt x="1725002" y="1770595"/>
                  </a:lnTo>
                  <a:lnTo>
                    <a:pt x="1735531" y="1755038"/>
                  </a:lnTo>
                  <a:lnTo>
                    <a:pt x="1737664" y="1751901"/>
                  </a:lnTo>
                  <a:lnTo>
                    <a:pt x="1742300" y="1728914"/>
                  </a:lnTo>
                  <a:close/>
                </a:path>
                <a:path w="2269489" h="2902585">
                  <a:moveTo>
                    <a:pt x="1742300" y="1173314"/>
                  </a:moveTo>
                  <a:lnTo>
                    <a:pt x="1709343" y="1173314"/>
                  </a:lnTo>
                  <a:lnTo>
                    <a:pt x="1709343" y="1121206"/>
                  </a:lnTo>
                  <a:lnTo>
                    <a:pt x="1706156" y="1119073"/>
                  </a:lnTo>
                  <a:lnTo>
                    <a:pt x="1683016" y="1114488"/>
                  </a:lnTo>
                  <a:lnTo>
                    <a:pt x="1659851" y="1119073"/>
                  </a:lnTo>
                  <a:lnTo>
                    <a:pt x="1641017" y="1131633"/>
                  </a:lnTo>
                  <a:lnTo>
                    <a:pt x="1628355" y="1150327"/>
                  </a:lnTo>
                  <a:lnTo>
                    <a:pt x="1623733" y="1173314"/>
                  </a:lnTo>
                  <a:lnTo>
                    <a:pt x="1628355" y="1196289"/>
                  </a:lnTo>
                  <a:lnTo>
                    <a:pt x="1630489" y="1199451"/>
                  </a:lnTo>
                  <a:lnTo>
                    <a:pt x="1641017" y="1214983"/>
                  </a:lnTo>
                  <a:lnTo>
                    <a:pt x="1659851" y="1227556"/>
                  </a:lnTo>
                  <a:lnTo>
                    <a:pt x="1683016" y="1232154"/>
                  </a:lnTo>
                  <a:lnTo>
                    <a:pt x="1706156" y="1227556"/>
                  </a:lnTo>
                  <a:lnTo>
                    <a:pt x="1709343" y="1225435"/>
                  </a:lnTo>
                  <a:lnTo>
                    <a:pt x="1725002" y="1214983"/>
                  </a:lnTo>
                  <a:lnTo>
                    <a:pt x="1737664" y="1196289"/>
                  </a:lnTo>
                  <a:lnTo>
                    <a:pt x="1742300" y="1173314"/>
                  </a:lnTo>
                  <a:close/>
                </a:path>
                <a:path w="2269489" h="2902585">
                  <a:moveTo>
                    <a:pt x="2269236" y="2791282"/>
                  </a:moveTo>
                  <a:lnTo>
                    <a:pt x="2266048" y="2789161"/>
                  </a:lnTo>
                  <a:lnTo>
                    <a:pt x="2242909" y="2784564"/>
                  </a:lnTo>
                  <a:lnTo>
                    <a:pt x="2219731" y="2789161"/>
                  </a:lnTo>
                  <a:lnTo>
                    <a:pt x="2200897" y="2801721"/>
                  </a:lnTo>
                  <a:lnTo>
                    <a:pt x="2188248" y="2820403"/>
                  </a:lnTo>
                  <a:lnTo>
                    <a:pt x="2183625" y="2843403"/>
                  </a:lnTo>
                  <a:lnTo>
                    <a:pt x="2188248" y="2866364"/>
                  </a:lnTo>
                  <a:lnTo>
                    <a:pt x="2190381" y="2869527"/>
                  </a:lnTo>
                  <a:lnTo>
                    <a:pt x="2200897" y="2885059"/>
                  </a:lnTo>
                  <a:lnTo>
                    <a:pt x="2219731" y="2897632"/>
                  </a:lnTo>
                  <a:lnTo>
                    <a:pt x="2242909" y="2902229"/>
                  </a:lnTo>
                  <a:lnTo>
                    <a:pt x="2266048" y="2897632"/>
                  </a:lnTo>
                  <a:lnTo>
                    <a:pt x="2269236" y="2895511"/>
                  </a:lnTo>
                  <a:lnTo>
                    <a:pt x="2269236" y="2869527"/>
                  </a:lnTo>
                  <a:lnTo>
                    <a:pt x="2269236" y="2843403"/>
                  </a:lnTo>
                  <a:lnTo>
                    <a:pt x="2269236" y="2791282"/>
                  </a:lnTo>
                  <a:close/>
                </a:path>
                <a:path w="2269489" h="2902585">
                  <a:moveTo>
                    <a:pt x="2269236" y="2235682"/>
                  </a:moveTo>
                  <a:lnTo>
                    <a:pt x="2266048" y="2233561"/>
                  </a:lnTo>
                  <a:lnTo>
                    <a:pt x="2242909" y="2228977"/>
                  </a:lnTo>
                  <a:lnTo>
                    <a:pt x="2219731" y="2233561"/>
                  </a:lnTo>
                  <a:lnTo>
                    <a:pt x="2200897" y="2246122"/>
                  </a:lnTo>
                  <a:lnTo>
                    <a:pt x="2188248" y="2264803"/>
                  </a:lnTo>
                  <a:lnTo>
                    <a:pt x="2183625" y="2287765"/>
                  </a:lnTo>
                  <a:lnTo>
                    <a:pt x="2188248" y="2310752"/>
                  </a:lnTo>
                  <a:lnTo>
                    <a:pt x="2200897" y="2329446"/>
                  </a:lnTo>
                  <a:lnTo>
                    <a:pt x="2219731" y="2342007"/>
                  </a:lnTo>
                  <a:lnTo>
                    <a:pt x="2242909" y="2346604"/>
                  </a:lnTo>
                  <a:lnTo>
                    <a:pt x="2266048" y="2342007"/>
                  </a:lnTo>
                  <a:lnTo>
                    <a:pt x="2269236" y="2339886"/>
                  </a:lnTo>
                  <a:lnTo>
                    <a:pt x="2269236" y="2313940"/>
                  </a:lnTo>
                  <a:lnTo>
                    <a:pt x="2269236" y="2287765"/>
                  </a:lnTo>
                  <a:lnTo>
                    <a:pt x="2269236" y="2235682"/>
                  </a:lnTo>
                  <a:close/>
                </a:path>
                <a:path w="2269489" h="2902585">
                  <a:moveTo>
                    <a:pt x="2269236" y="1676793"/>
                  </a:moveTo>
                  <a:lnTo>
                    <a:pt x="2266048" y="1674672"/>
                  </a:lnTo>
                  <a:lnTo>
                    <a:pt x="2242909" y="1670075"/>
                  </a:lnTo>
                  <a:lnTo>
                    <a:pt x="2219731" y="1674672"/>
                  </a:lnTo>
                  <a:lnTo>
                    <a:pt x="2200897" y="1687245"/>
                  </a:lnTo>
                  <a:lnTo>
                    <a:pt x="2188248" y="1705940"/>
                  </a:lnTo>
                  <a:lnTo>
                    <a:pt x="2183612" y="1728914"/>
                  </a:lnTo>
                  <a:lnTo>
                    <a:pt x="2188248" y="1751901"/>
                  </a:lnTo>
                  <a:lnTo>
                    <a:pt x="2190369" y="1755038"/>
                  </a:lnTo>
                  <a:lnTo>
                    <a:pt x="2200897" y="1770595"/>
                  </a:lnTo>
                  <a:lnTo>
                    <a:pt x="2219731" y="1783143"/>
                  </a:lnTo>
                  <a:lnTo>
                    <a:pt x="2242909" y="1787740"/>
                  </a:lnTo>
                  <a:lnTo>
                    <a:pt x="2266048" y="1783143"/>
                  </a:lnTo>
                  <a:lnTo>
                    <a:pt x="2269236" y="1781022"/>
                  </a:lnTo>
                  <a:lnTo>
                    <a:pt x="2269236" y="1755038"/>
                  </a:lnTo>
                  <a:lnTo>
                    <a:pt x="2269236" y="1728914"/>
                  </a:lnTo>
                  <a:lnTo>
                    <a:pt x="2269236" y="1676793"/>
                  </a:lnTo>
                  <a:close/>
                </a:path>
                <a:path w="2269489" h="2902585">
                  <a:moveTo>
                    <a:pt x="2269236" y="1121206"/>
                  </a:moveTo>
                  <a:lnTo>
                    <a:pt x="2266048" y="1119073"/>
                  </a:lnTo>
                  <a:lnTo>
                    <a:pt x="2242909" y="1114488"/>
                  </a:lnTo>
                  <a:lnTo>
                    <a:pt x="2219731" y="1119073"/>
                  </a:lnTo>
                  <a:lnTo>
                    <a:pt x="2200897" y="1131633"/>
                  </a:lnTo>
                  <a:lnTo>
                    <a:pt x="2188248" y="1150327"/>
                  </a:lnTo>
                  <a:lnTo>
                    <a:pt x="2183612" y="1173314"/>
                  </a:lnTo>
                  <a:lnTo>
                    <a:pt x="2188248" y="1196289"/>
                  </a:lnTo>
                  <a:lnTo>
                    <a:pt x="2190381" y="1199451"/>
                  </a:lnTo>
                  <a:lnTo>
                    <a:pt x="2200897" y="1214983"/>
                  </a:lnTo>
                  <a:lnTo>
                    <a:pt x="2219731" y="1227556"/>
                  </a:lnTo>
                  <a:lnTo>
                    <a:pt x="2242909" y="1232154"/>
                  </a:lnTo>
                  <a:lnTo>
                    <a:pt x="2266048" y="1227556"/>
                  </a:lnTo>
                  <a:lnTo>
                    <a:pt x="2269236" y="1225435"/>
                  </a:lnTo>
                  <a:lnTo>
                    <a:pt x="2269236" y="1199451"/>
                  </a:lnTo>
                  <a:lnTo>
                    <a:pt x="2269236" y="1173314"/>
                  </a:lnTo>
                  <a:lnTo>
                    <a:pt x="2269236" y="1121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2444" y="1878469"/>
              <a:ext cx="645795" cy="2902585"/>
            </a:xfrm>
            <a:custGeom>
              <a:avLst/>
              <a:gdLst/>
              <a:ahLst/>
              <a:cxnLst/>
              <a:rect l="l" t="t" r="r" b="b"/>
              <a:pathLst>
                <a:path w="645795" h="2902585">
                  <a:moveTo>
                    <a:pt x="85661" y="565632"/>
                  </a:moveTo>
                  <a:lnTo>
                    <a:pt x="82461" y="563486"/>
                  </a:lnTo>
                  <a:lnTo>
                    <a:pt x="59283" y="558901"/>
                  </a:lnTo>
                  <a:lnTo>
                    <a:pt x="36144" y="563486"/>
                  </a:lnTo>
                  <a:lnTo>
                    <a:pt x="17310" y="576046"/>
                  </a:lnTo>
                  <a:lnTo>
                    <a:pt x="4635" y="594715"/>
                  </a:lnTo>
                  <a:lnTo>
                    <a:pt x="0" y="617689"/>
                  </a:lnTo>
                  <a:lnTo>
                    <a:pt x="4635" y="640676"/>
                  </a:lnTo>
                  <a:lnTo>
                    <a:pt x="6794" y="643864"/>
                  </a:lnTo>
                  <a:lnTo>
                    <a:pt x="17310" y="659371"/>
                  </a:lnTo>
                  <a:lnTo>
                    <a:pt x="36144" y="671931"/>
                  </a:lnTo>
                  <a:lnTo>
                    <a:pt x="59283" y="676516"/>
                  </a:lnTo>
                  <a:lnTo>
                    <a:pt x="82461" y="671931"/>
                  </a:lnTo>
                  <a:lnTo>
                    <a:pt x="85661" y="669785"/>
                  </a:lnTo>
                  <a:lnTo>
                    <a:pt x="85661" y="643864"/>
                  </a:lnTo>
                  <a:lnTo>
                    <a:pt x="85661" y="617689"/>
                  </a:lnTo>
                  <a:lnTo>
                    <a:pt x="85661" y="565632"/>
                  </a:lnTo>
                  <a:close/>
                </a:path>
                <a:path w="645795" h="2902585">
                  <a:moveTo>
                    <a:pt x="85661" y="6731"/>
                  </a:moveTo>
                  <a:lnTo>
                    <a:pt x="82461" y="4597"/>
                  </a:lnTo>
                  <a:lnTo>
                    <a:pt x="59283" y="0"/>
                  </a:lnTo>
                  <a:lnTo>
                    <a:pt x="36144" y="4597"/>
                  </a:lnTo>
                  <a:lnTo>
                    <a:pt x="17310" y="17170"/>
                  </a:lnTo>
                  <a:lnTo>
                    <a:pt x="4635" y="35864"/>
                  </a:lnTo>
                  <a:lnTo>
                    <a:pt x="0" y="58826"/>
                  </a:lnTo>
                  <a:lnTo>
                    <a:pt x="4635" y="81826"/>
                  </a:lnTo>
                  <a:lnTo>
                    <a:pt x="17310" y="100507"/>
                  </a:lnTo>
                  <a:lnTo>
                    <a:pt x="36144" y="113068"/>
                  </a:lnTo>
                  <a:lnTo>
                    <a:pt x="59283" y="117665"/>
                  </a:lnTo>
                  <a:lnTo>
                    <a:pt x="82461" y="113068"/>
                  </a:lnTo>
                  <a:lnTo>
                    <a:pt x="85661" y="110934"/>
                  </a:lnTo>
                  <a:lnTo>
                    <a:pt x="85661" y="85001"/>
                  </a:lnTo>
                  <a:lnTo>
                    <a:pt x="85661" y="58826"/>
                  </a:lnTo>
                  <a:lnTo>
                    <a:pt x="85661" y="6731"/>
                  </a:lnTo>
                  <a:close/>
                </a:path>
                <a:path w="645795" h="2902585">
                  <a:moveTo>
                    <a:pt x="118579" y="2843403"/>
                  </a:moveTo>
                  <a:lnTo>
                    <a:pt x="113944" y="2820403"/>
                  </a:lnTo>
                  <a:lnTo>
                    <a:pt x="101295" y="2801721"/>
                  </a:lnTo>
                  <a:lnTo>
                    <a:pt x="85661" y="2791307"/>
                  </a:lnTo>
                  <a:lnTo>
                    <a:pt x="82461" y="2789161"/>
                  </a:lnTo>
                  <a:lnTo>
                    <a:pt x="59283" y="2784564"/>
                  </a:lnTo>
                  <a:lnTo>
                    <a:pt x="36144" y="2789161"/>
                  </a:lnTo>
                  <a:lnTo>
                    <a:pt x="17310" y="2801721"/>
                  </a:lnTo>
                  <a:lnTo>
                    <a:pt x="4635" y="2820403"/>
                  </a:lnTo>
                  <a:lnTo>
                    <a:pt x="0" y="2843403"/>
                  </a:lnTo>
                  <a:lnTo>
                    <a:pt x="4635" y="2866364"/>
                  </a:lnTo>
                  <a:lnTo>
                    <a:pt x="17310" y="2885059"/>
                  </a:lnTo>
                  <a:lnTo>
                    <a:pt x="36144" y="2897632"/>
                  </a:lnTo>
                  <a:lnTo>
                    <a:pt x="59283" y="2902229"/>
                  </a:lnTo>
                  <a:lnTo>
                    <a:pt x="82461" y="2897632"/>
                  </a:lnTo>
                  <a:lnTo>
                    <a:pt x="85661" y="2895498"/>
                  </a:lnTo>
                  <a:lnTo>
                    <a:pt x="101295" y="2885059"/>
                  </a:lnTo>
                  <a:lnTo>
                    <a:pt x="111798" y="2869527"/>
                  </a:lnTo>
                  <a:lnTo>
                    <a:pt x="113944" y="2866364"/>
                  </a:lnTo>
                  <a:lnTo>
                    <a:pt x="118579" y="2843403"/>
                  </a:lnTo>
                  <a:close/>
                </a:path>
                <a:path w="645795" h="2902585">
                  <a:moveTo>
                    <a:pt x="118579" y="2287765"/>
                  </a:moveTo>
                  <a:lnTo>
                    <a:pt x="113944" y="2264803"/>
                  </a:lnTo>
                  <a:lnTo>
                    <a:pt x="101295" y="2246122"/>
                  </a:lnTo>
                  <a:lnTo>
                    <a:pt x="85661" y="2235708"/>
                  </a:lnTo>
                  <a:lnTo>
                    <a:pt x="82461" y="2233574"/>
                  </a:lnTo>
                  <a:lnTo>
                    <a:pt x="59283" y="2228977"/>
                  </a:lnTo>
                  <a:lnTo>
                    <a:pt x="36144" y="2233574"/>
                  </a:lnTo>
                  <a:lnTo>
                    <a:pt x="17310" y="2246122"/>
                  </a:lnTo>
                  <a:lnTo>
                    <a:pt x="4635" y="2264803"/>
                  </a:lnTo>
                  <a:lnTo>
                    <a:pt x="0" y="2287765"/>
                  </a:lnTo>
                  <a:lnTo>
                    <a:pt x="4635" y="2310752"/>
                  </a:lnTo>
                  <a:lnTo>
                    <a:pt x="6794" y="2313940"/>
                  </a:lnTo>
                  <a:lnTo>
                    <a:pt x="17310" y="2329446"/>
                  </a:lnTo>
                  <a:lnTo>
                    <a:pt x="36144" y="2342007"/>
                  </a:lnTo>
                  <a:lnTo>
                    <a:pt x="59283" y="2346604"/>
                  </a:lnTo>
                  <a:lnTo>
                    <a:pt x="82461" y="2342007"/>
                  </a:lnTo>
                  <a:lnTo>
                    <a:pt x="85661" y="2339873"/>
                  </a:lnTo>
                  <a:lnTo>
                    <a:pt x="101295" y="2329446"/>
                  </a:lnTo>
                  <a:lnTo>
                    <a:pt x="111785" y="2313940"/>
                  </a:lnTo>
                  <a:lnTo>
                    <a:pt x="113944" y="2310752"/>
                  </a:lnTo>
                  <a:lnTo>
                    <a:pt x="118579" y="2287765"/>
                  </a:lnTo>
                  <a:close/>
                </a:path>
                <a:path w="645795" h="2902585">
                  <a:moveTo>
                    <a:pt x="118579" y="1728914"/>
                  </a:moveTo>
                  <a:lnTo>
                    <a:pt x="113944" y="1705940"/>
                  </a:lnTo>
                  <a:lnTo>
                    <a:pt x="101295" y="1687245"/>
                  </a:lnTo>
                  <a:lnTo>
                    <a:pt x="85661" y="1676819"/>
                  </a:lnTo>
                  <a:lnTo>
                    <a:pt x="82461" y="1674672"/>
                  </a:lnTo>
                  <a:lnTo>
                    <a:pt x="59283" y="1670075"/>
                  </a:lnTo>
                  <a:lnTo>
                    <a:pt x="36144" y="1674672"/>
                  </a:lnTo>
                  <a:lnTo>
                    <a:pt x="17310" y="1687245"/>
                  </a:lnTo>
                  <a:lnTo>
                    <a:pt x="4635" y="1705940"/>
                  </a:lnTo>
                  <a:lnTo>
                    <a:pt x="0" y="1728914"/>
                  </a:lnTo>
                  <a:lnTo>
                    <a:pt x="4635" y="1751901"/>
                  </a:lnTo>
                  <a:lnTo>
                    <a:pt x="17310" y="1770595"/>
                  </a:lnTo>
                  <a:lnTo>
                    <a:pt x="36144" y="1783143"/>
                  </a:lnTo>
                  <a:lnTo>
                    <a:pt x="59283" y="1787740"/>
                  </a:lnTo>
                  <a:lnTo>
                    <a:pt x="82461" y="1783143"/>
                  </a:lnTo>
                  <a:lnTo>
                    <a:pt x="85661" y="1781009"/>
                  </a:lnTo>
                  <a:lnTo>
                    <a:pt x="101295" y="1770595"/>
                  </a:lnTo>
                  <a:lnTo>
                    <a:pt x="111810" y="1755038"/>
                  </a:lnTo>
                  <a:lnTo>
                    <a:pt x="113944" y="1751901"/>
                  </a:lnTo>
                  <a:lnTo>
                    <a:pt x="118579" y="1728914"/>
                  </a:lnTo>
                  <a:close/>
                </a:path>
                <a:path w="645795" h="2902585">
                  <a:moveTo>
                    <a:pt x="118579" y="1173314"/>
                  </a:moveTo>
                  <a:lnTo>
                    <a:pt x="113944" y="1150327"/>
                  </a:lnTo>
                  <a:lnTo>
                    <a:pt x="101295" y="1131633"/>
                  </a:lnTo>
                  <a:lnTo>
                    <a:pt x="85661" y="1121219"/>
                  </a:lnTo>
                  <a:lnTo>
                    <a:pt x="82461" y="1119073"/>
                  </a:lnTo>
                  <a:lnTo>
                    <a:pt x="59283" y="1114488"/>
                  </a:lnTo>
                  <a:lnTo>
                    <a:pt x="36144" y="1119073"/>
                  </a:lnTo>
                  <a:lnTo>
                    <a:pt x="17310" y="1131633"/>
                  </a:lnTo>
                  <a:lnTo>
                    <a:pt x="4635" y="1150327"/>
                  </a:lnTo>
                  <a:lnTo>
                    <a:pt x="0" y="1173314"/>
                  </a:lnTo>
                  <a:lnTo>
                    <a:pt x="4635" y="1196289"/>
                  </a:lnTo>
                  <a:lnTo>
                    <a:pt x="17310" y="1214983"/>
                  </a:lnTo>
                  <a:lnTo>
                    <a:pt x="36144" y="1227556"/>
                  </a:lnTo>
                  <a:lnTo>
                    <a:pt x="59283" y="1232154"/>
                  </a:lnTo>
                  <a:lnTo>
                    <a:pt x="82461" y="1227556"/>
                  </a:lnTo>
                  <a:lnTo>
                    <a:pt x="101295" y="1214983"/>
                  </a:lnTo>
                  <a:lnTo>
                    <a:pt x="111798" y="1199451"/>
                  </a:lnTo>
                  <a:lnTo>
                    <a:pt x="113944" y="1196289"/>
                  </a:lnTo>
                  <a:lnTo>
                    <a:pt x="118579" y="1173314"/>
                  </a:lnTo>
                  <a:close/>
                </a:path>
                <a:path w="645795" h="2902585">
                  <a:moveTo>
                    <a:pt x="645553" y="2791295"/>
                  </a:moveTo>
                  <a:lnTo>
                    <a:pt x="642340" y="2789161"/>
                  </a:lnTo>
                  <a:lnTo>
                    <a:pt x="619175" y="2784564"/>
                  </a:lnTo>
                  <a:lnTo>
                    <a:pt x="596036" y="2789161"/>
                  </a:lnTo>
                  <a:lnTo>
                    <a:pt x="577202" y="2801721"/>
                  </a:lnTo>
                  <a:lnTo>
                    <a:pt x="564527" y="2820403"/>
                  </a:lnTo>
                  <a:lnTo>
                    <a:pt x="559892" y="2843403"/>
                  </a:lnTo>
                  <a:lnTo>
                    <a:pt x="564527" y="2866364"/>
                  </a:lnTo>
                  <a:lnTo>
                    <a:pt x="577202" y="2885059"/>
                  </a:lnTo>
                  <a:lnTo>
                    <a:pt x="596036" y="2897632"/>
                  </a:lnTo>
                  <a:lnTo>
                    <a:pt x="619175" y="2902229"/>
                  </a:lnTo>
                  <a:lnTo>
                    <a:pt x="642340" y="2897632"/>
                  </a:lnTo>
                  <a:lnTo>
                    <a:pt x="645553" y="2895498"/>
                  </a:lnTo>
                  <a:lnTo>
                    <a:pt x="645553" y="2869527"/>
                  </a:lnTo>
                  <a:lnTo>
                    <a:pt x="645553" y="2843403"/>
                  </a:lnTo>
                  <a:lnTo>
                    <a:pt x="645553" y="2791295"/>
                  </a:lnTo>
                  <a:close/>
                </a:path>
                <a:path w="645795" h="2902585">
                  <a:moveTo>
                    <a:pt x="645553" y="2235708"/>
                  </a:moveTo>
                  <a:lnTo>
                    <a:pt x="642340" y="2233561"/>
                  </a:lnTo>
                  <a:lnTo>
                    <a:pt x="619175" y="2228977"/>
                  </a:lnTo>
                  <a:lnTo>
                    <a:pt x="596036" y="2233561"/>
                  </a:lnTo>
                  <a:lnTo>
                    <a:pt x="577189" y="2246122"/>
                  </a:lnTo>
                  <a:lnTo>
                    <a:pt x="564527" y="2264803"/>
                  </a:lnTo>
                  <a:lnTo>
                    <a:pt x="559892" y="2287765"/>
                  </a:lnTo>
                  <a:lnTo>
                    <a:pt x="564527" y="2310752"/>
                  </a:lnTo>
                  <a:lnTo>
                    <a:pt x="566686" y="2313940"/>
                  </a:lnTo>
                  <a:lnTo>
                    <a:pt x="577189" y="2329446"/>
                  </a:lnTo>
                  <a:lnTo>
                    <a:pt x="596036" y="2342007"/>
                  </a:lnTo>
                  <a:lnTo>
                    <a:pt x="619175" y="2346604"/>
                  </a:lnTo>
                  <a:lnTo>
                    <a:pt x="642340" y="2342007"/>
                  </a:lnTo>
                  <a:lnTo>
                    <a:pt x="645553" y="2339873"/>
                  </a:lnTo>
                  <a:lnTo>
                    <a:pt x="645553" y="2313940"/>
                  </a:lnTo>
                  <a:lnTo>
                    <a:pt x="645553" y="2287765"/>
                  </a:lnTo>
                  <a:lnTo>
                    <a:pt x="645553" y="2235708"/>
                  </a:lnTo>
                  <a:close/>
                </a:path>
                <a:path w="645795" h="2902585">
                  <a:moveTo>
                    <a:pt x="645553" y="1676819"/>
                  </a:moveTo>
                  <a:lnTo>
                    <a:pt x="642340" y="1674672"/>
                  </a:lnTo>
                  <a:lnTo>
                    <a:pt x="619175" y="1670075"/>
                  </a:lnTo>
                  <a:lnTo>
                    <a:pt x="596036" y="1674672"/>
                  </a:lnTo>
                  <a:lnTo>
                    <a:pt x="577189" y="1687245"/>
                  </a:lnTo>
                  <a:lnTo>
                    <a:pt x="564527" y="1705940"/>
                  </a:lnTo>
                  <a:lnTo>
                    <a:pt x="559892" y="1728914"/>
                  </a:lnTo>
                  <a:lnTo>
                    <a:pt x="564527" y="1751901"/>
                  </a:lnTo>
                  <a:lnTo>
                    <a:pt x="577189" y="1770595"/>
                  </a:lnTo>
                  <a:lnTo>
                    <a:pt x="596036" y="1783143"/>
                  </a:lnTo>
                  <a:lnTo>
                    <a:pt x="619175" y="1787740"/>
                  </a:lnTo>
                  <a:lnTo>
                    <a:pt x="642340" y="1783143"/>
                  </a:lnTo>
                  <a:lnTo>
                    <a:pt x="645553" y="1781009"/>
                  </a:lnTo>
                  <a:lnTo>
                    <a:pt x="645553" y="1755038"/>
                  </a:lnTo>
                  <a:lnTo>
                    <a:pt x="645553" y="1728914"/>
                  </a:lnTo>
                  <a:lnTo>
                    <a:pt x="645553" y="1676819"/>
                  </a:lnTo>
                  <a:close/>
                </a:path>
                <a:path w="645795" h="2902585">
                  <a:moveTo>
                    <a:pt x="645553" y="1121219"/>
                  </a:moveTo>
                  <a:lnTo>
                    <a:pt x="642340" y="1119073"/>
                  </a:lnTo>
                  <a:lnTo>
                    <a:pt x="619175" y="1114488"/>
                  </a:lnTo>
                  <a:lnTo>
                    <a:pt x="596036" y="1119073"/>
                  </a:lnTo>
                  <a:lnTo>
                    <a:pt x="577189" y="1131633"/>
                  </a:lnTo>
                  <a:lnTo>
                    <a:pt x="564527" y="1150327"/>
                  </a:lnTo>
                  <a:lnTo>
                    <a:pt x="559892" y="1173314"/>
                  </a:lnTo>
                  <a:lnTo>
                    <a:pt x="564527" y="1196289"/>
                  </a:lnTo>
                  <a:lnTo>
                    <a:pt x="577189" y="1214983"/>
                  </a:lnTo>
                  <a:lnTo>
                    <a:pt x="596036" y="1227556"/>
                  </a:lnTo>
                  <a:lnTo>
                    <a:pt x="619175" y="1232154"/>
                  </a:lnTo>
                  <a:lnTo>
                    <a:pt x="642340" y="1227556"/>
                  </a:lnTo>
                  <a:lnTo>
                    <a:pt x="645553" y="1225410"/>
                  </a:lnTo>
                  <a:lnTo>
                    <a:pt x="645553" y="1199451"/>
                  </a:lnTo>
                  <a:lnTo>
                    <a:pt x="645553" y="1173314"/>
                  </a:lnTo>
                  <a:lnTo>
                    <a:pt x="645553" y="1121219"/>
                  </a:lnTo>
                  <a:close/>
                </a:path>
                <a:path w="645795" h="2902585">
                  <a:moveTo>
                    <a:pt x="645553" y="617689"/>
                  </a:moveTo>
                  <a:lnTo>
                    <a:pt x="559892" y="617689"/>
                  </a:lnTo>
                  <a:lnTo>
                    <a:pt x="564527" y="640676"/>
                  </a:lnTo>
                  <a:lnTo>
                    <a:pt x="577189" y="659371"/>
                  </a:lnTo>
                  <a:lnTo>
                    <a:pt x="596036" y="671931"/>
                  </a:lnTo>
                  <a:lnTo>
                    <a:pt x="619175" y="676516"/>
                  </a:lnTo>
                  <a:lnTo>
                    <a:pt x="642340" y="671931"/>
                  </a:lnTo>
                  <a:lnTo>
                    <a:pt x="645553" y="669785"/>
                  </a:lnTo>
                  <a:lnTo>
                    <a:pt x="645553" y="6176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82609" y="6240157"/>
              <a:ext cx="2592705" cy="161290"/>
            </a:xfrm>
            <a:custGeom>
              <a:avLst/>
              <a:gdLst/>
              <a:ahLst/>
              <a:cxnLst/>
              <a:rect l="l" t="t" r="r" b="b"/>
              <a:pathLst>
                <a:path w="2592704" h="161289">
                  <a:moveTo>
                    <a:pt x="2592324" y="0"/>
                  </a:moveTo>
                  <a:lnTo>
                    <a:pt x="0" y="0"/>
                  </a:lnTo>
                  <a:lnTo>
                    <a:pt x="0" y="161124"/>
                  </a:lnTo>
                  <a:lnTo>
                    <a:pt x="2592324" y="161124"/>
                  </a:lnTo>
                  <a:lnTo>
                    <a:pt x="2592324" y="0"/>
                  </a:lnTo>
                  <a:close/>
                </a:path>
              </a:pathLst>
            </a:custGeom>
            <a:solidFill>
              <a:srgbClr val="3E4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89"/>
              <a:ext cx="3786503" cy="23872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45502" y="889"/>
              <a:ext cx="4743323" cy="29940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58413" y="889"/>
              <a:ext cx="4272407" cy="26967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349246"/>
              <a:ext cx="4654294" cy="29342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56328" y="2387981"/>
              <a:ext cx="4458843" cy="28144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11693" y="2874644"/>
              <a:ext cx="3977131" cy="25073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81654" y="4864034"/>
              <a:ext cx="6352921" cy="199396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4880734"/>
              <a:ext cx="3105531" cy="19772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72042" y="4829043"/>
              <a:ext cx="3216782" cy="202806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0" y="16432"/>
              <a:ext cx="12188825" cy="6842125"/>
            </a:xfrm>
            <a:custGeom>
              <a:avLst/>
              <a:gdLst/>
              <a:ahLst/>
              <a:cxnLst/>
              <a:rect l="l" t="t" r="r" b="b"/>
              <a:pathLst>
                <a:path w="12188825" h="6842125">
                  <a:moveTo>
                    <a:pt x="12188767" y="6841567"/>
                  </a:moveTo>
                  <a:lnTo>
                    <a:pt x="12188767" y="0"/>
                  </a:lnTo>
                  <a:lnTo>
                    <a:pt x="0" y="0"/>
                  </a:lnTo>
                  <a:lnTo>
                    <a:pt x="0" y="6841567"/>
                  </a:lnTo>
                  <a:lnTo>
                    <a:pt x="12188767" y="6841567"/>
                  </a:lnTo>
                  <a:close/>
                </a:path>
              </a:pathLst>
            </a:custGeom>
            <a:solidFill>
              <a:srgbClr val="FFFFFF">
                <a:alpha val="474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9223" y="2823464"/>
              <a:ext cx="10334625" cy="1240790"/>
            </a:xfrm>
            <a:custGeom>
              <a:avLst/>
              <a:gdLst/>
              <a:ahLst/>
              <a:cxnLst/>
              <a:rect l="l" t="t" r="r" b="b"/>
              <a:pathLst>
                <a:path w="10334625" h="1240789">
                  <a:moveTo>
                    <a:pt x="10334244" y="0"/>
                  </a:moveTo>
                  <a:lnTo>
                    <a:pt x="0" y="0"/>
                  </a:lnTo>
                  <a:lnTo>
                    <a:pt x="0" y="1240536"/>
                  </a:lnTo>
                  <a:lnTo>
                    <a:pt x="10334244" y="1240536"/>
                  </a:lnTo>
                  <a:lnTo>
                    <a:pt x="103342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886764" y="2767330"/>
            <a:ext cx="1036510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0" spc="-40" dirty="0">
                <a:solidFill>
                  <a:srgbClr val="1F252C"/>
                </a:solidFill>
                <a:latin typeface="Calibri"/>
                <a:cs typeface="Calibri"/>
              </a:rPr>
              <a:t>DECKOFBRILLIANCE.COM</a:t>
            </a:r>
            <a:endParaRPr sz="8000" dirty="0">
              <a:latin typeface="Calibri"/>
              <a:cs typeface="Calibri"/>
            </a:endParaRPr>
          </a:p>
        </p:txBody>
      </p:sp>
      <p:sp>
        <p:nvSpPr>
          <p:cNvPr id="21" name="Правоъгълник 20"/>
          <p:cNvSpPr/>
          <p:nvPr/>
        </p:nvSpPr>
        <p:spPr>
          <a:xfrm>
            <a:off x="2567461" y="4142846"/>
            <a:ext cx="7192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dirty="0" smtClean="0">
                <a:effectLst/>
                <a:latin typeface="Arial" panose="020B0604020202020204" pitchFamily="34" charset="0"/>
              </a:rPr>
              <a:t>Idea generation tools for creative professionals.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4251890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723" y="1908967"/>
            <a:ext cx="5418858" cy="423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285" marR="682625" indent="-363220">
              <a:lnSpc>
                <a:spcPct val="105100"/>
              </a:lnSpc>
              <a:spcBef>
                <a:spcPts val="100"/>
              </a:spcBef>
              <a:buClr>
                <a:srgbClr val="3E4D58"/>
              </a:buClr>
              <a:buFont typeface="Arial"/>
              <a:buChar char="•"/>
              <a:tabLst>
                <a:tab pos="375285" algn="l"/>
              </a:tabLst>
            </a:pPr>
            <a:r>
              <a:rPr sz="2800" spc="-55" dirty="0">
                <a:solidFill>
                  <a:srgbClr val="3E4D58"/>
                </a:solidFill>
                <a:latin typeface="Trebuchet MS"/>
                <a:cs typeface="Trebuchet MS"/>
              </a:rPr>
              <a:t>Celebrate</a:t>
            </a:r>
            <a:r>
              <a:rPr sz="2800" spc="-15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someone,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something, somewhat</a:t>
            </a:r>
            <a:endParaRPr sz="2800" dirty="0">
              <a:latin typeface="Trebuchet MS"/>
              <a:cs typeface="Trebuchet MS"/>
            </a:endParaRPr>
          </a:p>
          <a:p>
            <a:pPr marL="375285" marR="5080" indent="-363220">
              <a:lnSpc>
                <a:spcPct val="105000"/>
              </a:lnSpc>
              <a:spcBef>
                <a:spcPts val="1200"/>
              </a:spcBef>
              <a:buFont typeface="Arial"/>
              <a:buChar char="•"/>
              <a:tabLst>
                <a:tab pos="375285" algn="l"/>
              </a:tabLst>
            </a:pPr>
            <a:r>
              <a:rPr sz="2800" spc="55" dirty="0" smtClean="0">
                <a:solidFill>
                  <a:srgbClr val="3E4D58"/>
                </a:solidFill>
                <a:latin typeface="Trebuchet MS"/>
                <a:cs typeface="Trebuchet MS"/>
              </a:rPr>
              <a:t>Can</a:t>
            </a:r>
            <a:r>
              <a:rPr sz="2800" spc="-120" dirty="0" smtClean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 smtClean="0">
                <a:solidFill>
                  <a:srgbClr val="3E4D58"/>
                </a:solidFill>
                <a:latin typeface="Trebuchet MS"/>
                <a:cs typeface="Trebuchet MS"/>
              </a:rPr>
              <a:t>you</a:t>
            </a:r>
            <a:r>
              <a:rPr sz="2800" spc="-130" dirty="0" smtClean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50" dirty="0" smtClean="0">
                <a:solidFill>
                  <a:srgbClr val="3E4D58"/>
                </a:solidFill>
                <a:latin typeface="Trebuchet MS"/>
                <a:cs typeface="Trebuchet MS"/>
              </a:rPr>
              <a:t>find</a:t>
            </a:r>
            <a:r>
              <a:rPr sz="2800" spc="-135" dirty="0" smtClean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 smtClean="0">
                <a:solidFill>
                  <a:srgbClr val="3E4D58"/>
                </a:solidFill>
                <a:latin typeface="Trebuchet MS"/>
                <a:cs typeface="Trebuchet MS"/>
              </a:rPr>
              <a:t>an</a:t>
            </a:r>
            <a:r>
              <a:rPr sz="2800" spc="-120" dirty="0" smtClean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35" dirty="0" smtClean="0">
                <a:solidFill>
                  <a:srgbClr val="3E4D58"/>
                </a:solidFill>
                <a:latin typeface="Trebuchet MS"/>
                <a:cs typeface="Trebuchet MS"/>
              </a:rPr>
              <a:t>unexpected</a:t>
            </a:r>
            <a:r>
              <a:rPr sz="2800" spc="-130" dirty="0" smtClean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0" dirty="0" smtClean="0">
                <a:solidFill>
                  <a:srgbClr val="3E4D58"/>
                </a:solidFill>
                <a:latin typeface="Trebuchet MS"/>
                <a:cs typeface="Trebuchet MS"/>
              </a:rPr>
              <a:t>thing</a:t>
            </a:r>
            <a:r>
              <a:rPr sz="2800" spc="-135" dirty="0" smtClean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5" dirty="0" smtClean="0">
                <a:solidFill>
                  <a:srgbClr val="3E4D58"/>
                </a:solidFill>
                <a:latin typeface="Trebuchet MS"/>
                <a:cs typeface="Trebuchet MS"/>
              </a:rPr>
              <a:t>to </a:t>
            </a:r>
            <a:r>
              <a:rPr sz="2800" spc="-10" dirty="0" smtClean="0">
                <a:solidFill>
                  <a:srgbClr val="3E4D58"/>
                </a:solidFill>
                <a:latin typeface="Trebuchet MS"/>
                <a:cs typeface="Trebuchet MS"/>
              </a:rPr>
              <a:t>celebrate?</a:t>
            </a:r>
            <a:endParaRPr sz="2800" dirty="0" smtClean="0">
              <a:latin typeface="Trebuchet MS"/>
              <a:cs typeface="Trebuchet MS"/>
            </a:endParaRPr>
          </a:p>
          <a:p>
            <a:pPr marL="375285" indent="-362585">
              <a:lnSpc>
                <a:spcPct val="100000"/>
              </a:lnSpc>
              <a:spcBef>
                <a:spcPts val="1370"/>
              </a:spcBef>
              <a:buFont typeface="Arial"/>
              <a:buChar char="•"/>
              <a:tabLst>
                <a:tab pos="375285" algn="l"/>
              </a:tabLst>
            </a:pPr>
            <a:r>
              <a:rPr sz="2800" spc="55" dirty="0" smtClean="0">
                <a:solidFill>
                  <a:srgbClr val="3E4D58"/>
                </a:solidFill>
                <a:latin typeface="Trebuchet MS"/>
                <a:cs typeface="Trebuchet MS"/>
              </a:rPr>
              <a:t>Can</a:t>
            </a:r>
            <a:r>
              <a:rPr sz="2800" spc="-110" dirty="0" smtClean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you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do</a:t>
            </a:r>
            <a:r>
              <a:rPr sz="2800" spc="-114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75" dirty="0">
                <a:solidFill>
                  <a:srgbClr val="3E4D58"/>
                </a:solidFill>
                <a:latin typeface="Trebuchet MS"/>
                <a:cs typeface="Trebuchet MS"/>
              </a:rPr>
              <a:t>it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3E4D58"/>
                </a:solidFill>
                <a:latin typeface="Trebuchet MS"/>
                <a:cs typeface="Trebuchet MS"/>
              </a:rPr>
              <a:t>in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an</a:t>
            </a:r>
            <a:r>
              <a:rPr sz="2800" spc="-10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3E4D58"/>
                </a:solidFill>
                <a:latin typeface="Trebuchet MS"/>
                <a:cs typeface="Trebuchet MS"/>
              </a:rPr>
              <a:t>epic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50" dirty="0">
                <a:solidFill>
                  <a:srgbClr val="3E4D58"/>
                </a:solidFill>
                <a:latin typeface="Trebuchet MS"/>
                <a:cs typeface="Trebuchet MS"/>
              </a:rPr>
              <a:t>way</a:t>
            </a:r>
            <a:r>
              <a:rPr sz="2800" spc="50" dirty="0" smtClean="0">
                <a:solidFill>
                  <a:srgbClr val="3E4D58"/>
                </a:solidFill>
                <a:latin typeface="Trebuchet MS"/>
                <a:cs typeface="Trebuchet MS"/>
              </a:rPr>
              <a:t>?</a:t>
            </a:r>
            <a:endParaRPr lang="en-US" sz="2800" spc="50" dirty="0" smtClean="0">
              <a:solidFill>
                <a:srgbClr val="3E4D58"/>
              </a:solidFill>
              <a:latin typeface="Trebuchet MS"/>
              <a:cs typeface="Trebuchet MS"/>
            </a:endParaRPr>
          </a:p>
          <a:p>
            <a:pPr marL="375285" indent="-362585">
              <a:lnSpc>
                <a:spcPct val="100000"/>
              </a:lnSpc>
              <a:spcBef>
                <a:spcPts val="1370"/>
              </a:spcBef>
              <a:buFont typeface="Arial"/>
              <a:buChar char="•"/>
              <a:tabLst>
                <a:tab pos="375285" algn="l"/>
              </a:tabLst>
            </a:pPr>
            <a:endParaRPr lang="en-US" sz="2800" spc="50" dirty="0" smtClean="0">
              <a:solidFill>
                <a:srgbClr val="3E4D58"/>
              </a:solidFill>
              <a:latin typeface="Trebuchet MS"/>
              <a:cs typeface="Trebuchet MS"/>
            </a:endParaRPr>
          </a:p>
          <a:p>
            <a:pPr marL="375285" indent="-362585">
              <a:lnSpc>
                <a:spcPct val="100000"/>
              </a:lnSpc>
              <a:spcBef>
                <a:spcPts val="1370"/>
              </a:spcBef>
              <a:buFont typeface="Arial"/>
              <a:buChar char="•"/>
              <a:tabLst>
                <a:tab pos="375285" algn="l"/>
              </a:tabLst>
            </a:pPr>
            <a:r>
              <a:rPr lang="en-US" sz="2800" dirty="0" smtClean="0">
                <a:hlinkClick r:id="rId2"/>
              </a:rPr>
              <a:t>P &amp; G proud sponsors of Moms commercial - YouTube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6723" y="268369"/>
            <a:ext cx="10873173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20" dirty="0" smtClean="0"/>
              <a:t>PATTERNS in Copywriting:</a:t>
            </a:r>
            <a:br>
              <a:rPr lang="en-US" spc="-120" dirty="0" smtClean="0"/>
            </a:br>
            <a:r>
              <a:rPr spc="-120" dirty="0" smtClean="0"/>
              <a:t>Glorify</a:t>
            </a:r>
            <a:r>
              <a:rPr spc="-175" dirty="0" smtClean="0"/>
              <a:t> </a:t>
            </a:r>
            <a:r>
              <a:rPr spc="-65" dirty="0"/>
              <a:t>and</a:t>
            </a:r>
            <a:r>
              <a:rPr spc="-190" dirty="0"/>
              <a:t> </a:t>
            </a:r>
            <a:r>
              <a:rPr spc="-100" dirty="0"/>
              <a:t>celebrate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675" y="1634769"/>
            <a:ext cx="6277714" cy="376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36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057" y="1395619"/>
            <a:ext cx="11033595" cy="2890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285" marR="356235" indent="-363220">
              <a:lnSpc>
                <a:spcPct val="105100"/>
              </a:lnSpc>
              <a:spcBef>
                <a:spcPts val="100"/>
              </a:spcBef>
              <a:buClr>
                <a:srgbClr val="3E4D58"/>
              </a:buClr>
              <a:buFont typeface="Arial"/>
              <a:buChar char="•"/>
              <a:tabLst>
                <a:tab pos="375285" algn="l"/>
              </a:tabLst>
            </a:pPr>
            <a:r>
              <a:rPr sz="2800" spc="75" dirty="0">
                <a:solidFill>
                  <a:srgbClr val="3E4D58"/>
                </a:solidFill>
                <a:latin typeface="Trebuchet MS"/>
                <a:cs typeface="Trebuchet MS"/>
              </a:rPr>
              <a:t>Address</a:t>
            </a:r>
            <a:r>
              <a:rPr sz="2800" spc="-4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something</a:t>
            </a:r>
            <a:r>
              <a:rPr sz="2800" spc="-6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3E4D58"/>
                </a:solidFill>
                <a:latin typeface="Trebuchet MS"/>
                <a:cs typeface="Trebuchet MS"/>
              </a:rPr>
              <a:t>people</a:t>
            </a:r>
            <a:r>
              <a:rPr sz="2800" spc="-6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overlook</a:t>
            </a:r>
            <a:r>
              <a:rPr sz="2800" spc="-5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135" dirty="0">
                <a:solidFill>
                  <a:srgbClr val="3E4D58"/>
                </a:solidFill>
                <a:latin typeface="Trebuchet MS"/>
                <a:cs typeface="Trebuchet MS"/>
              </a:rPr>
              <a:t>as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innocent</a:t>
            </a:r>
            <a:endParaRPr sz="2800" dirty="0">
              <a:latin typeface="Trebuchet MS"/>
              <a:cs typeface="Trebuchet MS"/>
            </a:endParaRPr>
          </a:p>
          <a:p>
            <a:pPr marL="375285" marR="5080" indent="-363220">
              <a:lnSpc>
                <a:spcPct val="105000"/>
              </a:lnSpc>
              <a:spcBef>
                <a:spcPts val="1200"/>
              </a:spcBef>
              <a:buFont typeface="Arial"/>
              <a:buChar char="•"/>
              <a:tabLst>
                <a:tab pos="375285" algn="l"/>
              </a:tabLst>
            </a:pPr>
            <a:r>
              <a:rPr sz="2800" spc="105" dirty="0">
                <a:solidFill>
                  <a:srgbClr val="3E4D58"/>
                </a:solidFill>
                <a:latin typeface="Trebuchet MS"/>
                <a:cs typeface="Trebuchet MS"/>
              </a:rPr>
              <a:t>Make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3E4D58"/>
                </a:solidFill>
                <a:latin typeface="Trebuchet MS"/>
                <a:cs typeface="Trebuchet MS"/>
              </a:rPr>
              <a:t>people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85" dirty="0">
                <a:solidFill>
                  <a:srgbClr val="3E4D58"/>
                </a:solidFill>
                <a:latin typeface="Trebuchet MS"/>
                <a:cs typeface="Trebuchet MS"/>
              </a:rPr>
              <a:t>feel</a:t>
            </a:r>
            <a:r>
              <a:rPr sz="2800" spc="-14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bad</a:t>
            </a:r>
            <a:r>
              <a:rPr sz="2800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about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3E4D58"/>
                </a:solidFill>
                <a:latin typeface="Trebuchet MS"/>
                <a:cs typeface="Trebuchet MS"/>
              </a:rPr>
              <a:t>their</a:t>
            </a:r>
            <a:r>
              <a:rPr sz="2800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actions, </a:t>
            </a:r>
            <a:r>
              <a:rPr sz="2800" spc="-35" dirty="0">
                <a:solidFill>
                  <a:srgbClr val="3E4D58"/>
                </a:solidFill>
                <a:latin typeface="Trebuchet MS"/>
                <a:cs typeface="Trebuchet MS"/>
              </a:rPr>
              <a:t>thoughts,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prejudices</a:t>
            </a:r>
            <a:endParaRPr sz="2800" dirty="0">
              <a:latin typeface="Trebuchet MS"/>
              <a:cs typeface="Trebuchet MS"/>
            </a:endParaRPr>
          </a:p>
          <a:p>
            <a:pPr marL="375285" marR="1055370" indent="-363220">
              <a:lnSpc>
                <a:spcPct val="105000"/>
              </a:lnSpc>
              <a:spcBef>
                <a:spcPts val="1200"/>
              </a:spcBef>
              <a:buFont typeface="Arial"/>
              <a:buChar char="•"/>
              <a:tabLst>
                <a:tab pos="375285" algn="l"/>
              </a:tabLst>
            </a:pPr>
            <a:r>
              <a:rPr sz="2800" spc="70" dirty="0">
                <a:solidFill>
                  <a:srgbClr val="3E4D58"/>
                </a:solidFill>
                <a:latin typeface="Trebuchet MS"/>
                <a:cs typeface="Trebuchet MS"/>
              </a:rPr>
              <a:t>Use</a:t>
            </a:r>
            <a:r>
              <a:rPr sz="2800" spc="-9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bad</a:t>
            </a:r>
            <a:r>
              <a:rPr sz="2800" spc="-8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emotions</a:t>
            </a:r>
            <a:r>
              <a:rPr sz="2800" spc="-7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3E4D58"/>
                </a:solidFill>
                <a:latin typeface="Trebuchet MS"/>
                <a:cs typeface="Trebuchet MS"/>
              </a:rPr>
              <a:t>to</a:t>
            </a:r>
            <a:r>
              <a:rPr sz="2800" spc="-10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3E4D58"/>
                </a:solidFill>
                <a:latin typeface="Trebuchet MS"/>
                <a:cs typeface="Trebuchet MS"/>
              </a:rPr>
              <a:t>drive</a:t>
            </a:r>
            <a:r>
              <a:rPr sz="2800" spc="-8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positive </a:t>
            </a:r>
            <a:r>
              <a:rPr sz="2800" spc="-10" dirty="0" smtClean="0">
                <a:solidFill>
                  <a:srgbClr val="3E4D58"/>
                </a:solidFill>
                <a:latin typeface="Trebuchet MS"/>
                <a:cs typeface="Trebuchet MS"/>
              </a:rPr>
              <a:t>change</a:t>
            </a:r>
            <a:endParaRPr lang="en-US" sz="2800" spc="-10" dirty="0" smtClean="0">
              <a:solidFill>
                <a:srgbClr val="3E4D58"/>
              </a:solidFill>
              <a:latin typeface="Trebuchet MS"/>
              <a:cs typeface="Trebuchet MS"/>
            </a:endParaRPr>
          </a:p>
          <a:p>
            <a:pPr marL="375285" marR="1055370" indent="-363220">
              <a:lnSpc>
                <a:spcPct val="105000"/>
              </a:lnSpc>
              <a:spcBef>
                <a:spcPts val="1200"/>
              </a:spcBef>
              <a:buFont typeface="Arial"/>
              <a:buChar char="•"/>
              <a:tabLst>
                <a:tab pos="375285" algn="l"/>
              </a:tabLst>
            </a:pPr>
            <a:endParaRPr lang="en-US" sz="2800" spc="-10" dirty="0">
              <a:solidFill>
                <a:srgbClr val="3E4D58"/>
              </a:solidFill>
              <a:latin typeface="Trebuchet MS"/>
              <a:cs typeface="Trebuchet MS"/>
            </a:endParaRPr>
          </a:p>
          <a:p>
            <a:pPr marL="375285" marR="1055370" indent="-363220">
              <a:lnSpc>
                <a:spcPct val="105000"/>
              </a:lnSpc>
              <a:spcBef>
                <a:spcPts val="1200"/>
              </a:spcBef>
              <a:buFont typeface="Arial"/>
              <a:buChar char="•"/>
              <a:tabLst>
                <a:tab pos="375285" algn="l"/>
              </a:tabLst>
            </a:pPr>
            <a:r>
              <a:rPr lang="en-US" sz="2800" dirty="0" smtClean="0">
                <a:hlinkClick r:id="rId2"/>
              </a:rPr>
              <a:t>Pod </a:t>
            </a:r>
            <a:r>
              <a:rPr lang="en-US" sz="2800" dirty="0" err="1" smtClean="0">
                <a:hlinkClick r:id="rId2"/>
              </a:rPr>
              <a:t>igoto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2817" y="457079"/>
            <a:ext cx="50215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Use</a:t>
            </a:r>
            <a:r>
              <a:rPr spc="-210" dirty="0"/>
              <a:t> </a:t>
            </a:r>
            <a:r>
              <a:rPr spc="-180" dirty="0"/>
              <a:t>the</a:t>
            </a:r>
            <a:r>
              <a:rPr spc="-204" dirty="0"/>
              <a:t> </a:t>
            </a:r>
            <a:r>
              <a:rPr spc="-150" dirty="0"/>
              <a:t>power</a:t>
            </a:r>
            <a:r>
              <a:rPr spc="-190" dirty="0"/>
              <a:t> </a:t>
            </a:r>
            <a:r>
              <a:rPr dirty="0"/>
              <a:t>of</a:t>
            </a:r>
            <a:r>
              <a:rPr spc="-185" dirty="0"/>
              <a:t> </a:t>
            </a:r>
            <a:r>
              <a:rPr spc="-35" dirty="0"/>
              <a:t>guilt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94" y="3209909"/>
            <a:ext cx="6031832" cy="312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4106" y="-761"/>
            <a:ext cx="3204845" cy="3205480"/>
          </a:xfrm>
          <a:custGeom>
            <a:avLst/>
            <a:gdLst/>
            <a:ahLst/>
            <a:cxnLst/>
            <a:rect l="l" t="t" r="r" b="b"/>
            <a:pathLst>
              <a:path w="3204845" h="3205480">
                <a:moveTo>
                  <a:pt x="0" y="0"/>
                </a:moveTo>
                <a:lnTo>
                  <a:pt x="354" y="48947"/>
                </a:lnTo>
                <a:lnTo>
                  <a:pt x="1416" y="96961"/>
                </a:lnTo>
                <a:lnTo>
                  <a:pt x="3179" y="144799"/>
                </a:lnTo>
                <a:lnTo>
                  <a:pt x="5639" y="192457"/>
                </a:lnTo>
                <a:lnTo>
                  <a:pt x="8790" y="239928"/>
                </a:lnTo>
                <a:lnTo>
                  <a:pt x="12628" y="287208"/>
                </a:lnTo>
                <a:lnTo>
                  <a:pt x="17148" y="334293"/>
                </a:lnTo>
                <a:lnTo>
                  <a:pt x="22344" y="381176"/>
                </a:lnTo>
                <a:lnTo>
                  <a:pt x="28213" y="427854"/>
                </a:lnTo>
                <a:lnTo>
                  <a:pt x="34748" y="474321"/>
                </a:lnTo>
                <a:lnTo>
                  <a:pt x="41945" y="520572"/>
                </a:lnTo>
                <a:lnTo>
                  <a:pt x="49799" y="566603"/>
                </a:lnTo>
                <a:lnTo>
                  <a:pt x="58305" y="612408"/>
                </a:lnTo>
                <a:lnTo>
                  <a:pt x="67459" y="657983"/>
                </a:lnTo>
                <a:lnTo>
                  <a:pt x="77254" y="703322"/>
                </a:lnTo>
                <a:lnTo>
                  <a:pt x="87686" y="748420"/>
                </a:lnTo>
                <a:lnTo>
                  <a:pt x="98751" y="793273"/>
                </a:lnTo>
                <a:lnTo>
                  <a:pt x="110442" y="837876"/>
                </a:lnTo>
                <a:lnTo>
                  <a:pt x="122756" y="882223"/>
                </a:lnTo>
                <a:lnTo>
                  <a:pt x="135688" y="926310"/>
                </a:lnTo>
                <a:lnTo>
                  <a:pt x="149231" y="970132"/>
                </a:lnTo>
                <a:lnTo>
                  <a:pt x="163382" y="1013683"/>
                </a:lnTo>
                <a:lnTo>
                  <a:pt x="178136" y="1056959"/>
                </a:lnTo>
                <a:lnTo>
                  <a:pt x="193487" y="1099955"/>
                </a:lnTo>
                <a:lnTo>
                  <a:pt x="209430" y="1142666"/>
                </a:lnTo>
                <a:lnTo>
                  <a:pt x="225961" y="1185087"/>
                </a:lnTo>
                <a:lnTo>
                  <a:pt x="243075" y="1227213"/>
                </a:lnTo>
                <a:lnTo>
                  <a:pt x="260766" y="1269039"/>
                </a:lnTo>
                <a:lnTo>
                  <a:pt x="279030" y="1310559"/>
                </a:lnTo>
                <a:lnTo>
                  <a:pt x="297861" y="1351770"/>
                </a:lnTo>
                <a:lnTo>
                  <a:pt x="317256" y="1392666"/>
                </a:lnTo>
                <a:lnTo>
                  <a:pt x="337208" y="1433243"/>
                </a:lnTo>
                <a:lnTo>
                  <a:pt x="357713" y="1473494"/>
                </a:lnTo>
                <a:lnTo>
                  <a:pt x="378766" y="1513416"/>
                </a:lnTo>
                <a:lnTo>
                  <a:pt x="400361" y="1553003"/>
                </a:lnTo>
                <a:lnTo>
                  <a:pt x="422495" y="1592250"/>
                </a:lnTo>
                <a:lnTo>
                  <a:pt x="445162" y="1631153"/>
                </a:lnTo>
                <a:lnTo>
                  <a:pt x="468357" y="1669706"/>
                </a:lnTo>
                <a:lnTo>
                  <a:pt x="492075" y="1707905"/>
                </a:lnTo>
                <a:lnTo>
                  <a:pt x="516311" y="1745744"/>
                </a:lnTo>
                <a:lnTo>
                  <a:pt x="541060" y="1783219"/>
                </a:lnTo>
                <a:lnTo>
                  <a:pt x="566317" y="1820324"/>
                </a:lnTo>
                <a:lnTo>
                  <a:pt x="592078" y="1857055"/>
                </a:lnTo>
                <a:lnTo>
                  <a:pt x="618337" y="1893407"/>
                </a:lnTo>
                <a:lnTo>
                  <a:pt x="645089" y="1929374"/>
                </a:lnTo>
                <a:lnTo>
                  <a:pt x="672330" y="1964953"/>
                </a:lnTo>
                <a:lnTo>
                  <a:pt x="700054" y="2000136"/>
                </a:lnTo>
                <a:lnTo>
                  <a:pt x="728257" y="2034921"/>
                </a:lnTo>
                <a:lnTo>
                  <a:pt x="756933" y="2069302"/>
                </a:lnTo>
                <a:lnTo>
                  <a:pt x="786078" y="2103274"/>
                </a:lnTo>
                <a:lnTo>
                  <a:pt x="815686" y="2136831"/>
                </a:lnTo>
                <a:lnTo>
                  <a:pt x="845753" y="2169970"/>
                </a:lnTo>
                <a:lnTo>
                  <a:pt x="876274" y="2202685"/>
                </a:lnTo>
                <a:lnTo>
                  <a:pt x="907243" y="2234971"/>
                </a:lnTo>
                <a:lnTo>
                  <a:pt x="938656" y="2266822"/>
                </a:lnTo>
                <a:lnTo>
                  <a:pt x="970508" y="2298236"/>
                </a:lnTo>
                <a:lnTo>
                  <a:pt x="1002794" y="2329205"/>
                </a:lnTo>
                <a:lnTo>
                  <a:pt x="1035509" y="2359726"/>
                </a:lnTo>
                <a:lnTo>
                  <a:pt x="1068648" y="2389793"/>
                </a:lnTo>
                <a:lnTo>
                  <a:pt x="1102205" y="2419401"/>
                </a:lnTo>
                <a:lnTo>
                  <a:pt x="1136177" y="2448546"/>
                </a:lnTo>
                <a:lnTo>
                  <a:pt x="1170558" y="2477222"/>
                </a:lnTo>
                <a:lnTo>
                  <a:pt x="1205343" y="2505425"/>
                </a:lnTo>
                <a:lnTo>
                  <a:pt x="1240526" y="2533149"/>
                </a:lnTo>
                <a:lnTo>
                  <a:pt x="1276105" y="2560390"/>
                </a:lnTo>
                <a:lnTo>
                  <a:pt x="1312072" y="2587142"/>
                </a:lnTo>
                <a:lnTo>
                  <a:pt x="1348424" y="2613401"/>
                </a:lnTo>
                <a:lnTo>
                  <a:pt x="1385155" y="2639162"/>
                </a:lnTo>
                <a:lnTo>
                  <a:pt x="1422260" y="2664419"/>
                </a:lnTo>
                <a:lnTo>
                  <a:pt x="1459735" y="2689168"/>
                </a:lnTo>
                <a:lnTo>
                  <a:pt x="1497574" y="2713404"/>
                </a:lnTo>
                <a:lnTo>
                  <a:pt x="1535773" y="2737122"/>
                </a:lnTo>
                <a:lnTo>
                  <a:pt x="1574326" y="2760317"/>
                </a:lnTo>
                <a:lnTo>
                  <a:pt x="1613229" y="2782984"/>
                </a:lnTo>
                <a:lnTo>
                  <a:pt x="1652476" y="2805118"/>
                </a:lnTo>
                <a:lnTo>
                  <a:pt x="1692063" y="2826713"/>
                </a:lnTo>
                <a:lnTo>
                  <a:pt x="1731985" y="2847766"/>
                </a:lnTo>
                <a:lnTo>
                  <a:pt x="1772236" y="2868271"/>
                </a:lnTo>
                <a:lnTo>
                  <a:pt x="1812813" y="2888223"/>
                </a:lnTo>
                <a:lnTo>
                  <a:pt x="1853709" y="2907618"/>
                </a:lnTo>
                <a:lnTo>
                  <a:pt x="1894920" y="2926449"/>
                </a:lnTo>
                <a:lnTo>
                  <a:pt x="1936440" y="2944713"/>
                </a:lnTo>
                <a:lnTo>
                  <a:pt x="1978266" y="2962404"/>
                </a:lnTo>
                <a:lnTo>
                  <a:pt x="2020392" y="2979518"/>
                </a:lnTo>
                <a:lnTo>
                  <a:pt x="2062813" y="2996049"/>
                </a:lnTo>
                <a:lnTo>
                  <a:pt x="2105524" y="3011992"/>
                </a:lnTo>
                <a:lnTo>
                  <a:pt x="2148520" y="3027343"/>
                </a:lnTo>
                <a:lnTo>
                  <a:pt x="2191796" y="3042097"/>
                </a:lnTo>
                <a:lnTo>
                  <a:pt x="2235347" y="3056248"/>
                </a:lnTo>
                <a:lnTo>
                  <a:pt x="2279169" y="3069791"/>
                </a:lnTo>
                <a:lnTo>
                  <a:pt x="2323256" y="3082723"/>
                </a:lnTo>
                <a:lnTo>
                  <a:pt x="2367603" y="3095037"/>
                </a:lnTo>
                <a:lnTo>
                  <a:pt x="2412206" y="3106728"/>
                </a:lnTo>
                <a:lnTo>
                  <a:pt x="2457059" y="3117793"/>
                </a:lnTo>
                <a:lnTo>
                  <a:pt x="2502157" y="3128225"/>
                </a:lnTo>
                <a:lnTo>
                  <a:pt x="2547496" y="3138020"/>
                </a:lnTo>
                <a:lnTo>
                  <a:pt x="2593071" y="3147174"/>
                </a:lnTo>
                <a:lnTo>
                  <a:pt x="2638876" y="3155680"/>
                </a:lnTo>
                <a:lnTo>
                  <a:pt x="2684907" y="3163534"/>
                </a:lnTo>
                <a:lnTo>
                  <a:pt x="2731158" y="3170731"/>
                </a:lnTo>
                <a:lnTo>
                  <a:pt x="2777625" y="3177266"/>
                </a:lnTo>
                <a:lnTo>
                  <a:pt x="2824303" y="3183135"/>
                </a:lnTo>
                <a:lnTo>
                  <a:pt x="2871186" y="3188331"/>
                </a:lnTo>
                <a:lnTo>
                  <a:pt x="2918271" y="3192851"/>
                </a:lnTo>
                <a:lnTo>
                  <a:pt x="2965551" y="3196689"/>
                </a:lnTo>
                <a:lnTo>
                  <a:pt x="3013022" y="3199840"/>
                </a:lnTo>
                <a:lnTo>
                  <a:pt x="3060680" y="3202300"/>
                </a:lnTo>
                <a:lnTo>
                  <a:pt x="3108518" y="3204063"/>
                </a:lnTo>
                <a:lnTo>
                  <a:pt x="3156532" y="3205125"/>
                </a:lnTo>
                <a:lnTo>
                  <a:pt x="3204718" y="3205479"/>
                </a:lnTo>
                <a:lnTo>
                  <a:pt x="3204718" y="761"/>
                </a:lnTo>
                <a:lnTo>
                  <a:pt x="0" y="0"/>
                </a:lnTo>
                <a:close/>
              </a:path>
            </a:pathLst>
          </a:custGeom>
          <a:solidFill>
            <a:srgbClr val="3E4D5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334556" y="4023"/>
            <a:ext cx="1129665" cy="941069"/>
            <a:chOff x="8334556" y="4023"/>
            <a:chExt cx="1129665" cy="94106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3629" y="4051"/>
              <a:ext cx="199372" cy="1912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34552" y="4025"/>
              <a:ext cx="1129665" cy="941069"/>
            </a:xfrm>
            <a:custGeom>
              <a:avLst/>
              <a:gdLst/>
              <a:ahLst/>
              <a:cxnLst/>
              <a:rect l="l" t="t" r="r" b="b"/>
              <a:pathLst>
                <a:path w="1129665" h="941069">
                  <a:moveTo>
                    <a:pt x="365112" y="25"/>
                  </a:moveTo>
                  <a:lnTo>
                    <a:pt x="320662" y="25"/>
                  </a:lnTo>
                  <a:lnTo>
                    <a:pt x="3695" y="304088"/>
                  </a:lnTo>
                  <a:lnTo>
                    <a:pt x="1092" y="324421"/>
                  </a:lnTo>
                  <a:lnTo>
                    <a:pt x="0" y="350278"/>
                  </a:lnTo>
                  <a:lnTo>
                    <a:pt x="365112" y="25"/>
                  </a:lnTo>
                  <a:close/>
                </a:path>
                <a:path w="1129665" h="941069">
                  <a:moveTo>
                    <a:pt x="500087" y="25"/>
                  </a:moveTo>
                  <a:lnTo>
                    <a:pt x="455637" y="25"/>
                  </a:lnTo>
                  <a:lnTo>
                    <a:pt x="2654" y="434568"/>
                  </a:lnTo>
                  <a:lnTo>
                    <a:pt x="7213" y="470217"/>
                  </a:lnTo>
                  <a:lnTo>
                    <a:pt x="7683" y="472389"/>
                  </a:lnTo>
                  <a:lnTo>
                    <a:pt x="500087" y="25"/>
                  </a:lnTo>
                  <a:close/>
                </a:path>
                <a:path w="1129665" h="941069">
                  <a:moveTo>
                    <a:pt x="636752" y="12"/>
                  </a:moveTo>
                  <a:lnTo>
                    <a:pt x="592315" y="12"/>
                  </a:lnTo>
                  <a:lnTo>
                    <a:pt x="25438" y="543826"/>
                  </a:lnTo>
                  <a:lnTo>
                    <a:pt x="30886" y="561759"/>
                  </a:lnTo>
                  <a:lnTo>
                    <a:pt x="36487" y="575856"/>
                  </a:lnTo>
                  <a:lnTo>
                    <a:pt x="636752" y="12"/>
                  </a:lnTo>
                  <a:close/>
                </a:path>
                <a:path w="1129665" h="941069">
                  <a:moveTo>
                    <a:pt x="773442" y="12"/>
                  </a:moveTo>
                  <a:lnTo>
                    <a:pt x="728980" y="12"/>
                  </a:lnTo>
                  <a:lnTo>
                    <a:pt x="64262" y="637667"/>
                  </a:lnTo>
                  <a:lnTo>
                    <a:pt x="68694" y="646607"/>
                  </a:lnTo>
                  <a:lnTo>
                    <a:pt x="79946" y="665302"/>
                  </a:lnTo>
                  <a:lnTo>
                    <a:pt x="773442" y="12"/>
                  </a:lnTo>
                  <a:close/>
                </a:path>
                <a:path w="1129665" h="941069">
                  <a:moveTo>
                    <a:pt x="909129" y="0"/>
                  </a:moveTo>
                  <a:lnTo>
                    <a:pt x="864654" y="0"/>
                  </a:lnTo>
                  <a:lnTo>
                    <a:pt x="115531" y="718223"/>
                  </a:lnTo>
                  <a:lnTo>
                    <a:pt x="119253" y="723404"/>
                  </a:lnTo>
                  <a:lnTo>
                    <a:pt x="135115" y="742099"/>
                  </a:lnTo>
                  <a:lnTo>
                    <a:pt x="909129" y="0"/>
                  </a:lnTo>
                  <a:close/>
                </a:path>
                <a:path w="1129665" h="941069">
                  <a:moveTo>
                    <a:pt x="1014222" y="29641"/>
                  </a:moveTo>
                  <a:lnTo>
                    <a:pt x="1010119" y="23926"/>
                  </a:lnTo>
                  <a:lnTo>
                    <a:pt x="994676" y="5740"/>
                  </a:lnTo>
                  <a:lnTo>
                    <a:pt x="178828" y="788377"/>
                  </a:lnTo>
                  <a:lnTo>
                    <a:pt x="181216" y="790778"/>
                  </a:lnTo>
                  <a:lnTo>
                    <a:pt x="202133" y="808634"/>
                  </a:lnTo>
                  <a:lnTo>
                    <a:pt x="1014222" y="29641"/>
                  </a:lnTo>
                  <a:close/>
                </a:path>
                <a:path w="1129665" h="941069">
                  <a:moveTo>
                    <a:pt x="1065911" y="111150"/>
                  </a:moveTo>
                  <a:lnTo>
                    <a:pt x="1060678" y="100609"/>
                  </a:lnTo>
                  <a:lnTo>
                    <a:pt x="1050328" y="83451"/>
                  </a:lnTo>
                  <a:lnTo>
                    <a:pt x="253669" y="847648"/>
                  </a:lnTo>
                  <a:lnTo>
                    <a:pt x="280936" y="864171"/>
                  </a:lnTo>
                  <a:lnTo>
                    <a:pt x="1065911" y="111150"/>
                  </a:lnTo>
                  <a:close/>
                </a:path>
                <a:path w="1129665" h="941069">
                  <a:moveTo>
                    <a:pt x="1099464" y="558507"/>
                  </a:moveTo>
                  <a:lnTo>
                    <a:pt x="725690" y="917270"/>
                  </a:lnTo>
                  <a:lnTo>
                    <a:pt x="752284" y="909116"/>
                  </a:lnTo>
                  <a:lnTo>
                    <a:pt x="795464" y="891857"/>
                  </a:lnTo>
                  <a:lnTo>
                    <a:pt x="1068438" y="630961"/>
                  </a:lnTo>
                  <a:lnTo>
                    <a:pt x="1098473" y="561759"/>
                  </a:lnTo>
                  <a:lnTo>
                    <a:pt x="1099464" y="558507"/>
                  </a:lnTo>
                  <a:close/>
                </a:path>
                <a:path w="1129665" h="941069">
                  <a:moveTo>
                    <a:pt x="1104341" y="204558"/>
                  </a:moveTo>
                  <a:lnTo>
                    <a:pt x="1098473" y="185318"/>
                  </a:lnTo>
                  <a:lnTo>
                    <a:pt x="1093355" y="172453"/>
                  </a:lnTo>
                  <a:lnTo>
                    <a:pt x="340639" y="894549"/>
                  </a:lnTo>
                  <a:lnTo>
                    <a:pt x="371995" y="907084"/>
                  </a:lnTo>
                  <a:lnTo>
                    <a:pt x="1104341" y="204558"/>
                  </a:lnTo>
                  <a:close/>
                </a:path>
                <a:path w="1129665" h="941069">
                  <a:moveTo>
                    <a:pt x="1126921" y="313867"/>
                  </a:moveTo>
                  <a:lnTo>
                    <a:pt x="1122146" y="276669"/>
                  </a:lnTo>
                  <a:lnTo>
                    <a:pt x="1121994" y="275945"/>
                  </a:lnTo>
                  <a:lnTo>
                    <a:pt x="442595" y="927315"/>
                  </a:lnTo>
                  <a:lnTo>
                    <a:pt x="468249" y="932853"/>
                  </a:lnTo>
                  <a:lnTo>
                    <a:pt x="479767" y="934339"/>
                  </a:lnTo>
                  <a:lnTo>
                    <a:pt x="1126921" y="313867"/>
                  </a:lnTo>
                  <a:close/>
                </a:path>
                <a:path w="1129665" h="941069">
                  <a:moveTo>
                    <a:pt x="1129245" y="399389"/>
                  </a:moveTo>
                  <a:lnTo>
                    <a:pt x="564654" y="941031"/>
                  </a:lnTo>
                  <a:lnTo>
                    <a:pt x="611085" y="939088"/>
                  </a:lnTo>
                  <a:lnTo>
                    <a:pt x="1125270" y="445833"/>
                  </a:lnTo>
                  <a:lnTo>
                    <a:pt x="1128268" y="422351"/>
                  </a:lnTo>
                  <a:lnTo>
                    <a:pt x="1129245" y="399389"/>
                  </a:lnTo>
                  <a:close/>
                </a:path>
              </a:pathLst>
            </a:custGeom>
            <a:solidFill>
              <a:srgbClr val="2C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5295517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793" y="529551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5349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2995" y="529551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5349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3178" y="529551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5349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1167" y="5295517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5349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1379" y="5295517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5349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455706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793" y="5455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7571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2995" y="5455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3178" y="5455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1167" y="5455706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1379" y="5455706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51561" y="5455706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1772" y="5455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615925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3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13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793" y="561592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13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13"/>
                </a:lnTo>
                <a:lnTo>
                  <a:pt x="32916" y="17542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2995" y="561592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3178" y="561592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1167" y="5615925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13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1379" y="5615925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13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1561" y="5615925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1772" y="561592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5776114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793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7571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2995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3178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1167" y="5776114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1379" y="5776114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51561" y="5776114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11772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5936303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7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607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2793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607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7571"/>
                </a:lnTo>
                <a:lnTo>
                  <a:pt x="32916" y="6607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2995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607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3178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607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1167" y="5936303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607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607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1379" y="5936303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607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607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1561" y="5936303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607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11772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607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6096522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2793" y="609652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7542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2995" y="609652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3178" y="609652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7542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1167" y="6096522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1379" y="6096522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51561" y="6096522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11772" y="609652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6256711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2793" y="62567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7571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2995" y="62567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3178" y="62567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1167" y="6256711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1379" y="6256711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51561" y="6256711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11772" y="62567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6416930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3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13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2793" y="64169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13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13"/>
                </a:lnTo>
                <a:lnTo>
                  <a:pt x="32916" y="17542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2995" y="64169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73178" y="64169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1167" y="6416930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13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1379" y="6416930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13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51561" y="6416930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11772" y="64169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6577119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3"/>
                </a:lnTo>
                <a:lnTo>
                  <a:pt x="0" y="31884"/>
                </a:lnTo>
                <a:lnTo>
                  <a:pt x="1378" y="32917"/>
                </a:lnTo>
                <a:lnTo>
                  <a:pt x="18933" y="32917"/>
                </a:lnTo>
                <a:lnTo>
                  <a:pt x="27711" y="26333"/>
                </a:lnTo>
                <a:lnTo>
                  <a:pt x="27711" y="6584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2793" y="65771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84"/>
                </a:lnTo>
                <a:lnTo>
                  <a:pt x="0" y="26333"/>
                </a:lnTo>
                <a:lnTo>
                  <a:pt x="6583" y="32917"/>
                </a:lnTo>
                <a:lnTo>
                  <a:pt x="26335" y="32917"/>
                </a:lnTo>
                <a:lnTo>
                  <a:pt x="32916" y="26333"/>
                </a:lnTo>
                <a:lnTo>
                  <a:pt x="32916" y="17556"/>
                </a:lnTo>
                <a:lnTo>
                  <a:pt x="32916" y="6584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2995" y="65771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12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73178" y="65771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41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31167" y="65771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84"/>
                </a:lnTo>
                <a:lnTo>
                  <a:pt x="0" y="26333"/>
                </a:lnTo>
                <a:lnTo>
                  <a:pt x="8799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1379" y="65771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84"/>
                </a:lnTo>
                <a:lnTo>
                  <a:pt x="0" y="26333"/>
                </a:lnTo>
                <a:lnTo>
                  <a:pt x="8770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51561" y="65771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1772" y="65771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12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6737319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3"/>
                </a:lnTo>
                <a:lnTo>
                  <a:pt x="0" y="31884"/>
                </a:lnTo>
                <a:lnTo>
                  <a:pt x="1378" y="32917"/>
                </a:lnTo>
                <a:lnTo>
                  <a:pt x="18933" y="32917"/>
                </a:lnTo>
                <a:lnTo>
                  <a:pt x="27711" y="26333"/>
                </a:lnTo>
                <a:lnTo>
                  <a:pt x="27711" y="6584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2793" y="67373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84"/>
                </a:lnTo>
                <a:lnTo>
                  <a:pt x="0" y="26333"/>
                </a:lnTo>
                <a:lnTo>
                  <a:pt x="6583" y="32917"/>
                </a:lnTo>
                <a:lnTo>
                  <a:pt x="26335" y="32917"/>
                </a:lnTo>
                <a:lnTo>
                  <a:pt x="32916" y="26333"/>
                </a:lnTo>
                <a:lnTo>
                  <a:pt x="32916" y="17556"/>
                </a:lnTo>
                <a:lnTo>
                  <a:pt x="32916" y="6584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2995" y="67373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12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73178" y="67373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41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1167" y="67373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84"/>
                </a:lnTo>
                <a:lnTo>
                  <a:pt x="0" y="26333"/>
                </a:lnTo>
                <a:lnTo>
                  <a:pt x="8799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91379" y="67373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84"/>
                </a:lnTo>
                <a:lnTo>
                  <a:pt x="0" y="26333"/>
                </a:lnTo>
                <a:lnTo>
                  <a:pt x="8770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51561" y="67373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11772" y="67373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12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276340" y="561592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15377" y="32920"/>
                </a:lnTo>
                <a:lnTo>
                  <a:pt x="26341" y="32920"/>
                </a:lnTo>
                <a:lnTo>
                  <a:pt x="32919" y="26313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276340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15377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276340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15377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6607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276340" y="6094329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41" y="0"/>
                </a:moveTo>
                <a:lnTo>
                  <a:pt x="6578" y="0"/>
                </a:lnTo>
                <a:lnTo>
                  <a:pt x="0" y="8771"/>
                </a:lnTo>
                <a:lnTo>
                  <a:pt x="0" y="26313"/>
                </a:lnTo>
                <a:lnTo>
                  <a:pt x="6578" y="35113"/>
                </a:lnTo>
                <a:lnTo>
                  <a:pt x="15377" y="35113"/>
                </a:lnTo>
                <a:lnTo>
                  <a:pt x="26341" y="35113"/>
                </a:lnTo>
                <a:lnTo>
                  <a:pt x="32919" y="26313"/>
                </a:lnTo>
                <a:lnTo>
                  <a:pt x="32919" y="8771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276340" y="6254518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41" y="0"/>
                </a:moveTo>
                <a:lnTo>
                  <a:pt x="6578" y="0"/>
                </a:lnTo>
                <a:lnTo>
                  <a:pt x="0" y="8771"/>
                </a:lnTo>
                <a:lnTo>
                  <a:pt x="0" y="26342"/>
                </a:lnTo>
                <a:lnTo>
                  <a:pt x="6578" y="35113"/>
                </a:lnTo>
                <a:lnTo>
                  <a:pt x="15377" y="35113"/>
                </a:lnTo>
                <a:lnTo>
                  <a:pt x="26341" y="35113"/>
                </a:lnTo>
                <a:lnTo>
                  <a:pt x="32919" y="26342"/>
                </a:lnTo>
                <a:lnTo>
                  <a:pt x="32919" y="8771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276340" y="6414737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5113"/>
                </a:lnTo>
                <a:lnTo>
                  <a:pt x="15377" y="35113"/>
                </a:lnTo>
                <a:lnTo>
                  <a:pt x="26341" y="35113"/>
                </a:lnTo>
                <a:lnTo>
                  <a:pt x="32919" y="26313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276340" y="65749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6"/>
                </a:lnTo>
                <a:lnTo>
                  <a:pt x="6578" y="32917"/>
                </a:lnTo>
                <a:lnTo>
                  <a:pt x="15377" y="32917"/>
                </a:lnTo>
                <a:lnTo>
                  <a:pt x="26341" y="32917"/>
                </a:lnTo>
                <a:lnTo>
                  <a:pt x="32919" y="26336"/>
                </a:lnTo>
                <a:lnTo>
                  <a:pt x="32919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76340" y="673512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15377" y="32917"/>
                </a:lnTo>
                <a:lnTo>
                  <a:pt x="26341" y="32917"/>
                </a:lnTo>
                <a:lnTo>
                  <a:pt x="32919" y="26333"/>
                </a:lnTo>
                <a:lnTo>
                  <a:pt x="32919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36551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15348" y="32920"/>
                </a:lnTo>
                <a:lnTo>
                  <a:pt x="26312" y="32920"/>
                </a:lnTo>
                <a:lnTo>
                  <a:pt x="32890" y="26342"/>
                </a:lnTo>
                <a:lnTo>
                  <a:pt x="32890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436551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15348" y="32920"/>
                </a:lnTo>
                <a:lnTo>
                  <a:pt x="26312" y="32920"/>
                </a:lnTo>
                <a:lnTo>
                  <a:pt x="32890" y="26342"/>
                </a:lnTo>
                <a:lnTo>
                  <a:pt x="32890" y="6607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36551" y="6094329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12" y="0"/>
                </a:moveTo>
                <a:lnTo>
                  <a:pt x="6578" y="0"/>
                </a:lnTo>
                <a:lnTo>
                  <a:pt x="0" y="8771"/>
                </a:lnTo>
                <a:lnTo>
                  <a:pt x="0" y="26313"/>
                </a:lnTo>
                <a:lnTo>
                  <a:pt x="6578" y="35113"/>
                </a:lnTo>
                <a:lnTo>
                  <a:pt x="15348" y="35113"/>
                </a:lnTo>
                <a:lnTo>
                  <a:pt x="26312" y="35113"/>
                </a:lnTo>
                <a:lnTo>
                  <a:pt x="32890" y="26313"/>
                </a:lnTo>
                <a:lnTo>
                  <a:pt x="32890" y="8771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436551" y="6254518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12" y="0"/>
                </a:moveTo>
                <a:lnTo>
                  <a:pt x="6578" y="0"/>
                </a:lnTo>
                <a:lnTo>
                  <a:pt x="0" y="8771"/>
                </a:lnTo>
                <a:lnTo>
                  <a:pt x="0" y="26342"/>
                </a:lnTo>
                <a:lnTo>
                  <a:pt x="6578" y="35113"/>
                </a:lnTo>
                <a:lnTo>
                  <a:pt x="15348" y="35113"/>
                </a:lnTo>
                <a:lnTo>
                  <a:pt x="26312" y="35113"/>
                </a:lnTo>
                <a:lnTo>
                  <a:pt x="32890" y="26342"/>
                </a:lnTo>
                <a:lnTo>
                  <a:pt x="32890" y="8771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436551" y="6414737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5113"/>
                </a:lnTo>
                <a:lnTo>
                  <a:pt x="15348" y="35113"/>
                </a:lnTo>
                <a:lnTo>
                  <a:pt x="26312" y="35113"/>
                </a:lnTo>
                <a:lnTo>
                  <a:pt x="32890" y="26313"/>
                </a:lnTo>
                <a:lnTo>
                  <a:pt x="32890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36551" y="65749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6"/>
                </a:lnTo>
                <a:lnTo>
                  <a:pt x="6578" y="32917"/>
                </a:lnTo>
                <a:lnTo>
                  <a:pt x="15348" y="32917"/>
                </a:lnTo>
                <a:lnTo>
                  <a:pt x="26312" y="32917"/>
                </a:lnTo>
                <a:lnTo>
                  <a:pt x="32890" y="26336"/>
                </a:lnTo>
                <a:lnTo>
                  <a:pt x="32890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436551" y="673512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15348" y="32917"/>
                </a:lnTo>
                <a:lnTo>
                  <a:pt x="26312" y="32917"/>
                </a:lnTo>
                <a:lnTo>
                  <a:pt x="32890" y="26333"/>
                </a:lnTo>
                <a:lnTo>
                  <a:pt x="32890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96734" y="6096522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41" y="0"/>
                </a:moveTo>
                <a:lnTo>
                  <a:pt x="6578" y="0"/>
                </a:lnTo>
                <a:lnTo>
                  <a:pt x="0" y="8771"/>
                </a:lnTo>
                <a:lnTo>
                  <a:pt x="0" y="26342"/>
                </a:lnTo>
                <a:lnTo>
                  <a:pt x="6578" y="35113"/>
                </a:lnTo>
                <a:lnTo>
                  <a:pt x="17541" y="35113"/>
                </a:lnTo>
                <a:lnTo>
                  <a:pt x="26341" y="35113"/>
                </a:lnTo>
                <a:lnTo>
                  <a:pt x="32919" y="26342"/>
                </a:lnTo>
                <a:lnTo>
                  <a:pt x="32919" y="8771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96734" y="6256711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5113"/>
                </a:lnTo>
                <a:lnTo>
                  <a:pt x="17541" y="35113"/>
                </a:lnTo>
                <a:lnTo>
                  <a:pt x="26341" y="35113"/>
                </a:lnTo>
                <a:lnTo>
                  <a:pt x="32919" y="26342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96734" y="64169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17541" y="32920"/>
                </a:lnTo>
                <a:lnTo>
                  <a:pt x="26341" y="32920"/>
                </a:lnTo>
                <a:lnTo>
                  <a:pt x="32919" y="26313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96734" y="65771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17541" y="32917"/>
                </a:lnTo>
                <a:lnTo>
                  <a:pt x="26341" y="32917"/>
                </a:lnTo>
                <a:lnTo>
                  <a:pt x="32919" y="26333"/>
                </a:lnTo>
                <a:lnTo>
                  <a:pt x="32919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596734" y="6735124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26341" y="0"/>
                </a:moveTo>
                <a:lnTo>
                  <a:pt x="6578" y="0"/>
                </a:lnTo>
                <a:lnTo>
                  <a:pt x="0" y="8779"/>
                </a:lnTo>
                <a:lnTo>
                  <a:pt x="0" y="26333"/>
                </a:lnTo>
                <a:lnTo>
                  <a:pt x="6578" y="35113"/>
                </a:lnTo>
                <a:lnTo>
                  <a:pt x="17541" y="35113"/>
                </a:lnTo>
                <a:lnTo>
                  <a:pt x="26341" y="35113"/>
                </a:lnTo>
                <a:lnTo>
                  <a:pt x="32919" y="26333"/>
                </a:lnTo>
                <a:lnTo>
                  <a:pt x="32919" y="8779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>
            <a:spLocks noGrp="1"/>
          </p:cNvSpPr>
          <p:nvPr>
            <p:ph type="title"/>
          </p:nvPr>
        </p:nvSpPr>
        <p:spPr>
          <a:xfrm>
            <a:off x="1401317" y="3119373"/>
            <a:ext cx="9297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</a:rPr>
              <a:t>Words</a:t>
            </a:r>
            <a:r>
              <a:rPr spc="-200" dirty="0">
                <a:solidFill>
                  <a:srgbClr val="000000"/>
                </a:solidFill>
              </a:rPr>
              <a:t> </a:t>
            </a:r>
            <a:r>
              <a:rPr spc="-125" dirty="0">
                <a:solidFill>
                  <a:srgbClr val="000000"/>
                </a:solidFill>
              </a:rPr>
              <a:t>are</a:t>
            </a:r>
            <a:r>
              <a:rPr spc="-19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becoming</a:t>
            </a:r>
            <a:r>
              <a:rPr spc="-195" dirty="0">
                <a:solidFill>
                  <a:srgbClr val="000000"/>
                </a:solidFill>
              </a:rPr>
              <a:t> </a:t>
            </a:r>
            <a:r>
              <a:rPr spc="75" dirty="0">
                <a:solidFill>
                  <a:srgbClr val="000000"/>
                </a:solidFill>
              </a:rPr>
              <a:t>less</a:t>
            </a:r>
            <a:r>
              <a:rPr spc="-195" dirty="0">
                <a:solidFill>
                  <a:srgbClr val="000000"/>
                </a:solidFill>
              </a:rPr>
              <a:t> </a:t>
            </a:r>
            <a:r>
              <a:rPr spc="-60" dirty="0">
                <a:solidFill>
                  <a:srgbClr val="000000"/>
                </a:solidFill>
              </a:rPr>
              <a:t>and</a:t>
            </a:r>
            <a:r>
              <a:rPr spc="-195" dirty="0">
                <a:solidFill>
                  <a:srgbClr val="000000"/>
                </a:solidFill>
              </a:rPr>
              <a:t> </a:t>
            </a:r>
            <a:r>
              <a:rPr spc="80" dirty="0">
                <a:solidFill>
                  <a:srgbClr val="000000"/>
                </a:solidFill>
              </a:rPr>
              <a:t>less</a:t>
            </a:r>
            <a:r>
              <a:rPr spc="-185" dirty="0">
                <a:solidFill>
                  <a:srgbClr val="000000"/>
                </a:solidFill>
              </a:rPr>
              <a:t> </a:t>
            </a:r>
            <a:r>
              <a:rPr spc="-95" dirty="0">
                <a:solidFill>
                  <a:srgbClr val="000000"/>
                </a:solidFill>
              </a:rPr>
              <a:t>important.</a:t>
            </a:r>
          </a:p>
        </p:txBody>
      </p:sp>
    </p:spTree>
    <p:extLst>
      <p:ext uri="{BB962C8B-B14F-4D97-AF65-F5344CB8AC3E}">
        <p14:creationId xmlns:p14="http://schemas.microsoft.com/office/powerpoint/2010/main" val="28948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058" y="1395619"/>
            <a:ext cx="6943725" cy="1370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5285" marR="5080" indent="-363220">
              <a:lnSpc>
                <a:spcPct val="105000"/>
              </a:lnSpc>
              <a:spcBef>
                <a:spcPts val="105"/>
              </a:spcBef>
              <a:buClr>
                <a:srgbClr val="3E4D58"/>
              </a:buClr>
              <a:buFont typeface="Arial"/>
              <a:buChar char="•"/>
              <a:tabLst>
                <a:tab pos="375285" algn="l"/>
              </a:tabLst>
            </a:pP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The</a:t>
            </a:r>
            <a:r>
              <a:rPr sz="2800" spc="-10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problem</a:t>
            </a:r>
            <a:r>
              <a:rPr sz="2800" spc="-110" dirty="0">
                <a:solidFill>
                  <a:srgbClr val="3E4D58"/>
                </a:solidFill>
                <a:latin typeface="Trebuchet MS"/>
                <a:cs typeface="Trebuchet MS"/>
              </a:rPr>
              <a:t> isn’t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always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165" dirty="0">
                <a:solidFill>
                  <a:srgbClr val="3E4D58"/>
                </a:solidFill>
                <a:latin typeface="Trebuchet MS"/>
                <a:cs typeface="Trebuchet MS"/>
              </a:rPr>
              <a:t>as</a:t>
            </a:r>
            <a:r>
              <a:rPr sz="2800" spc="-1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big</a:t>
            </a:r>
            <a:r>
              <a:rPr sz="2800" spc="-10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135" dirty="0">
                <a:solidFill>
                  <a:srgbClr val="3E4D58"/>
                </a:solidFill>
                <a:latin typeface="Trebuchet MS"/>
                <a:cs typeface="Trebuchet MS"/>
              </a:rPr>
              <a:t>as </a:t>
            </a:r>
            <a:r>
              <a:rPr sz="2800" spc="-20" dirty="0">
                <a:solidFill>
                  <a:srgbClr val="3E4D58"/>
                </a:solidFill>
                <a:latin typeface="Trebuchet MS"/>
                <a:cs typeface="Trebuchet MS"/>
              </a:rPr>
              <a:t>advertising</a:t>
            </a:r>
            <a:r>
              <a:rPr sz="2800" spc="-1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presents</a:t>
            </a:r>
            <a:r>
              <a:rPr sz="2800" spc="-9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75" dirty="0">
                <a:solidFill>
                  <a:srgbClr val="3E4D58"/>
                </a:solidFill>
                <a:latin typeface="Trebuchet MS"/>
                <a:cs typeface="Trebuchet MS"/>
              </a:rPr>
              <a:t>it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3E4D58"/>
                </a:solidFill>
                <a:latin typeface="Trebuchet MS"/>
                <a:cs typeface="Trebuchet MS"/>
              </a:rPr>
              <a:t>to</a:t>
            </a:r>
            <a:r>
              <a:rPr sz="2800" spc="-114" dirty="0">
                <a:solidFill>
                  <a:srgbClr val="3E4D58"/>
                </a:solidFill>
                <a:latin typeface="Trebuchet MS"/>
                <a:cs typeface="Trebuchet MS"/>
              </a:rPr>
              <a:t> be.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But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5" dirty="0">
                <a:solidFill>
                  <a:srgbClr val="3E4D58"/>
                </a:solidFill>
                <a:latin typeface="Trebuchet MS"/>
                <a:cs typeface="Trebuchet MS"/>
              </a:rPr>
              <a:t>that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3E4D58"/>
                </a:solidFill>
                <a:latin typeface="Trebuchet MS"/>
                <a:cs typeface="Trebuchet MS"/>
              </a:rPr>
              <a:t>only </a:t>
            </a:r>
            <a:r>
              <a:rPr sz="2800" spc="70" dirty="0">
                <a:solidFill>
                  <a:srgbClr val="3E4D58"/>
                </a:solidFill>
                <a:latin typeface="Trebuchet MS"/>
                <a:cs typeface="Trebuchet MS"/>
              </a:rPr>
              <a:t>makes</a:t>
            </a:r>
            <a:r>
              <a:rPr sz="2800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3E4D58"/>
                </a:solidFill>
                <a:latin typeface="Trebuchet MS"/>
                <a:cs typeface="Trebuchet MS"/>
              </a:rPr>
              <a:t>the</a:t>
            </a:r>
            <a:r>
              <a:rPr sz="2800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solution</a:t>
            </a:r>
            <a:r>
              <a:rPr sz="2800" spc="-15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more</a:t>
            </a:r>
            <a:r>
              <a:rPr sz="2800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genius.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4480" y="457079"/>
            <a:ext cx="52368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0" dirty="0"/>
              <a:t>Dramatize</a:t>
            </a:r>
            <a:r>
              <a:rPr spc="-150" dirty="0"/>
              <a:t> </a:t>
            </a:r>
            <a:r>
              <a:rPr spc="-200" dirty="0"/>
              <a:t>the</a:t>
            </a:r>
            <a:r>
              <a:rPr spc="-165" dirty="0"/>
              <a:t> </a:t>
            </a:r>
            <a:r>
              <a:rPr spc="-60" dirty="0"/>
              <a:t>problem</a:t>
            </a:r>
          </a:p>
        </p:txBody>
      </p:sp>
      <p:sp>
        <p:nvSpPr>
          <p:cNvPr id="4" name="Правоъгълник 3"/>
          <p:cNvSpPr/>
          <p:nvPr/>
        </p:nvSpPr>
        <p:spPr>
          <a:xfrm>
            <a:off x="894480" y="3404755"/>
            <a:ext cx="3709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hlinkClick r:id="rId2"/>
              </a:rPr>
              <a:t>Burgas</a:t>
            </a:r>
            <a:r>
              <a:rPr lang="en-US" dirty="0" smtClean="0">
                <a:hlinkClick r:id="rId2"/>
              </a:rPr>
              <a:t> 63 Barrel Aged - </a:t>
            </a:r>
            <a:r>
              <a:rPr lang="en-US" dirty="0" err="1" smtClean="0">
                <a:hlinkClick r:id="rId2"/>
              </a:rPr>
              <a:t>от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хубавото</a:t>
            </a:r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441" y="3070124"/>
            <a:ext cx="65341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21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057" y="1395619"/>
            <a:ext cx="11129847" cy="21303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285" marR="140335" indent="-363220">
              <a:lnSpc>
                <a:spcPct val="105100"/>
              </a:lnSpc>
              <a:spcBef>
                <a:spcPts val="100"/>
              </a:spcBef>
              <a:buClr>
                <a:srgbClr val="3E4D58"/>
              </a:buClr>
              <a:buFont typeface="Arial"/>
              <a:buChar char="•"/>
              <a:tabLst>
                <a:tab pos="375285" algn="l"/>
              </a:tabLst>
            </a:pPr>
            <a:r>
              <a:rPr sz="2800" spc="50" dirty="0">
                <a:solidFill>
                  <a:srgbClr val="3E4D58"/>
                </a:solidFill>
                <a:latin typeface="Trebuchet MS"/>
                <a:cs typeface="Trebuchet MS"/>
              </a:rPr>
              <a:t>Sometimes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things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3E4D58"/>
                </a:solidFill>
                <a:latin typeface="Trebuchet MS"/>
                <a:cs typeface="Trebuchet MS"/>
              </a:rPr>
              <a:t>are</a:t>
            </a:r>
            <a:r>
              <a:rPr sz="2800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too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complicated</a:t>
            </a:r>
            <a:r>
              <a:rPr sz="2800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35" dirty="0">
                <a:solidFill>
                  <a:srgbClr val="3E4D58"/>
                </a:solidFill>
                <a:latin typeface="Trebuchet MS"/>
                <a:cs typeface="Trebuchet MS"/>
              </a:rPr>
              <a:t>or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boring.</a:t>
            </a:r>
            <a:endParaRPr sz="2800" dirty="0">
              <a:latin typeface="Trebuchet MS"/>
              <a:cs typeface="Trebuchet MS"/>
            </a:endParaRPr>
          </a:p>
          <a:p>
            <a:pPr marL="375285" marR="316230" indent="-363220">
              <a:lnSpc>
                <a:spcPct val="105000"/>
              </a:lnSpc>
              <a:spcBef>
                <a:spcPts val="1200"/>
              </a:spcBef>
              <a:buFont typeface="Arial"/>
              <a:buChar char="•"/>
              <a:tabLst>
                <a:tab pos="375285" algn="l"/>
              </a:tabLst>
            </a:pPr>
            <a:r>
              <a:rPr sz="2800" spc="55" dirty="0">
                <a:solidFill>
                  <a:srgbClr val="3E4D58"/>
                </a:solidFill>
                <a:latin typeface="Trebuchet MS"/>
                <a:cs typeface="Trebuchet MS"/>
              </a:rPr>
              <a:t>You</a:t>
            </a:r>
            <a:r>
              <a:rPr sz="2800" spc="-10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can</a:t>
            </a:r>
            <a:r>
              <a:rPr sz="2800" spc="-9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3E4D58"/>
                </a:solidFill>
                <a:latin typeface="Trebuchet MS"/>
                <a:cs typeface="Trebuchet MS"/>
              </a:rPr>
              <a:t>find</a:t>
            </a:r>
            <a:r>
              <a:rPr sz="2800" spc="-1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an</a:t>
            </a:r>
            <a:r>
              <a:rPr sz="2800" spc="-9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analogy</a:t>
            </a:r>
            <a:r>
              <a:rPr sz="2800" spc="-9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and</a:t>
            </a:r>
            <a:r>
              <a:rPr sz="2800" spc="-10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80" dirty="0">
                <a:solidFill>
                  <a:srgbClr val="3E4D58"/>
                </a:solidFill>
                <a:latin typeface="Trebuchet MS"/>
                <a:cs typeface="Trebuchet MS"/>
              </a:rPr>
              <a:t>use</a:t>
            </a:r>
            <a:r>
              <a:rPr sz="2800" spc="-8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75" dirty="0">
                <a:solidFill>
                  <a:srgbClr val="3E4D58"/>
                </a:solidFill>
                <a:latin typeface="Trebuchet MS"/>
                <a:cs typeface="Trebuchet MS"/>
              </a:rPr>
              <a:t>it</a:t>
            </a:r>
            <a:r>
              <a:rPr sz="2800" spc="-114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3E4D58"/>
                </a:solidFill>
                <a:latin typeface="Trebuchet MS"/>
                <a:cs typeface="Trebuchet MS"/>
              </a:rPr>
              <a:t>to</a:t>
            </a:r>
            <a:r>
              <a:rPr sz="2800" spc="-9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3E4D58"/>
                </a:solidFill>
                <a:latin typeface="Trebuchet MS"/>
                <a:cs typeface="Trebuchet MS"/>
              </a:rPr>
              <a:t>lay </a:t>
            </a:r>
            <a:r>
              <a:rPr sz="2800" spc="-20" dirty="0">
                <a:solidFill>
                  <a:srgbClr val="3E4D58"/>
                </a:solidFill>
                <a:latin typeface="Trebuchet MS"/>
                <a:cs typeface="Trebuchet MS"/>
              </a:rPr>
              <a:t>your</a:t>
            </a:r>
            <a:r>
              <a:rPr sz="2800" spc="-18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3E4D58"/>
                </a:solidFill>
                <a:latin typeface="Trebuchet MS"/>
                <a:cs typeface="Trebuchet MS"/>
              </a:rPr>
              <a:t>case.</a:t>
            </a:r>
            <a:endParaRPr sz="2800" dirty="0">
              <a:latin typeface="Trebuchet MS"/>
              <a:cs typeface="Trebuchet MS"/>
            </a:endParaRPr>
          </a:p>
          <a:p>
            <a:pPr marL="375285" marR="5080" indent="-363220">
              <a:lnSpc>
                <a:spcPct val="105000"/>
              </a:lnSpc>
              <a:spcBef>
                <a:spcPts val="1200"/>
              </a:spcBef>
              <a:buFont typeface="Arial"/>
              <a:buChar char="•"/>
              <a:tabLst>
                <a:tab pos="375285" algn="l"/>
              </a:tabLst>
            </a:pP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Think</a:t>
            </a:r>
            <a:r>
              <a:rPr sz="2800" spc="-15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of</a:t>
            </a:r>
            <a:r>
              <a:rPr sz="2800" spc="-14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3E4D58"/>
                </a:solidFill>
                <a:latin typeface="Trebuchet MS"/>
                <a:cs typeface="Trebuchet MS"/>
              </a:rPr>
              <a:t>the</a:t>
            </a:r>
            <a:r>
              <a:rPr sz="2800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70" dirty="0">
                <a:solidFill>
                  <a:srgbClr val="3E4D58"/>
                </a:solidFill>
                <a:latin typeface="Trebuchet MS"/>
                <a:cs typeface="Trebuchet MS"/>
              </a:rPr>
              <a:t>most</a:t>
            </a:r>
            <a:r>
              <a:rPr sz="2800" spc="-16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30" dirty="0">
                <a:solidFill>
                  <a:srgbClr val="3E4D58"/>
                </a:solidFill>
                <a:latin typeface="Trebuchet MS"/>
                <a:cs typeface="Trebuchet MS"/>
              </a:rPr>
              <a:t>unexpected</a:t>
            </a:r>
            <a:r>
              <a:rPr sz="2800" spc="-14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metaphor </a:t>
            </a:r>
            <a:r>
              <a:rPr sz="2800" spc="-105" dirty="0">
                <a:solidFill>
                  <a:srgbClr val="3E4D58"/>
                </a:solidFill>
                <a:latin typeface="Trebuchet MS"/>
                <a:cs typeface="Trebuchet MS"/>
              </a:rPr>
              <a:t>that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80" dirty="0">
                <a:solidFill>
                  <a:srgbClr val="3E4D58"/>
                </a:solidFill>
                <a:latin typeface="Trebuchet MS"/>
                <a:cs typeface="Trebuchet MS"/>
              </a:rPr>
              <a:t>does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3E4D58"/>
                </a:solidFill>
                <a:latin typeface="Trebuchet MS"/>
                <a:cs typeface="Trebuchet MS"/>
              </a:rPr>
              <a:t>the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3E4D58"/>
                </a:solidFill>
                <a:latin typeface="Trebuchet MS"/>
                <a:cs typeface="Trebuchet MS"/>
              </a:rPr>
              <a:t>job</a:t>
            </a:r>
            <a:r>
              <a:rPr sz="2800" spc="-114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3E4D58"/>
                </a:solidFill>
                <a:latin typeface="Trebuchet MS"/>
                <a:cs typeface="Trebuchet MS"/>
              </a:rPr>
              <a:t>in</a:t>
            </a:r>
            <a:r>
              <a:rPr sz="2800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3E4D58"/>
                </a:solidFill>
                <a:latin typeface="Trebuchet MS"/>
                <a:cs typeface="Trebuchet MS"/>
              </a:rPr>
              <a:t>the</a:t>
            </a:r>
            <a:r>
              <a:rPr sz="2800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70" dirty="0">
                <a:solidFill>
                  <a:srgbClr val="3E4D58"/>
                </a:solidFill>
                <a:latin typeface="Trebuchet MS"/>
                <a:cs typeface="Trebuchet MS"/>
              </a:rPr>
              <a:t>most</a:t>
            </a:r>
            <a:r>
              <a:rPr sz="2800" spc="-114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30" dirty="0">
                <a:solidFill>
                  <a:srgbClr val="3E4D58"/>
                </a:solidFill>
                <a:latin typeface="Trebuchet MS"/>
                <a:cs typeface="Trebuchet MS"/>
              </a:rPr>
              <a:t>suitable</a:t>
            </a:r>
            <a:r>
              <a:rPr sz="2800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3E4D58"/>
                </a:solidFill>
                <a:latin typeface="Trebuchet MS"/>
                <a:cs typeface="Trebuchet MS"/>
              </a:rPr>
              <a:t>way.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9259" y="200405"/>
            <a:ext cx="72694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30" dirty="0"/>
              <a:t>Find</a:t>
            </a:r>
            <a:r>
              <a:rPr spc="-210" dirty="0"/>
              <a:t> </a:t>
            </a:r>
            <a:r>
              <a:rPr spc="-50" dirty="0"/>
              <a:t>an</a:t>
            </a:r>
            <a:r>
              <a:rPr spc="-250" dirty="0"/>
              <a:t> </a:t>
            </a:r>
            <a:r>
              <a:rPr spc="-10" dirty="0"/>
              <a:t>analogy</a:t>
            </a:r>
            <a:r>
              <a:rPr spc="-204" dirty="0"/>
              <a:t> </a:t>
            </a:r>
            <a:r>
              <a:rPr spc="-120" dirty="0"/>
              <a:t>for</a:t>
            </a:r>
            <a:r>
              <a:rPr spc="-200" dirty="0"/>
              <a:t> the</a:t>
            </a:r>
            <a:r>
              <a:rPr spc="-204" dirty="0"/>
              <a:t> </a:t>
            </a:r>
            <a:r>
              <a:rPr spc="-55" dirty="0"/>
              <a:t>problem</a:t>
            </a:r>
          </a:p>
        </p:txBody>
      </p:sp>
      <p:sp>
        <p:nvSpPr>
          <p:cNvPr id="5" name="Правоъгълник 4"/>
          <p:cNvSpPr/>
          <p:nvPr/>
        </p:nvSpPr>
        <p:spPr>
          <a:xfrm>
            <a:off x="429259" y="4975893"/>
            <a:ext cx="4094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Mercedes-Benz “Chicken” MAGIC BODY CONTROL TV commercial</a:t>
            </a:r>
            <a:endParaRPr lang="bg-BG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874" y="3270918"/>
            <a:ext cx="74390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39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058" y="1395619"/>
            <a:ext cx="6398895" cy="1370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5285" marR="5080" indent="-363220">
              <a:lnSpc>
                <a:spcPct val="105000"/>
              </a:lnSpc>
              <a:spcBef>
                <a:spcPts val="105"/>
              </a:spcBef>
              <a:buClr>
                <a:srgbClr val="3E4D58"/>
              </a:buClr>
              <a:buFont typeface="Arial"/>
              <a:buChar char="•"/>
              <a:tabLst>
                <a:tab pos="375285" algn="l"/>
              </a:tabLst>
            </a:pPr>
            <a:r>
              <a:rPr sz="2800" spc="-80" dirty="0">
                <a:solidFill>
                  <a:srgbClr val="3E4D58"/>
                </a:solidFill>
                <a:latin typeface="Trebuchet MS"/>
                <a:cs typeface="Trebuchet MS"/>
              </a:rPr>
              <a:t>Great</a:t>
            </a:r>
            <a:r>
              <a:rPr sz="2800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advertising</a:t>
            </a:r>
            <a:r>
              <a:rPr sz="2800" spc="-14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80" dirty="0">
                <a:solidFill>
                  <a:srgbClr val="3E4D58"/>
                </a:solidFill>
                <a:latin typeface="Trebuchet MS"/>
                <a:cs typeface="Trebuchet MS"/>
              </a:rPr>
              <a:t>is</a:t>
            </a:r>
            <a:r>
              <a:rPr sz="2800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3E4D58"/>
                </a:solidFill>
                <a:latin typeface="Trebuchet MS"/>
                <a:cs typeface="Trebuchet MS"/>
              </a:rPr>
              <a:t>all</a:t>
            </a:r>
            <a:r>
              <a:rPr sz="2800" spc="-17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about</a:t>
            </a:r>
            <a:r>
              <a:rPr sz="2800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change. What</a:t>
            </a:r>
            <a:r>
              <a:rPr sz="2800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3E4D58"/>
                </a:solidFill>
                <a:latin typeface="Trebuchet MS"/>
                <a:cs typeface="Trebuchet MS"/>
              </a:rPr>
              <a:t>better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way</a:t>
            </a:r>
            <a:r>
              <a:rPr sz="2800" spc="-15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3E4D58"/>
                </a:solidFill>
                <a:latin typeface="Trebuchet MS"/>
                <a:cs typeface="Trebuchet MS"/>
              </a:rPr>
              <a:t>to</a:t>
            </a:r>
            <a:r>
              <a:rPr sz="2800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do</a:t>
            </a:r>
            <a:r>
              <a:rPr sz="2800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75" dirty="0">
                <a:solidFill>
                  <a:srgbClr val="3E4D58"/>
                </a:solidFill>
                <a:latin typeface="Trebuchet MS"/>
                <a:cs typeface="Trebuchet MS"/>
              </a:rPr>
              <a:t>it</a:t>
            </a:r>
            <a:r>
              <a:rPr sz="2800" spc="-15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3E4D58"/>
                </a:solidFill>
                <a:latin typeface="Trebuchet MS"/>
                <a:cs typeface="Trebuchet MS"/>
              </a:rPr>
              <a:t>than</a:t>
            </a:r>
            <a:r>
              <a:rPr sz="2800" spc="-15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3E4D58"/>
                </a:solidFill>
                <a:latin typeface="Trebuchet MS"/>
                <a:cs typeface="Trebuchet MS"/>
              </a:rPr>
              <a:t>to</a:t>
            </a:r>
            <a:r>
              <a:rPr sz="2800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be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3E4D58"/>
                </a:solidFill>
                <a:latin typeface="Trebuchet MS"/>
                <a:cs typeface="Trebuchet MS"/>
              </a:rPr>
              <a:t>the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peacemaker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of</a:t>
            </a:r>
            <a:r>
              <a:rPr sz="2800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a</a:t>
            </a:r>
            <a:r>
              <a:rPr sz="2800" spc="-15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conflict?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6958" y="208548"/>
            <a:ext cx="9875520" cy="135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Resolve</a:t>
            </a:r>
            <a:r>
              <a:rPr spc="-225" dirty="0"/>
              <a:t> </a:t>
            </a:r>
            <a:r>
              <a:rPr spc="-20" dirty="0"/>
              <a:t>conflicts</a:t>
            </a:r>
          </a:p>
        </p:txBody>
      </p:sp>
      <p:sp>
        <p:nvSpPr>
          <p:cNvPr id="4" name="Правоъгълник 3"/>
          <p:cNvSpPr/>
          <p:nvPr/>
        </p:nvSpPr>
        <p:spPr>
          <a:xfrm>
            <a:off x="978062" y="3356629"/>
            <a:ext cx="4107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hlinkClick r:id="rId2"/>
              </a:rPr>
              <a:t>Varna</a:t>
            </a:r>
            <a:r>
              <a:rPr lang="ru-RU" dirty="0" smtClean="0">
                <a:hlinkClick r:id="rId2"/>
              </a:rPr>
              <a:t> 63 - От </a:t>
            </a:r>
            <a:r>
              <a:rPr lang="ru-RU" dirty="0" err="1" smtClean="0">
                <a:hlinkClick r:id="rId2"/>
              </a:rPr>
              <a:t>нашия</a:t>
            </a:r>
            <a:r>
              <a:rPr lang="ru-RU" dirty="0" smtClean="0">
                <a:hlinkClick r:id="rId2"/>
              </a:rPr>
              <a:t> град за </a:t>
            </a:r>
            <a:r>
              <a:rPr lang="ru-RU" dirty="0" err="1" smtClean="0">
                <a:hlinkClick r:id="rId2"/>
              </a:rPr>
              <a:t>вашия</a:t>
            </a:r>
            <a:r>
              <a:rPr lang="ru-RU" dirty="0" smtClean="0">
                <a:hlinkClick r:id="rId2"/>
              </a:rPr>
              <a:t> град</a:t>
            </a:r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050" y="4163741"/>
            <a:ext cx="7049602" cy="196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75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058" y="1395619"/>
            <a:ext cx="6269089" cy="43753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75285" indent="-362585">
              <a:lnSpc>
                <a:spcPct val="100000"/>
              </a:lnSpc>
              <a:spcBef>
                <a:spcPts val="270"/>
              </a:spcBef>
              <a:buClr>
                <a:srgbClr val="3E4D58"/>
              </a:buClr>
              <a:buFont typeface="Arial"/>
              <a:buChar char="•"/>
              <a:tabLst>
                <a:tab pos="375285" algn="l"/>
              </a:tabLst>
            </a:pPr>
            <a:r>
              <a:rPr sz="2800" spc="50" dirty="0">
                <a:solidFill>
                  <a:srgbClr val="3E4D58"/>
                </a:solidFill>
                <a:latin typeface="Trebuchet MS"/>
                <a:cs typeface="Trebuchet MS"/>
              </a:rPr>
              <a:t>Sometimes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3E4D58"/>
                </a:solidFill>
                <a:latin typeface="Trebuchet MS"/>
                <a:cs typeface="Trebuchet MS"/>
              </a:rPr>
              <a:t>to</a:t>
            </a:r>
            <a:r>
              <a:rPr sz="2800" spc="-14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30" dirty="0">
                <a:solidFill>
                  <a:srgbClr val="3E4D58"/>
                </a:solidFill>
                <a:latin typeface="Trebuchet MS"/>
                <a:cs typeface="Trebuchet MS"/>
              </a:rPr>
              <a:t>advertise</a:t>
            </a:r>
            <a:r>
              <a:rPr sz="2800" spc="-114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3E4D58"/>
                </a:solidFill>
                <a:latin typeface="Trebuchet MS"/>
                <a:cs typeface="Trebuchet MS"/>
              </a:rPr>
              <a:t>your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3E4D58"/>
                </a:solidFill>
                <a:latin typeface="Trebuchet MS"/>
                <a:cs typeface="Trebuchet MS"/>
              </a:rPr>
              <a:t>product,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35" dirty="0">
                <a:solidFill>
                  <a:srgbClr val="3E4D58"/>
                </a:solidFill>
                <a:latin typeface="Trebuchet MS"/>
                <a:cs typeface="Trebuchet MS"/>
              </a:rPr>
              <a:t>it’s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best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3E4D58"/>
                </a:solidFill>
                <a:latin typeface="Trebuchet MS"/>
                <a:cs typeface="Trebuchet MS"/>
              </a:rPr>
              <a:t>to</a:t>
            </a:r>
            <a:endParaRPr sz="2800" dirty="0">
              <a:latin typeface="Trebuchet MS"/>
              <a:cs typeface="Trebuchet MS"/>
            </a:endParaRPr>
          </a:p>
          <a:p>
            <a:pPr marL="375285">
              <a:lnSpc>
                <a:spcPct val="100000"/>
              </a:lnSpc>
              <a:spcBef>
                <a:spcPts val="170"/>
              </a:spcBef>
            </a:pPr>
            <a:r>
              <a:rPr sz="2800" spc="-70" dirty="0">
                <a:solidFill>
                  <a:srgbClr val="3E4D58"/>
                </a:solidFill>
                <a:latin typeface="Trebuchet MS"/>
                <a:cs typeface="Trebuchet MS"/>
              </a:rPr>
              <a:t>create</a:t>
            </a:r>
            <a:r>
              <a:rPr sz="2800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a</a:t>
            </a:r>
            <a:r>
              <a:rPr sz="2800" spc="-114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new</a:t>
            </a:r>
            <a:r>
              <a:rPr sz="2800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3E4D58"/>
                </a:solidFill>
                <a:latin typeface="Trebuchet MS"/>
                <a:cs typeface="Trebuchet MS"/>
              </a:rPr>
              <a:t>one.</a:t>
            </a:r>
            <a:endParaRPr sz="2800" dirty="0">
              <a:latin typeface="Trebuchet MS"/>
              <a:cs typeface="Trebuchet MS"/>
            </a:endParaRPr>
          </a:p>
          <a:p>
            <a:pPr marL="375285" marR="301625" indent="-363220">
              <a:lnSpc>
                <a:spcPct val="105000"/>
              </a:lnSpc>
              <a:spcBef>
                <a:spcPts val="1200"/>
              </a:spcBef>
              <a:buFont typeface="Arial"/>
              <a:buChar char="•"/>
              <a:tabLst>
                <a:tab pos="375285" algn="l"/>
              </a:tabLst>
            </a:pPr>
            <a:r>
              <a:rPr sz="2800" spc="-65" dirty="0">
                <a:solidFill>
                  <a:srgbClr val="3E4D58"/>
                </a:solidFill>
                <a:latin typeface="Trebuchet MS"/>
                <a:cs typeface="Trebuchet MS"/>
              </a:rPr>
              <a:t>Often</a:t>
            </a:r>
            <a:r>
              <a:rPr sz="2800" spc="-7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70" dirty="0">
                <a:solidFill>
                  <a:srgbClr val="3E4D58"/>
                </a:solidFill>
                <a:latin typeface="Trebuchet MS"/>
                <a:cs typeface="Trebuchet MS"/>
              </a:rPr>
              <a:t>used</a:t>
            </a:r>
            <a:r>
              <a:rPr sz="2800" spc="-7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3E4D58"/>
                </a:solidFill>
                <a:latin typeface="Trebuchet MS"/>
                <a:cs typeface="Trebuchet MS"/>
              </a:rPr>
              <a:t>for</a:t>
            </a:r>
            <a:r>
              <a:rPr sz="2800" spc="-8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coming</a:t>
            </a:r>
            <a:r>
              <a:rPr sz="2800" spc="-9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up</a:t>
            </a:r>
            <a:r>
              <a:rPr sz="2800" spc="-8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3E4D58"/>
                </a:solidFill>
                <a:latin typeface="Trebuchet MS"/>
                <a:cs typeface="Trebuchet MS"/>
              </a:rPr>
              <a:t>with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grabbing</a:t>
            </a:r>
            <a:r>
              <a:rPr sz="2800" spc="-7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teaser </a:t>
            </a:r>
            <a:r>
              <a:rPr sz="2800" spc="55" dirty="0">
                <a:solidFill>
                  <a:srgbClr val="3E4D58"/>
                </a:solidFill>
                <a:latin typeface="Trebuchet MS"/>
                <a:cs typeface="Trebuchet MS"/>
              </a:rPr>
              <a:t>campaigns</a:t>
            </a:r>
            <a:endParaRPr sz="2800" dirty="0">
              <a:latin typeface="Trebuchet MS"/>
              <a:cs typeface="Trebuchet MS"/>
            </a:endParaRPr>
          </a:p>
          <a:p>
            <a:pPr marL="375285" marR="648970" indent="-363220">
              <a:lnSpc>
                <a:spcPct val="105000"/>
              </a:lnSpc>
              <a:spcBef>
                <a:spcPts val="1205"/>
              </a:spcBef>
              <a:buFont typeface="Arial"/>
              <a:buChar char="•"/>
              <a:tabLst>
                <a:tab pos="375285" algn="l"/>
              </a:tabLst>
            </a:pPr>
            <a:r>
              <a:rPr sz="2800" spc="105" dirty="0">
                <a:solidFill>
                  <a:srgbClr val="3E4D58"/>
                </a:solidFill>
                <a:latin typeface="Trebuchet MS"/>
                <a:cs typeface="Trebuchet MS"/>
              </a:rPr>
              <a:t>Make</a:t>
            </a:r>
            <a:r>
              <a:rPr sz="2800" spc="-1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75" dirty="0">
                <a:solidFill>
                  <a:srgbClr val="3E4D58"/>
                </a:solidFill>
                <a:latin typeface="Trebuchet MS"/>
                <a:cs typeface="Trebuchet MS"/>
              </a:rPr>
              <a:t>it</a:t>
            </a:r>
            <a:r>
              <a:rPr sz="2800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165" dirty="0">
                <a:solidFill>
                  <a:srgbClr val="3E4D58"/>
                </a:solidFill>
                <a:latin typeface="Trebuchet MS"/>
                <a:cs typeface="Trebuchet MS"/>
              </a:rPr>
              <a:t>as</a:t>
            </a:r>
            <a:r>
              <a:rPr sz="2800" spc="-114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a</a:t>
            </a:r>
            <a:r>
              <a:rPr sz="2800" spc="-114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3E4D58"/>
                </a:solidFill>
                <a:latin typeface="Trebuchet MS"/>
                <a:cs typeface="Trebuchet MS"/>
              </a:rPr>
              <a:t>stunt,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3E4D58"/>
                </a:solidFill>
                <a:latin typeface="Trebuchet MS"/>
                <a:cs typeface="Trebuchet MS"/>
              </a:rPr>
              <a:t>limited-</a:t>
            </a:r>
            <a:r>
              <a:rPr sz="2800" spc="-65" dirty="0">
                <a:solidFill>
                  <a:srgbClr val="3E4D58"/>
                </a:solidFill>
                <a:latin typeface="Trebuchet MS"/>
                <a:cs typeface="Trebuchet MS"/>
              </a:rPr>
              <a:t>edition</a:t>
            </a:r>
            <a:r>
              <a:rPr sz="2800" spc="-15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solution</a:t>
            </a:r>
            <a:r>
              <a:rPr sz="2800" spc="-1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3E4D58"/>
                </a:solidFill>
                <a:latin typeface="Trebuchet MS"/>
                <a:cs typeface="Trebuchet MS"/>
              </a:rPr>
              <a:t>or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make</a:t>
            </a:r>
            <a:r>
              <a:rPr sz="2800" spc="-114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75" dirty="0">
                <a:solidFill>
                  <a:srgbClr val="3E4D58"/>
                </a:solidFill>
                <a:latin typeface="Trebuchet MS"/>
                <a:cs typeface="Trebuchet MS"/>
              </a:rPr>
              <a:t>it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30" dirty="0">
                <a:solidFill>
                  <a:srgbClr val="3E4D58"/>
                </a:solidFill>
                <a:latin typeface="Trebuchet MS"/>
                <a:cs typeface="Trebuchet MS"/>
              </a:rPr>
              <a:t>complimentary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3E4D58"/>
                </a:solidFill>
                <a:latin typeface="Trebuchet MS"/>
                <a:cs typeface="Trebuchet MS"/>
              </a:rPr>
              <a:t>to</a:t>
            </a:r>
            <a:r>
              <a:rPr sz="2800" spc="-114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3E4D58"/>
                </a:solidFill>
                <a:latin typeface="Trebuchet MS"/>
                <a:cs typeface="Trebuchet MS"/>
              </a:rPr>
              <a:t>the</a:t>
            </a:r>
            <a:r>
              <a:rPr sz="2800" spc="-1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75" dirty="0">
                <a:solidFill>
                  <a:srgbClr val="3E4D58"/>
                </a:solidFill>
                <a:latin typeface="Trebuchet MS"/>
                <a:cs typeface="Trebuchet MS"/>
              </a:rPr>
              <a:t>focus</a:t>
            </a:r>
            <a:r>
              <a:rPr sz="2800" spc="-114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of</a:t>
            </a:r>
            <a:r>
              <a:rPr sz="2800" spc="-114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3E4D58"/>
                </a:solidFill>
                <a:latin typeface="Trebuchet MS"/>
                <a:cs typeface="Trebuchet MS"/>
              </a:rPr>
              <a:t>your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advertising.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9259" y="200405"/>
            <a:ext cx="3733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30" dirty="0"/>
              <a:t>Invent</a:t>
            </a:r>
            <a:r>
              <a:rPr spc="-180" dirty="0"/>
              <a:t> </a:t>
            </a:r>
            <a:r>
              <a:rPr dirty="0"/>
              <a:t>a</a:t>
            </a:r>
            <a:r>
              <a:rPr spc="-195" dirty="0"/>
              <a:t> </a:t>
            </a:r>
            <a:r>
              <a:rPr spc="-90" dirty="0"/>
              <a:t>product</a:t>
            </a:r>
          </a:p>
        </p:txBody>
      </p:sp>
      <p:sp>
        <p:nvSpPr>
          <p:cNvPr id="4" name="Правоъгълник 3"/>
          <p:cNvSpPr/>
          <p:nvPr/>
        </p:nvSpPr>
        <p:spPr>
          <a:xfrm>
            <a:off x="645058" y="5961801"/>
            <a:ext cx="5276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Human - </a:t>
            </a:r>
            <a:r>
              <a:rPr lang="en-US" dirty="0" err="1" smtClean="0">
                <a:hlinkClick r:id="rId2"/>
              </a:rPr>
              <a:t>Невидимият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сутиен</a:t>
            </a:r>
            <a:r>
              <a:rPr lang="en-US" dirty="0" smtClean="0">
                <a:hlinkClick r:id="rId2"/>
              </a:rPr>
              <a:t> (Case study, campaign)</a:t>
            </a:r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180" y="2213810"/>
            <a:ext cx="5101389" cy="331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95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058" y="1236705"/>
            <a:ext cx="9393555" cy="467868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1495"/>
              </a:spcBef>
              <a:buClr>
                <a:srgbClr val="1F252C"/>
              </a:buClr>
              <a:buFont typeface="Trebuchet MS"/>
              <a:buAutoNum type="arabicPeriod"/>
              <a:tabLst>
                <a:tab pos="527050" algn="l"/>
              </a:tabLst>
            </a:pPr>
            <a:r>
              <a:rPr sz="3200" dirty="0">
                <a:solidFill>
                  <a:srgbClr val="1F252C"/>
                </a:solidFill>
                <a:latin typeface="Trebuchet MS"/>
                <a:cs typeface="Trebuchet MS"/>
              </a:rPr>
              <a:t>Remove</a:t>
            </a:r>
            <a:r>
              <a:rPr sz="3200" spc="-65" dirty="0">
                <a:solidFill>
                  <a:srgbClr val="1F252C"/>
                </a:solidFill>
                <a:latin typeface="Trebuchet MS"/>
                <a:cs typeface="Trebuchet MS"/>
              </a:rPr>
              <a:t> </a:t>
            </a:r>
            <a:r>
              <a:rPr sz="3200" spc="-105" dirty="0">
                <a:solidFill>
                  <a:srgbClr val="1F252C"/>
                </a:solidFill>
                <a:latin typeface="Trebuchet MS"/>
                <a:cs typeface="Trebuchet MS"/>
              </a:rPr>
              <a:t>the</a:t>
            </a:r>
            <a:r>
              <a:rPr sz="3200" spc="-60" dirty="0">
                <a:solidFill>
                  <a:srgbClr val="1F252C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1F252C"/>
                </a:solidFill>
                <a:latin typeface="Trebuchet MS"/>
                <a:cs typeface="Trebuchet MS"/>
              </a:rPr>
              <a:t>unnecessary.</a:t>
            </a:r>
            <a:endParaRPr sz="3200">
              <a:latin typeface="Trebuchet MS"/>
              <a:cs typeface="Trebuchet MS"/>
            </a:endParaRPr>
          </a:p>
          <a:p>
            <a:pPr marL="527050" indent="-514350">
              <a:lnSpc>
                <a:spcPct val="100000"/>
              </a:lnSpc>
              <a:spcBef>
                <a:spcPts val="1395"/>
              </a:spcBef>
              <a:buAutoNum type="arabicPeriod"/>
              <a:tabLst>
                <a:tab pos="527050" algn="l"/>
              </a:tabLst>
            </a:pPr>
            <a:r>
              <a:rPr sz="3200" dirty="0">
                <a:solidFill>
                  <a:srgbClr val="1F252C"/>
                </a:solidFill>
                <a:latin typeface="Trebuchet MS"/>
                <a:cs typeface="Trebuchet MS"/>
              </a:rPr>
              <a:t>Cut</a:t>
            </a:r>
            <a:r>
              <a:rPr sz="3200" spc="-220" dirty="0">
                <a:solidFill>
                  <a:srgbClr val="1F252C"/>
                </a:solidFill>
                <a:latin typeface="Trebuchet MS"/>
                <a:cs typeface="Trebuchet MS"/>
              </a:rPr>
              <a:t> </a:t>
            </a:r>
            <a:r>
              <a:rPr sz="3200" spc="-45" dirty="0">
                <a:solidFill>
                  <a:srgbClr val="1F252C"/>
                </a:solidFill>
                <a:latin typeface="Trebuchet MS"/>
                <a:cs typeface="Trebuchet MS"/>
              </a:rPr>
              <a:t>out</a:t>
            </a:r>
            <a:r>
              <a:rPr sz="3200" spc="-190" dirty="0">
                <a:solidFill>
                  <a:srgbClr val="1F252C"/>
                </a:solidFill>
                <a:latin typeface="Trebuchet MS"/>
                <a:cs typeface="Trebuchet MS"/>
              </a:rPr>
              <a:t> </a:t>
            </a:r>
            <a:r>
              <a:rPr sz="3200" spc="-100" dirty="0">
                <a:solidFill>
                  <a:srgbClr val="1F252C"/>
                </a:solidFill>
                <a:latin typeface="Trebuchet MS"/>
                <a:cs typeface="Trebuchet MS"/>
              </a:rPr>
              <a:t>the</a:t>
            </a:r>
            <a:r>
              <a:rPr sz="3200" spc="-155" dirty="0">
                <a:solidFill>
                  <a:srgbClr val="1F252C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1F252C"/>
                </a:solidFill>
                <a:latin typeface="Trebuchet MS"/>
                <a:cs typeface="Trebuchet MS"/>
              </a:rPr>
              <a:t>fancy</a:t>
            </a:r>
            <a:r>
              <a:rPr sz="3200" spc="-195" dirty="0">
                <a:solidFill>
                  <a:srgbClr val="1F252C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1F252C"/>
                </a:solidFill>
                <a:latin typeface="Trebuchet MS"/>
                <a:cs typeface="Trebuchet MS"/>
              </a:rPr>
              <a:t>words.</a:t>
            </a:r>
            <a:endParaRPr sz="3200">
              <a:latin typeface="Trebuchet MS"/>
              <a:cs typeface="Trebuchet MS"/>
            </a:endParaRPr>
          </a:p>
          <a:p>
            <a:pPr marL="527050" indent="-514350">
              <a:lnSpc>
                <a:spcPct val="100000"/>
              </a:lnSpc>
              <a:spcBef>
                <a:spcPts val="1390"/>
              </a:spcBef>
              <a:buAutoNum type="arabicPeriod"/>
              <a:tabLst>
                <a:tab pos="527050" algn="l"/>
              </a:tabLst>
            </a:pPr>
            <a:r>
              <a:rPr sz="3200" dirty="0">
                <a:solidFill>
                  <a:srgbClr val="1F252C"/>
                </a:solidFill>
                <a:latin typeface="Trebuchet MS"/>
                <a:cs typeface="Trebuchet MS"/>
              </a:rPr>
              <a:t>Check</a:t>
            </a:r>
            <a:r>
              <a:rPr sz="3200" spc="-145" dirty="0">
                <a:solidFill>
                  <a:srgbClr val="1F252C"/>
                </a:solidFill>
                <a:latin typeface="Trebuchet MS"/>
                <a:cs typeface="Trebuchet MS"/>
              </a:rPr>
              <a:t> </a:t>
            </a:r>
            <a:r>
              <a:rPr sz="3200" spc="-35" dirty="0">
                <a:solidFill>
                  <a:srgbClr val="1F252C"/>
                </a:solidFill>
                <a:latin typeface="Trebuchet MS"/>
                <a:cs typeface="Trebuchet MS"/>
              </a:rPr>
              <a:t>your</a:t>
            </a:r>
            <a:r>
              <a:rPr sz="3200" spc="-150" dirty="0">
                <a:solidFill>
                  <a:srgbClr val="1F252C"/>
                </a:solidFill>
                <a:latin typeface="Trebuchet MS"/>
                <a:cs typeface="Trebuchet MS"/>
              </a:rPr>
              <a:t> </a:t>
            </a:r>
            <a:r>
              <a:rPr sz="3200" spc="-20" dirty="0">
                <a:solidFill>
                  <a:srgbClr val="1F252C"/>
                </a:solidFill>
                <a:latin typeface="Trebuchet MS"/>
                <a:cs typeface="Trebuchet MS"/>
              </a:rPr>
              <a:t>grammar.</a:t>
            </a:r>
            <a:r>
              <a:rPr sz="3200" spc="-105" dirty="0">
                <a:solidFill>
                  <a:srgbClr val="1F252C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1F252C"/>
                </a:solidFill>
                <a:latin typeface="Trebuchet MS"/>
                <a:cs typeface="Trebuchet MS"/>
              </a:rPr>
              <a:t>Again.</a:t>
            </a:r>
            <a:r>
              <a:rPr sz="3200" spc="-150" dirty="0">
                <a:solidFill>
                  <a:srgbClr val="1F252C"/>
                </a:solidFill>
                <a:latin typeface="Trebuchet MS"/>
                <a:cs typeface="Trebuchet MS"/>
              </a:rPr>
              <a:t> </a:t>
            </a:r>
            <a:r>
              <a:rPr sz="3200" spc="70" dirty="0">
                <a:solidFill>
                  <a:srgbClr val="1F252C"/>
                </a:solidFill>
                <a:latin typeface="Trebuchet MS"/>
                <a:cs typeface="Trebuchet MS"/>
              </a:rPr>
              <a:t>And</a:t>
            </a:r>
            <a:r>
              <a:rPr sz="3200" spc="-140" dirty="0">
                <a:solidFill>
                  <a:srgbClr val="1F252C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1F252C"/>
                </a:solidFill>
                <a:latin typeface="Trebuchet MS"/>
                <a:cs typeface="Trebuchet MS"/>
              </a:rPr>
              <a:t>again.</a:t>
            </a:r>
            <a:endParaRPr sz="3200">
              <a:latin typeface="Trebuchet MS"/>
              <a:cs typeface="Trebuchet MS"/>
            </a:endParaRPr>
          </a:p>
          <a:p>
            <a:pPr marL="527050" indent="-514350">
              <a:lnSpc>
                <a:spcPct val="100000"/>
              </a:lnSpc>
              <a:spcBef>
                <a:spcPts val="1395"/>
              </a:spcBef>
              <a:buAutoNum type="arabicPeriod"/>
              <a:tabLst>
                <a:tab pos="527050" algn="l"/>
              </a:tabLst>
            </a:pPr>
            <a:r>
              <a:rPr sz="3200" spc="-95" dirty="0">
                <a:solidFill>
                  <a:srgbClr val="1F252C"/>
                </a:solidFill>
                <a:latin typeface="Trebuchet MS"/>
                <a:cs typeface="Trebuchet MS"/>
              </a:rPr>
              <a:t>Get</a:t>
            </a:r>
            <a:r>
              <a:rPr sz="3200" spc="-160" dirty="0">
                <a:solidFill>
                  <a:srgbClr val="1F252C"/>
                </a:solidFill>
                <a:latin typeface="Trebuchet MS"/>
                <a:cs typeface="Trebuchet MS"/>
              </a:rPr>
              <a:t> </a:t>
            </a:r>
            <a:r>
              <a:rPr sz="3200" spc="50" dirty="0">
                <a:solidFill>
                  <a:srgbClr val="1F252C"/>
                </a:solidFill>
                <a:latin typeface="Trebuchet MS"/>
                <a:cs typeface="Trebuchet MS"/>
              </a:rPr>
              <a:t>a</a:t>
            </a:r>
            <a:r>
              <a:rPr sz="3200" spc="-160" dirty="0">
                <a:solidFill>
                  <a:srgbClr val="1F252C"/>
                </a:solidFill>
                <a:latin typeface="Trebuchet MS"/>
                <a:cs typeface="Trebuchet MS"/>
              </a:rPr>
              <a:t> </a:t>
            </a:r>
            <a:r>
              <a:rPr sz="3200" spc="80" dirty="0">
                <a:solidFill>
                  <a:srgbClr val="1F252C"/>
                </a:solidFill>
                <a:latin typeface="Trebuchet MS"/>
                <a:cs typeface="Trebuchet MS"/>
              </a:rPr>
              <a:t>second</a:t>
            </a:r>
            <a:r>
              <a:rPr sz="3200" spc="-190" dirty="0">
                <a:solidFill>
                  <a:srgbClr val="1F252C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1F252C"/>
                </a:solidFill>
                <a:latin typeface="Trebuchet MS"/>
                <a:cs typeface="Trebuchet MS"/>
              </a:rPr>
              <a:t>opinion.</a:t>
            </a:r>
            <a:endParaRPr sz="3200">
              <a:latin typeface="Trebuchet MS"/>
              <a:cs typeface="Trebuchet MS"/>
            </a:endParaRPr>
          </a:p>
          <a:p>
            <a:pPr marL="527050" indent="-514350">
              <a:lnSpc>
                <a:spcPct val="100000"/>
              </a:lnSpc>
              <a:spcBef>
                <a:spcPts val="1390"/>
              </a:spcBef>
              <a:buAutoNum type="arabicPeriod"/>
              <a:tabLst>
                <a:tab pos="527050" algn="l"/>
              </a:tabLst>
            </a:pPr>
            <a:r>
              <a:rPr sz="3200" dirty="0">
                <a:solidFill>
                  <a:srgbClr val="1F252C"/>
                </a:solidFill>
                <a:latin typeface="Trebuchet MS"/>
                <a:cs typeface="Trebuchet MS"/>
              </a:rPr>
              <a:t>Avoid</a:t>
            </a:r>
            <a:r>
              <a:rPr sz="3200" spc="-30" dirty="0">
                <a:solidFill>
                  <a:srgbClr val="1F252C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1F252C"/>
                </a:solidFill>
                <a:latin typeface="Trebuchet MS"/>
                <a:cs typeface="Trebuchet MS"/>
              </a:rPr>
              <a:t>repetition</a:t>
            </a:r>
            <a:endParaRPr sz="3200">
              <a:latin typeface="Trebuchet MS"/>
              <a:cs typeface="Trebuchet MS"/>
            </a:endParaRPr>
          </a:p>
          <a:p>
            <a:pPr marL="527050" indent="-514350">
              <a:lnSpc>
                <a:spcPct val="100000"/>
              </a:lnSpc>
              <a:spcBef>
                <a:spcPts val="1395"/>
              </a:spcBef>
              <a:buAutoNum type="arabicPeriod"/>
              <a:tabLst>
                <a:tab pos="527050" algn="l"/>
              </a:tabLst>
            </a:pPr>
            <a:r>
              <a:rPr sz="3200" dirty="0">
                <a:solidFill>
                  <a:srgbClr val="1F252C"/>
                </a:solidFill>
                <a:latin typeface="Trebuchet MS"/>
                <a:cs typeface="Trebuchet MS"/>
              </a:rPr>
              <a:t>Check</a:t>
            </a:r>
            <a:r>
              <a:rPr sz="3200" spc="-100" dirty="0">
                <a:solidFill>
                  <a:srgbClr val="1F252C"/>
                </a:solidFill>
                <a:latin typeface="Trebuchet MS"/>
                <a:cs typeface="Trebuchet MS"/>
              </a:rPr>
              <a:t> </a:t>
            </a:r>
            <a:r>
              <a:rPr sz="3200" spc="-65" dirty="0">
                <a:solidFill>
                  <a:srgbClr val="1F252C"/>
                </a:solidFill>
                <a:latin typeface="Trebuchet MS"/>
                <a:cs typeface="Trebuchet MS"/>
              </a:rPr>
              <a:t>everything</a:t>
            </a:r>
            <a:r>
              <a:rPr sz="3200" spc="-95" dirty="0">
                <a:solidFill>
                  <a:srgbClr val="1F252C"/>
                </a:solidFill>
                <a:latin typeface="Trebuchet MS"/>
                <a:cs typeface="Trebuchet MS"/>
              </a:rPr>
              <a:t> </a:t>
            </a:r>
            <a:r>
              <a:rPr sz="3200" spc="-110" dirty="0">
                <a:solidFill>
                  <a:srgbClr val="1F252C"/>
                </a:solidFill>
                <a:latin typeface="Trebuchet MS"/>
                <a:cs typeface="Trebuchet MS"/>
              </a:rPr>
              <a:t>after</a:t>
            </a:r>
            <a:r>
              <a:rPr sz="3200" spc="-95" dirty="0">
                <a:solidFill>
                  <a:srgbClr val="1F252C"/>
                </a:solidFill>
                <a:latin typeface="Trebuchet MS"/>
                <a:cs typeface="Trebuchet MS"/>
              </a:rPr>
              <a:t> </a:t>
            </a:r>
            <a:r>
              <a:rPr sz="3200" spc="-20" dirty="0">
                <a:solidFill>
                  <a:srgbClr val="1F252C"/>
                </a:solidFill>
                <a:latin typeface="Trebuchet MS"/>
                <a:cs typeface="Trebuchet MS"/>
              </a:rPr>
              <a:t>even</a:t>
            </a:r>
            <a:r>
              <a:rPr sz="3200" spc="-105" dirty="0">
                <a:solidFill>
                  <a:srgbClr val="1F252C"/>
                </a:solidFill>
                <a:latin typeface="Trebuchet MS"/>
                <a:cs typeface="Trebuchet MS"/>
              </a:rPr>
              <a:t> the</a:t>
            </a:r>
            <a:r>
              <a:rPr sz="3200" spc="-100" dirty="0">
                <a:solidFill>
                  <a:srgbClr val="1F252C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1F252C"/>
                </a:solidFill>
                <a:latin typeface="Trebuchet MS"/>
                <a:cs typeface="Trebuchet MS"/>
              </a:rPr>
              <a:t>smallest</a:t>
            </a:r>
            <a:r>
              <a:rPr sz="3200" spc="-120" dirty="0">
                <a:solidFill>
                  <a:srgbClr val="1F252C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1F252C"/>
                </a:solidFill>
                <a:latin typeface="Trebuchet MS"/>
                <a:cs typeface="Trebuchet MS"/>
              </a:rPr>
              <a:t>change.</a:t>
            </a:r>
            <a:endParaRPr sz="3200">
              <a:latin typeface="Trebuchet MS"/>
              <a:cs typeface="Trebuchet MS"/>
            </a:endParaRPr>
          </a:p>
          <a:p>
            <a:pPr marL="527050" indent="-514350">
              <a:lnSpc>
                <a:spcPct val="100000"/>
              </a:lnSpc>
              <a:spcBef>
                <a:spcPts val="1395"/>
              </a:spcBef>
              <a:buAutoNum type="arabicPeriod"/>
              <a:tabLst>
                <a:tab pos="527050" algn="l"/>
              </a:tabLst>
            </a:pPr>
            <a:r>
              <a:rPr sz="3200" spc="70" dirty="0">
                <a:solidFill>
                  <a:srgbClr val="1F252C"/>
                </a:solidFill>
                <a:latin typeface="Trebuchet MS"/>
                <a:cs typeface="Trebuchet MS"/>
              </a:rPr>
              <a:t>Speak</a:t>
            </a:r>
            <a:r>
              <a:rPr sz="3200" spc="-145" dirty="0">
                <a:solidFill>
                  <a:srgbClr val="1F252C"/>
                </a:solidFill>
                <a:latin typeface="Trebuchet MS"/>
                <a:cs typeface="Trebuchet MS"/>
              </a:rPr>
              <a:t> </a:t>
            </a:r>
            <a:r>
              <a:rPr sz="3200" spc="-70" dirty="0">
                <a:solidFill>
                  <a:srgbClr val="1F252C"/>
                </a:solidFill>
                <a:latin typeface="Trebuchet MS"/>
                <a:cs typeface="Trebuchet MS"/>
              </a:rPr>
              <a:t>in</a:t>
            </a:r>
            <a:r>
              <a:rPr sz="3200" spc="-135" dirty="0">
                <a:solidFill>
                  <a:srgbClr val="1F252C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1F252C"/>
                </a:solidFill>
                <a:latin typeface="Trebuchet MS"/>
                <a:cs typeface="Trebuchet MS"/>
              </a:rPr>
              <a:t>an</a:t>
            </a:r>
            <a:r>
              <a:rPr sz="3200" spc="-145" dirty="0">
                <a:solidFill>
                  <a:srgbClr val="1F252C"/>
                </a:solidFill>
                <a:latin typeface="Trebuchet MS"/>
                <a:cs typeface="Trebuchet MS"/>
              </a:rPr>
              <a:t> </a:t>
            </a:r>
            <a:r>
              <a:rPr sz="3200" spc="-75" dirty="0">
                <a:solidFill>
                  <a:srgbClr val="1F252C"/>
                </a:solidFill>
                <a:latin typeface="Trebuchet MS"/>
                <a:cs typeface="Trebuchet MS"/>
              </a:rPr>
              <a:t>authentic</a:t>
            </a:r>
            <a:r>
              <a:rPr sz="3200" spc="-135" dirty="0">
                <a:solidFill>
                  <a:srgbClr val="1F252C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1F252C"/>
                </a:solidFill>
                <a:latin typeface="Trebuchet MS"/>
                <a:cs typeface="Trebuchet MS"/>
              </a:rPr>
              <a:t>voice.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058" y="457079"/>
            <a:ext cx="66357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7</a:t>
            </a:r>
            <a:r>
              <a:rPr spc="-235" dirty="0"/>
              <a:t> </a:t>
            </a:r>
            <a:r>
              <a:rPr spc="-85" dirty="0"/>
              <a:t>quick</a:t>
            </a:r>
            <a:r>
              <a:rPr spc="-215" dirty="0"/>
              <a:t> </a:t>
            </a:r>
            <a:r>
              <a:rPr spc="-20" dirty="0"/>
              <a:t>tips</a:t>
            </a:r>
            <a:r>
              <a:rPr spc="-220" dirty="0"/>
              <a:t> </a:t>
            </a:r>
            <a:r>
              <a:rPr spc="-120" dirty="0"/>
              <a:t>for</a:t>
            </a:r>
            <a:r>
              <a:rPr spc="-195" dirty="0"/>
              <a:t> </a:t>
            </a:r>
            <a:r>
              <a:rPr spc="-210" dirty="0"/>
              <a:t>better</a:t>
            </a:r>
            <a:r>
              <a:rPr spc="-215" dirty="0"/>
              <a:t> </a:t>
            </a:r>
            <a:r>
              <a:rPr spc="-70" dirty="0"/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3345508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0" y="1431036"/>
            <a:ext cx="7464552" cy="39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821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2188825" y="0"/>
                </a:moveTo>
                <a:lnTo>
                  <a:pt x="0" y="0"/>
                </a:lnTo>
                <a:lnTo>
                  <a:pt x="0" y="6858000"/>
                </a:lnTo>
                <a:lnTo>
                  <a:pt x="12188825" y="6858000"/>
                </a:lnTo>
                <a:lnTo>
                  <a:pt x="1218882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50703" y="5140070"/>
            <a:ext cx="1738122" cy="171792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461885" y="-47770"/>
            <a:ext cx="4726940" cy="4414520"/>
            <a:chOff x="7462519" y="0"/>
            <a:chExt cx="4726940" cy="44145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19413" y="0"/>
              <a:ext cx="3669537" cy="32129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2519" y="0"/>
              <a:ext cx="4437126" cy="441413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4708" y="349707"/>
            <a:ext cx="29984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80" dirty="0"/>
              <a:t>Homework</a:t>
            </a:r>
            <a:endParaRPr sz="4800" dirty="0"/>
          </a:p>
        </p:txBody>
      </p:sp>
      <p:sp>
        <p:nvSpPr>
          <p:cNvPr id="8" name="object 8"/>
          <p:cNvSpPr txBox="1"/>
          <p:nvPr/>
        </p:nvSpPr>
        <p:spPr>
          <a:xfrm>
            <a:off x="719444" y="2554780"/>
            <a:ext cx="9125547" cy="13163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55" dirty="0">
                <a:solidFill>
                  <a:schemeClr val="bg1"/>
                </a:solidFill>
                <a:latin typeface="Trebuchet MS"/>
                <a:cs typeface="Trebuchet MS"/>
              </a:rPr>
              <a:t>Assignment</a:t>
            </a:r>
            <a:endParaRPr sz="4000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25400">
              <a:lnSpc>
                <a:spcPct val="100000"/>
              </a:lnSpc>
              <a:spcBef>
                <a:spcPts val="1985"/>
              </a:spcBef>
            </a:pPr>
            <a:r>
              <a:rPr sz="2800" spc="-20" dirty="0">
                <a:solidFill>
                  <a:schemeClr val="bg1"/>
                </a:solidFill>
                <a:latin typeface="Trebuchet MS"/>
                <a:cs typeface="Trebuchet MS"/>
              </a:rPr>
              <a:t>Define</a:t>
            </a:r>
            <a:r>
              <a:rPr sz="2800" spc="-10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chemeClr val="bg1"/>
                </a:solidFill>
                <a:latin typeface="Trebuchet MS"/>
                <a:cs typeface="Trebuchet MS"/>
              </a:rPr>
              <a:t>at</a:t>
            </a:r>
            <a:r>
              <a:rPr sz="2800" spc="-10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Trebuchet MS"/>
                <a:cs typeface="Trebuchet MS"/>
              </a:rPr>
              <a:t>least</a:t>
            </a:r>
            <a:r>
              <a:rPr sz="2800" spc="-10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chemeClr val="bg1"/>
                </a:solidFill>
                <a:latin typeface="Trebuchet MS"/>
                <a:cs typeface="Trebuchet MS"/>
              </a:rPr>
              <a:t>one</a:t>
            </a:r>
            <a:r>
              <a:rPr sz="2800" spc="-9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chemeClr val="bg1"/>
                </a:solidFill>
                <a:latin typeface="Trebuchet MS"/>
                <a:cs typeface="Trebuchet MS"/>
              </a:rPr>
              <a:t>pattern</a:t>
            </a:r>
            <a:r>
              <a:rPr sz="2800" spc="-12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chemeClr val="bg1"/>
                </a:solidFill>
                <a:latin typeface="Trebuchet MS"/>
                <a:cs typeface="Trebuchet MS"/>
              </a:rPr>
              <a:t>in</a:t>
            </a:r>
            <a:r>
              <a:rPr sz="2800" spc="-8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chemeClr val="bg1"/>
                </a:solidFill>
                <a:latin typeface="Trebuchet MS"/>
                <a:cs typeface="Trebuchet MS"/>
              </a:rPr>
              <a:t>a</a:t>
            </a:r>
            <a:r>
              <a:rPr sz="2800" spc="-9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chemeClr val="bg1"/>
                </a:solidFill>
                <a:latin typeface="Trebuchet MS"/>
                <a:cs typeface="Trebuchet MS"/>
              </a:rPr>
              <a:t>Bulgarian</a:t>
            </a:r>
            <a:r>
              <a:rPr sz="2800" spc="-12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Trebuchet MS"/>
                <a:cs typeface="Trebuchet MS"/>
              </a:rPr>
              <a:t>advertising.</a:t>
            </a:r>
            <a:endParaRPr sz="28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43419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7353" y="1973135"/>
            <a:ext cx="9792970" cy="3611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190" marR="559435" indent="-365125">
              <a:lnSpc>
                <a:spcPct val="105100"/>
              </a:lnSpc>
              <a:spcBef>
                <a:spcPts val="100"/>
              </a:spcBef>
              <a:buClr>
                <a:srgbClr val="3E4D58"/>
              </a:buClr>
              <a:buSzPct val="96428"/>
              <a:buFont typeface="Calibri"/>
              <a:buChar char="-"/>
              <a:tabLst>
                <a:tab pos="377190" algn="l"/>
              </a:tabLst>
            </a:pPr>
            <a:r>
              <a:rPr sz="2800" spc="70" dirty="0">
                <a:solidFill>
                  <a:srgbClr val="3E4D58"/>
                </a:solidFill>
                <a:latin typeface="Trebuchet MS"/>
                <a:cs typeface="Trebuchet MS"/>
              </a:rPr>
              <a:t>Just</a:t>
            </a:r>
            <a:r>
              <a:rPr sz="2800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3E4D58"/>
                </a:solidFill>
                <a:latin typeface="Trebuchet MS"/>
                <a:cs typeface="Trebuchet MS"/>
              </a:rPr>
              <a:t>like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3E4D58"/>
                </a:solidFill>
                <a:latin typeface="Trebuchet MS"/>
                <a:cs typeface="Trebuchet MS"/>
              </a:rPr>
              <a:t>there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3E4D58"/>
                </a:solidFill>
                <a:latin typeface="Trebuchet MS"/>
                <a:cs typeface="Trebuchet MS"/>
              </a:rPr>
              <a:t>are</a:t>
            </a:r>
            <a:r>
              <a:rPr sz="2800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35" dirty="0">
                <a:solidFill>
                  <a:srgbClr val="3E4D58"/>
                </a:solidFill>
                <a:latin typeface="Trebuchet MS"/>
                <a:cs typeface="Trebuchet MS"/>
              </a:rPr>
              <a:t>patterns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3E4D58"/>
                </a:solidFill>
                <a:latin typeface="Trebuchet MS"/>
                <a:cs typeface="Trebuchet MS"/>
              </a:rPr>
              <a:t>in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30" dirty="0">
                <a:solidFill>
                  <a:srgbClr val="3E4D58"/>
                </a:solidFill>
                <a:latin typeface="Trebuchet MS"/>
                <a:cs typeface="Trebuchet MS"/>
              </a:rPr>
              <a:t>thinking</a:t>
            </a:r>
            <a:r>
              <a:rPr sz="2800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of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3E4D58"/>
                </a:solidFill>
                <a:latin typeface="Trebuchet MS"/>
                <a:cs typeface="Trebuchet MS"/>
              </a:rPr>
              <a:t>ideas,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3E4D58"/>
                </a:solidFill>
                <a:latin typeface="Trebuchet MS"/>
                <a:cs typeface="Trebuchet MS"/>
              </a:rPr>
              <a:t>there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3E4D58"/>
                </a:solidFill>
                <a:latin typeface="Trebuchet MS"/>
                <a:cs typeface="Trebuchet MS"/>
              </a:rPr>
              <a:t>are </a:t>
            </a:r>
            <a:r>
              <a:rPr sz="2800" spc="-35" dirty="0">
                <a:solidFill>
                  <a:srgbClr val="3E4D58"/>
                </a:solidFill>
                <a:latin typeface="Trebuchet MS"/>
                <a:cs typeface="Trebuchet MS"/>
              </a:rPr>
              <a:t>patterns</a:t>
            </a:r>
            <a:r>
              <a:rPr sz="2800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3E4D58"/>
                </a:solidFill>
                <a:latin typeface="Trebuchet MS"/>
                <a:cs typeface="Trebuchet MS"/>
              </a:rPr>
              <a:t>in</a:t>
            </a:r>
            <a:r>
              <a:rPr sz="2800" spc="-15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30" dirty="0">
                <a:solidFill>
                  <a:srgbClr val="3E4D58"/>
                </a:solidFill>
                <a:latin typeface="Trebuchet MS"/>
                <a:cs typeface="Trebuchet MS"/>
              </a:rPr>
              <a:t>defining</a:t>
            </a:r>
            <a:r>
              <a:rPr sz="2800" spc="-15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3E4D58"/>
                </a:solidFill>
                <a:latin typeface="Trebuchet MS"/>
                <a:cs typeface="Trebuchet MS"/>
              </a:rPr>
              <a:t>brand</a:t>
            </a:r>
            <a:r>
              <a:rPr sz="2800" spc="-14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personality.</a:t>
            </a:r>
            <a:endParaRPr sz="2800" dirty="0">
              <a:latin typeface="Trebuchet MS"/>
              <a:cs typeface="Trebuchet MS"/>
            </a:endParaRPr>
          </a:p>
          <a:p>
            <a:pPr marL="377190" marR="5080" indent="-365125">
              <a:lnSpc>
                <a:spcPct val="105000"/>
              </a:lnSpc>
              <a:buSzPct val="96428"/>
              <a:buFont typeface="Calibri"/>
              <a:buChar char="-"/>
              <a:tabLst>
                <a:tab pos="377190" algn="l"/>
              </a:tabLst>
            </a:pP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They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helps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155" dirty="0">
                <a:solidFill>
                  <a:srgbClr val="3E4D58"/>
                </a:solidFill>
                <a:latin typeface="Trebuchet MS"/>
                <a:cs typeface="Trebuchet MS"/>
              </a:rPr>
              <a:t>us</a:t>
            </a:r>
            <a:r>
              <a:rPr sz="2800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get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3E4D58"/>
                </a:solidFill>
                <a:latin typeface="Trebuchet MS"/>
                <a:cs typeface="Trebuchet MS"/>
              </a:rPr>
              <a:t>to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know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our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3E4D58"/>
                </a:solidFill>
                <a:latin typeface="Trebuchet MS"/>
                <a:cs typeface="Trebuchet MS"/>
              </a:rPr>
              <a:t>brand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and</a:t>
            </a:r>
            <a:r>
              <a:rPr sz="2800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how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75" dirty="0">
                <a:solidFill>
                  <a:srgbClr val="3E4D58"/>
                </a:solidFill>
                <a:latin typeface="Trebuchet MS"/>
                <a:cs typeface="Trebuchet MS"/>
              </a:rPr>
              <a:t>it</a:t>
            </a:r>
            <a:r>
              <a:rPr sz="2800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3E4D58"/>
                </a:solidFill>
                <a:latin typeface="Trebuchet MS"/>
                <a:cs typeface="Trebuchet MS"/>
              </a:rPr>
              <a:t>differs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3E4D58"/>
                </a:solidFill>
                <a:latin typeface="Trebuchet MS"/>
                <a:cs typeface="Trebuchet MS"/>
              </a:rPr>
              <a:t>from </a:t>
            </a:r>
            <a:r>
              <a:rPr sz="2800" spc="-95" dirty="0">
                <a:solidFill>
                  <a:srgbClr val="3E4D58"/>
                </a:solidFill>
                <a:latin typeface="Trebuchet MS"/>
                <a:cs typeface="Trebuchet MS"/>
              </a:rPr>
              <a:t>the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others.</a:t>
            </a:r>
            <a:endParaRPr sz="2800" dirty="0">
              <a:latin typeface="Trebuchet MS"/>
              <a:cs typeface="Trebuchet MS"/>
            </a:endParaRPr>
          </a:p>
          <a:p>
            <a:pPr marL="376555" indent="-363855">
              <a:lnSpc>
                <a:spcPct val="100000"/>
              </a:lnSpc>
              <a:spcBef>
                <a:spcPts val="170"/>
              </a:spcBef>
              <a:buSzPct val="96428"/>
              <a:buFont typeface="Calibri"/>
              <a:buChar char="-"/>
              <a:tabLst>
                <a:tab pos="376555" algn="l"/>
              </a:tabLst>
            </a:pP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It</a:t>
            </a:r>
            <a:r>
              <a:rPr sz="2800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helps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3E4D58"/>
                </a:solidFill>
                <a:latin typeface="Trebuchet MS"/>
                <a:cs typeface="Trebuchet MS"/>
              </a:rPr>
              <a:t>people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3E4D58"/>
                </a:solidFill>
                <a:latin typeface="Trebuchet MS"/>
                <a:cs typeface="Trebuchet MS"/>
              </a:rPr>
              <a:t>define</a:t>
            </a:r>
            <a:r>
              <a:rPr sz="2800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our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3E4D58"/>
                </a:solidFill>
                <a:latin typeface="Trebuchet MS"/>
                <a:cs typeface="Trebuchet MS"/>
              </a:rPr>
              <a:t>brand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and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80" dirty="0">
                <a:solidFill>
                  <a:srgbClr val="3E4D58"/>
                </a:solidFill>
                <a:latin typeface="Trebuchet MS"/>
                <a:cs typeface="Trebuchet MS"/>
              </a:rPr>
              <a:t>put</a:t>
            </a:r>
            <a:r>
              <a:rPr sz="2800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65" dirty="0">
                <a:solidFill>
                  <a:srgbClr val="3E4D58"/>
                </a:solidFill>
                <a:latin typeface="Trebuchet MS"/>
                <a:cs typeface="Trebuchet MS"/>
              </a:rPr>
              <a:t>it</a:t>
            </a:r>
            <a:r>
              <a:rPr sz="2800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65" dirty="0">
                <a:solidFill>
                  <a:srgbClr val="3E4D58"/>
                </a:solidFill>
                <a:latin typeface="Trebuchet MS"/>
                <a:cs typeface="Trebuchet MS"/>
              </a:rPr>
              <a:t>in</a:t>
            </a:r>
            <a:r>
              <a:rPr sz="2800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a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3E4D58"/>
                </a:solidFill>
                <a:latin typeface="Trebuchet MS"/>
                <a:cs typeface="Trebuchet MS"/>
              </a:rPr>
              <a:t>certain</a:t>
            </a:r>
            <a:r>
              <a:rPr sz="2800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3E4D58"/>
                </a:solidFill>
                <a:latin typeface="Trebuchet MS"/>
                <a:cs typeface="Trebuchet MS"/>
              </a:rPr>
              <a:t>“box”.</a:t>
            </a:r>
            <a:endParaRPr sz="2800" dirty="0">
              <a:latin typeface="Trebuchet MS"/>
              <a:cs typeface="Trebuchet MS"/>
            </a:endParaRPr>
          </a:p>
          <a:p>
            <a:pPr marL="376555" indent="-363855">
              <a:lnSpc>
                <a:spcPct val="100000"/>
              </a:lnSpc>
              <a:spcBef>
                <a:spcPts val="170"/>
              </a:spcBef>
              <a:buSzPct val="96428"/>
              <a:buFont typeface="Calibri"/>
              <a:buChar char="-"/>
              <a:tabLst>
                <a:tab pos="376555" algn="l"/>
              </a:tabLst>
            </a:pP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Once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you</a:t>
            </a:r>
            <a:r>
              <a:rPr sz="2800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3E4D58"/>
                </a:solidFill>
                <a:latin typeface="Trebuchet MS"/>
                <a:cs typeface="Trebuchet MS"/>
              </a:rPr>
              <a:t>define</a:t>
            </a:r>
            <a:r>
              <a:rPr sz="2800" spc="-14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3E4D58"/>
                </a:solidFill>
                <a:latin typeface="Trebuchet MS"/>
                <a:cs typeface="Trebuchet MS"/>
              </a:rPr>
              <a:t>your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40" dirty="0">
                <a:solidFill>
                  <a:srgbClr val="3E4D58"/>
                </a:solidFill>
                <a:latin typeface="Trebuchet MS"/>
                <a:cs typeface="Trebuchet MS"/>
              </a:rPr>
              <a:t>brand’s</a:t>
            </a:r>
            <a:r>
              <a:rPr sz="2800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35" dirty="0">
                <a:solidFill>
                  <a:srgbClr val="3E4D58"/>
                </a:solidFill>
                <a:latin typeface="Trebuchet MS"/>
                <a:cs typeface="Trebuchet MS"/>
              </a:rPr>
              <a:t>personality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75" dirty="0">
                <a:solidFill>
                  <a:srgbClr val="3E4D58"/>
                </a:solidFill>
                <a:latin typeface="Trebuchet MS"/>
                <a:cs typeface="Trebuchet MS"/>
              </a:rPr>
              <a:t>it</a:t>
            </a:r>
            <a:r>
              <a:rPr sz="2800" spc="-15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14" dirty="0">
                <a:solidFill>
                  <a:srgbClr val="3E4D58"/>
                </a:solidFill>
                <a:latin typeface="Trebuchet MS"/>
                <a:cs typeface="Trebuchet MS"/>
              </a:rPr>
              <a:t>will</a:t>
            </a:r>
            <a:r>
              <a:rPr sz="2800" spc="-15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be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easier</a:t>
            </a:r>
            <a:r>
              <a:rPr sz="2800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3E4D58"/>
                </a:solidFill>
                <a:latin typeface="Trebuchet MS"/>
                <a:cs typeface="Trebuchet MS"/>
              </a:rPr>
              <a:t>to</a:t>
            </a:r>
            <a:endParaRPr sz="2800" dirty="0">
              <a:latin typeface="Trebuchet MS"/>
              <a:cs typeface="Trebuchet MS"/>
            </a:endParaRPr>
          </a:p>
          <a:p>
            <a:pPr marL="377190">
              <a:lnSpc>
                <a:spcPct val="100000"/>
              </a:lnSpc>
              <a:spcBef>
                <a:spcPts val="165"/>
              </a:spcBef>
            </a:pPr>
            <a:r>
              <a:rPr sz="2800" spc="-60" dirty="0">
                <a:solidFill>
                  <a:srgbClr val="3E4D58"/>
                </a:solidFill>
                <a:latin typeface="Trebuchet MS"/>
                <a:cs typeface="Trebuchet MS"/>
              </a:rPr>
              <a:t>define</a:t>
            </a:r>
            <a:r>
              <a:rPr sz="2800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3E4D58"/>
                </a:solidFill>
                <a:latin typeface="Trebuchet MS"/>
                <a:cs typeface="Trebuchet MS"/>
              </a:rPr>
              <a:t>tone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of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0" dirty="0">
                <a:solidFill>
                  <a:srgbClr val="3E4D58"/>
                </a:solidFill>
                <a:latin typeface="Trebuchet MS"/>
                <a:cs typeface="Trebuchet MS"/>
              </a:rPr>
              <a:t>voice,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3E4D58"/>
                </a:solidFill>
                <a:latin typeface="Trebuchet MS"/>
                <a:cs typeface="Trebuchet MS"/>
              </a:rPr>
              <a:t>brand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70" dirty="0">
                <a:solidFill>
                  <a:srgbClr val="3E4D58"/>
                </a:solidFill>
                <a:latin typeface="Trebuchet MS"/>
                <a:cs typeface="Trebuchet MS"/>
              </a:rPr>
              <a:t>mission</a:t>
            </a:r>
            <a:r>
              <a:rPr sz="2800" spc="-114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45" dirty="0">
                <a:solidFill>
                  <a:srgbClr val="3E4D58"/>
                </a:solidFill>
                <a:latin typeface="Trebuchet MS"/>
                <a:cs typeface="Trebuchet MS"/>
              </a:rPr>
              <a:t>&amp;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3E4D58"/>
                </a:solidFill>
                <a:latin typeface="Trebuchet MS"/>
                <a:cs typeface="Trebuchet MS"/>
              </a:rPr>
              <a:t>find</a:t>
            </a:r>
            <a:r>
              <a:rPr sz="2800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inspiration.</a:t>
            </a:r>
            <a:endParaRPr sz="2800" dirty="0">
              <a:latin typeface="Trebuchet MS"/>
              <a:cs typeface="Trebuchet MS"/>
            </a:endParaRPr>
          </a:p>
          <a:p>
            <a:pPr marL="376555" indent="-363855">
              <a:lnSpc>
                <a:spcPct val="100000"/>
              </a:lnSpc>
              <a:spcBef>
                <a:spcPts val="170"/>
              </a:spcBef>
              <a:buSzPct val="96428"/>
              <a:buFont typeface="Calibri"/>
              <a:buChar char="-"/>
              <a:tabLst>
                <a:tab pos="376555" algn="l"/>
              </a:tabLst>
            </a:pP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Brand</a:t>
            </a:r>
            <a:r>
              <a:rPr sz="2800" spc="-10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Archetypes</a:t>
            </a:r>
            <a:r>
              <a:rPr sz="2800" spc="-9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can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be</a:t>
            </a:r>
            <a:r>
              <a:rPr sz="2800" spc="-10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mixed.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4453" y="505715"/>
            <a:ext cx="987552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95"/>
              </a:spcBef>
            </a:pPr>
            <a:r>
              <a:rPr lang="en-US" sz="4000" spc="-130" dirty="0" smtClean="0"/>
              <a:t>BRAND Archetypes</a:t>
            </a:r>
            <a:br>
              <a:rPr lang="en-US" sz="4000" spc="-130" dirty="0" smtClean="0"/>
            </a:br>
            <a:r>
              <a:rPr sz="4000" spc="-130" dirty="0" smtClean="0"/>
              <a:t>What</a:t>
            </a:r>
            <a:r>
              <a:rPr sz="4000" spc="-200" dirty="0" smtClean="0"/>
              <a:t> </a:t>
            </a:r>
            <a:r>
              <a:rPr sz="4000" spc="85" dirty="0"/>
              <a:t>is</a:t>
            </a:r>
            <a:r>
              <a:rPr sz="4000" spc="-185" dirty="0"/>
              <a:t> </a:t>
            </a:r>
            <a:r>
              <a:rPr sz="4000" spc="-165" dirty="0"/>
              <a:t>that</a:t>
            </a:r>
            <a:r>
              <a:rPr sz="4000" spc="-185" dirty="0"/>
              <a:t> </a:t>
            </a:r>
            <a:r>
              <a:rPr sz="4000" spc="-235" dirty="0"/>
              <a:t>&amp;</a:t>
            </a:r>
            <a:r>
              <a:rPr sz="4000" spc="-195" dirty="0"/>
              <a:t> </a:t>
            </a:r>
            <a:r>
              <a:rPr sz="4000" spc="-190" dirty="0"/>
              <a:t>why</a:t>
            </a:r>
            <a:r>
              <a:rPr sz="4000" spc="-200" dirty="0"/>
              <a:t> </a:t>
            </a:r>
            <a:r>
              <a:rPr sz="4000" spc="85" dirty="0"/>
              <a:t>is</a:t>
            </a:r>
            <a:r>
              <a:rPr sz="4000" spc="-195" dirty="0"/>
              <a:t> </a:t>
            </a:r>
            <a:r>
              <a:rPr sz="4000" spc="-204" dirty="0"/>
              <a:t>it</a:t>
            </a:r>
            <a:r>
              <a:rPr sz="4000" spc="-190" dirty="0"/>
              <a:t> </a:t>
            </a:r>
            <a:r>
              <a:rPr sz="4000" spc="-45" dirty="0"/>
              <a:t>important?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3514708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24775"/>
            <a:ext cx="12188825" cy="5733415"/>
            <a:chOff x="0" y="1124775"/>
            <a:chExt cx="12188825" cy="57334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3768" y="1556753"/>
              <a:ext cx="4280789" cy="42807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3790" y="1556753"/>
              <a:ext cx="4280789" cy="428078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2579" y="476607"/>
            <a:ext cx="987552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95"/>
              </a:spcBef>
            </a:pPr>
            <a:r>
              <a:rPr sz="4000" spc="-65" dirty="0">
                <a:solidFill>
                  <a:schemeClr val="accent6"/>
                </a:solidFill>
              </a:rPr>
              <a:t>Brand</a:t>
            </a:r>
            <a:r>
              <a:rPr sz="4000" spc="-215" dirty="0">
                <a:solidFill>
                  <a:schemeClr val="accent6"/>
                </a:solidFill>
              </a:rPr>
              <a:t> </a:t>
            </a:r>
            <a:r>
              <a:rPr sz="4000" spc="-55" dirty="0">
                <a:solidFill>
                  <a:schemeClr val="accent6"/>
                </a:solidFill>
              </a:rPr>
              <a:t>Archetypes</a:t>
            </a:r>
            <a:endParaRPr sz="40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641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24775"/>
            <a:ext cx="12188825" cy="5733415"/>
            <a:chOff x="0" y="1124775"/>
            <a:chExt cx="12188825" cy="57334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130" y="1484833"/>
              <a:ext cx="4679950" cy="46799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2169" y="1484833"/>
              <a:ext cx="4679950" cy="46799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2158" y="556817"/>
            <a:ext cx="987552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95"/>
              </a:spcBef>
            </a:pPr>
            <a:r>
              <a:rPr sz="4000" spc="-65" dirty="0">
                <a:solidFill>
                  <a:schemeClr val="accent6"/>
                </a:solidFill>
              </a:rPr>
              <a:t>Brand</a:t>
            </a:r>
            <a:r>
              <a:rPr sz="4000" spc="-215" dirty="0">
                <a:solidFill>
                  <a:schemeClr val="accent6"/>
                </a:solidFill>
              </a:rPr>
              <a:t> </a:t>
            </a:r>
            <a:r>
              <a:rPr sz="4000" spc="-55" dirty="0">
                <a:solidFill>
                  <a:schemeClr val="accent6"/>
                </a:solidFill>
              </a:rPr>
              <a:t>Archetypes</a:t>
            </a:r>
            <a:endParaRPr sz="40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80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4106" y="-761"/>
            <a:ext cx="3204845" cy="3205480"/>
          </a:xfrm>
          <a:custGeom>
            <a:avLst/>
            <a:gdLst/>
            <a:ahLst/>
            <a:cxnLst/>
            <a:rect l="l" t="t" r="r" b="b"/>
            <a:pathLst>
              <a:path w="3204845" h="3205480">
                <a:moveTo>
                  <a:pt x="0" y="0"/>
                </a:moveTo>
                <a:lnTo>
                  <a:pt x="354" y="48947"/>
                </a:lnTo>
                <a:lnTo>
                  <a:pt x="1416" y="96961"/>
                </a:lnTo>
                <a:lnTo>
                  <a:pt x="3179" y="144799"/>
                </a:lnTo>
                <a:lnTo>
                  <a:pt x="5639" y="192457"/>
                </a:lnTo>
                <a:lnTo>
                  <a:pt x="8790" y="239928"/>
                </a:lnTo>
                <a:lnTo>
                  <a:pt x="12628" y="287208"/>
                </a:lnTo>
                <a:lnTo>
                  <a:pt x="17148" y="334293"/>
                </a:lnTo>
                <a:lnTo>
                  <a:pt x="22344" y="381176"/>
                </a:lnTo>
                <a:lnTo>
                  <a:pt x="28213" y="427854"/>
                </a:lnTo>
                <a:lnTo>
                  <a:pt x="34748" y="474321"/>
                </a:lnTo>
                <a:lnTo>
                  <a:pt x="41945" y="520572"/>
                </a:lnTo>
                <a:lnTo>
                  <a:pt x="49799" y="566603"/>
                </a:lnTo>
                <a:lnTo>
                  <a:pt x="58305" y="612408"/>
                </a:lnTo>
                <a:lnTo>
                  <a:pt x="67459" y="657983"/>
                </a:lnTo>
                <a:lnTo>
                  <a:pt x="77254" y="703322"/>
                </a:lnTo>
                <a:lnTo>
                  <a:pt x="87686" y="748420"/>
                </a:lnTo>
                <a:lnTo>
                  <a:pt x="98751" y="793273"/>
                </a:lnTo>
                <a:lnTo>
                  <a:pt x="110442" y="837876"/>
                </a:lnTo>
                <a:lnTo>
                  <a:pt x="122756" y="882223"/>
                </a:lnTo>
                <a:lnTo>
                  <a:pt x="135688" y="926310"/>
                </a:lnTo>
                <a:lnTo>
                  <a:pt x="149231" y="970132"/>
                </a:lnTo>
                <a:lnTo>
                  <a:pt x="163382" y="1013683"/>
                </a:lnTo>
                <a:lnTo>
                  <a:pt x="178136" y="1056959"/>
                </a:lnTo>
                <a:lnTo>
                  <a:pt x="193487" y="1099955"/>
                </a:lnTo>
                <a:lnTo>
                  <a:pt x="209430" y="1142666"/>
                </a:lnTo>
                <a:lnTo>
                  <a:pt x="225961" y="1185087"/>
                </a:lnTo>
                <a:lnTo>
                  <a:pt x="243075" y="1227213"/>
                </a:lnTo>
                <a:lnTo>
                  <a:pt x="260766" y="1269039"/>
                </a:lnTo>
                <a:lnTo>
                  <a:pt x="279030" y="1310559"/>
                </a:lnTo>
                <a:lnTo>
                  <a:pt x="297861" y="1351770"/>
                </a:lnTo>
                <a:lnTo>
                  <a:pt x="317256" y="1392666"/>
                </a:lnTo>
                <a:lnTo>
                  <a:pt x="337208" y="1433243"/>
                </a:lnTo>
                <a:lnTo>
                  <a:pt x="357713" y="1473494"/>
                </a:lnTo>
                <a:lnTo>
                  <a:pt x="378766" y="1513416"/>
                </a:lnTo>
                <a:lnTo>
                  <a:pt x="400361" y="1553003"/>
                </a:lnTo>
                <a:lnTo>
                  <a:pt x="422495" y="1592250"/>
                </a:lnTo>
                <a:lnTo>
                  <a:pt x="445162" y="1631153"/>
                </a:lnTo>
                <a:lnTo>
                  <a:pt x="468357" y="1669706"/>
                </a:lnTo>
                <a:lnTo>
                  <a:pt x="492075" y="1707905"/>
                </a:lnTo>
                <a:lnTo>
                  <a:pt x="516311" y="1745744"/>
                </a:lnTo>
                <a:lnTo>
                  <a:pt x="541060" y="1783219"/>
                </a:lnTo>
                <a:lnTo>
                  <a:pt x="566317" y="1820324"/>
                </a:lnTo>
                <a:lnTo>
                  <a:pt x="592078" y="1857055"/>
                </a:lnTo>
                <a:lnTo>
                  <a:pt x="618337" y="1893407"/>
                </a:lnTo>
                <a:lnTo>
                  <a:pt x="645089" y="1929374"/>
                </a:lnTo>
                <a:lnTo>
                  <a:pt x="672330" y="1964953"/>
                </a:lnTo>
                <a:lnTo>
                  <a:pt x="700054" y="2000136"/>
                </a:lnTo>
                <a:lnTo>
                  <a:pt x="728257" y="2034921"/>
                </a:lnTo>
                <a:lnTo>
                  <a:pt x="756933" y="2069302"/>
                </a:lnTo>
                <a:lnTo>
                  <a:pt x="786078" y="2103274"/>
                </a:lnTo>
                <a:lnTo>
                  <a:pt x="815686" y="2136831"/>
                </a:lnTo>
                <a:lnTo>
                  <a:pt x="845753" y="2169970"/>
                </a:lnTo>
                <a:lnTo>
                  <a:pt x="876274" y="2202685"/>
                </a:lnTo>
                <a:lnTo>
                  <a:pt x="907243" y="2234971"/>
                </a:lnTo>
                <a:lnTo>
                  <a:pt x="938656" y="2266822"/>
                </a:lnTo>
                <a:lnTo>
                  <a:pt x="970508" y="2298236"/>
                </a:lnTo>
                <a:lnTo>
                  <a:pt x="1002794" y="2329205"/>
                </a:lnTo>
                <a:lnTo>
                  <a:pt x="1035509" y="2359726"/>
                </a:lnTo>
                <a:lnTo>
                  <a:pt x="1068648" y="2389793"/>
                </a:lnTo>
                <a:lnTo>
                  <a:pt x="1102205" y="2419401"/>
                </a:lnTo>
                <a:lnTo>
                  <a:pt x="1136177" y="2448546"/>
                </a:lnTo>
                <a:lnTo>
                  <a:pt x="1170558" y="2477222"/>
                </a:lnTo>
                <a:lnTo>
                  <a:pt x="1205343" y="2505425"/>
                </a:lnTo>
                <a:lnTo>
                  <a:pt x="1240526" y="2533149"/>
                </a:lnTo>
                <a:lnTo>
                  <a:pt x="1276105" y="2560390"/>
                </a:lnTo>
                <a:lnTo>
                  <a:pt x="1312072" y="2587142"/>
                </a:lnTo>
                <a:lnTo>
                  <a:pt x="1348424" y="2613401"/>
                </a:lnTo>
                <a:lnTo>
                  <a:pt x="1385155" y="2639162"/>
                </a:lnTo>
                <a:lnTo>
                  <a:pt x="1422260" y="2664419"/>
                </a:lnTo>
                <a:lnTo>
                  <a:pt x="1459735" y="2689168"/>
                </a:lnTo>
                <a:lnTo>
                  <a:pt x="1497574" y="2713404"/>
                </a:lnTo>
                <a:lnTo>
                  <a:pt x="1535773" y="2737122"/>
                </a:lnTo>
                <a:lnTo>
                  <a:pt x="1574326" y="2760317"/>
                </a:lnTo>
                <a:lnTo>
                  <a:pt x="1613229" y="2782984"/>
                </a:lnTo>
                <a:lnTo>
                  <a:pt x="1652476" y="2805118"/>
                </a:lnTo>
                <a:lnTo>
                  <a:pt x="1692063" y="2826713"/>
                </a:lnTo>
                <a:lnTo>
                  <a:pt x="1731985" y="2847766"/>
                </a:lnTo>
                <a:lnTo>
                  <a:pt x="1772236" y="2868271"/>
                </a:lnTo>
                <a:lnTo>
                  <a:pt x="1812813" y="2888223"/>
                </a:lnTo>
                <a:lnTo>
                  <a:pt x="1853709" y="2907618"/>
                </a:lnTo>
                <a:lnTo>
                  <a:pt x="1894920" y="2926449"/>
                </a:lnTo>
                <a:lnTo>
                  <a:pt x="1936440" y="2944713"/>
                </a:lnTo>
                <a:lnTo>
                  <a:pt x="1978266" y="2962404"/>
                </a:lnTo>
                <a:lnTo>
                  <a:pt x="2020392" y="2979518"/>
                </a:lnTo>
                <a:lnTo>
                  <a:pt x="2062813" y="2996049"/>
                </a:lnTo>
                <a:lnTo>
                  <a:pt x="2105524" y="3011992"/>
                </a:lnTo>
                <a:lnTo>
                  <a:pt x="2148520" y="3027343"/>
                </a:lnTo>
                <a:lnTo>
                  <a:pt x="2191796" y="3042097"/>
                </a:lnTo>
                <a:lnTo>
                  <a:pt x="2235347" y="3056248"/>
                </a:lnTo>
                <a:lnTo>
                  <a:pt x="2279169" y="3069791"/>
                </a:lnTo>
                <a:lnTo>
                  <a:pt x="2323256" y="3082723"/>
                </a:lnTo>
                <a:lnTo>
                  <a:pt x="2367603" y="3095037"/>
                </a:lnTo>
                <a:lnTo>
                  <a:pt x="2412206" y="3106728"/>
                </a:lnTo>
                <a:lnTo>
                  <a:pt x="2457059" y="3117793"/>
                </a:lnTo>
                <a:lnTo>
                  <a:pt x="2502157" y="3128225"/>
                </a:lnTo>
                <a:lnTo>
                  <a:pt x="2547496" y="3138020"/>
                </a:lnTo>
                <a:lnTo>
                  <a:pt x="2593071" y="3147174"/>
                </a:lnTo>
                <a:lnTo>
                  <a:pt x="2638876" y="3155680"/>
                </a:lnTo>
                <a:lnTo>
                  <a:pt x="2684907" y="3163534"/>
                </a:lnTo>
                <a:lnTo>
                  <a:pt x="2731158" y="3170731"/>
                </a:lnTo>
                <a:lnTo>
                  <a:pt x="2777625" y="3177266"/>
                </a:lnTo>
                <a:lnTo>
                  <a:pt x="2824303" y="3183135"/>
                </a:lnTo>
                <a:lnTo>
                  <a:pt x="2871186" y="3188331"/>
                </a:lnTo>
                <a:lnTo>
                  <a:pt x="2918271" y="3192851"/>
                </a:lnTo>
                <a:lnTo>
                  <a:pt x="2965551" y="3196689"/>
                </a:lnTo>
                <a:lnTo>
                  <a:pt x="3013022" y="3199840"/>
                </a:lnTo>
                <a:lnTo>
                  <a:pt x="3060680" y="3202300"/>
                </a:lnTo>
                <a:lnTo>
                  <a:pt x="3108518" y="3204063"/>
                </a:lnTo>
                <a:lnTo>
                  <a:pt x="3156532" y="3205125"/>
                </a:lnTo>
                <a:lnTo>
                  <a:pt x="3204718" y="3205479"/>
                </a:lnTo>
                <a:lnTo>
                  <a:pt x="3204718" y="761"/>
                </a:lnTo>
                <a:lnTo>
                  <a:pt x="0" y="0"/>
                </a:lnTo>
                <a:close/>
              </a:path>
            </a:pathLst>
          </a:custGeom>
          <a:solidFill>
            <a:srgbClr val="3E4D5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334556" y="4023"/>
            <a:ext cx="1129665" cy="941069"/>
            <a:chOff x="8334556" y="4023"/>
            <a:chExt cx="1129665" cy="94106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3629" y="4051"/>
              <a:ext cx="199372" cy="1912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34552" y="4025"/>
              <a:ext cx="1129665" cy="941069"/>
            </a:xfrm>
            <a:custGeom>
              <a:avLst/>
              <a:gdLst/>
              <a:ahLst/>
              <a:cxnLst/>
              <a:rect l="l" t="t" r="r" b="b"/>
              <a:pathLst>
                <a:path w="1129665" h="941069">
                  <a:moveTo>
                    <a:pt x="365112" y="25"/>
                  </a:moveTo>
                  <a:lnTo>
                    <a:pt x="320662" y="25"/>
                  </a:lnTo>
                  <a:lnTo>
                    <a:pt x="3695" y="304088"/>
                  </a:lnTo>
                  <a:lnTo>
                    <a:pt x="1092" y="324421"/>
                  </a:lnTo>
                  <a:lnTo>
                    <a:pt x="0" y="350278"/>
                  </a:lnTo>
                  <a:lnTo>
                    <a:pt x="365112" y="25"/>
                  </a:lnTo>
                  <a:close/>
                </a:path>
                <a:path w="1129665" h="941069">
                  <a:moveTo>
                    <a:pt x="500087" y="25"/>
                  </a:moveTo>
                  <a:lnTo>
                    <a:pt x="455637" y="25"/>
                  </a:lnTo>
                  <a:lnTo>
                    <a:pt x="2654" y="434568"/>
                  </a:lnTo>
                  <a:lnTo>
                    <a:pt x="7213" y="470217"/>
                  </a:lnTo>
                  <a:lnTo>
                    <a:pt x="7683" y="472389"/>
                  </a:lnTo>
                  <a:lnTo>
                    <a:pt x="500087" y="25"/>
                  </a:lnTo>
                  <a:close/>
                </a:path>
                <a:path w="1129665" h="941069">
                  <a:moveTo>
                    <a:pt x="636752" y="12"/>
                  </a:moveTo>
                  <a:lnTo>
                    <a:pt x="592315" y="12"/>
                  </a:lnTo>
                  <a:lnTo>
                    <a:pt x="25438" y="543826"/>
                  </a:lnTo>
                  <a:lnTo>
                    <a:pt x="30886" y="561759"/>
                  </a:lnTo>
                  <a:lnTo>
                    <a:pt x="36487" y="575856"/>
                  </a:lnTo>
                  <a:lnTo>
                    <a:pt x="636752" y="12"/>
                  </a:lnTo>
                  <a:close/>
                </a:path>
                <a:path w="1129665" h="941069">
                  <a:moveTo>
                    <a:pt x="773442" y="12"/>
                  </a:moveTo>
                  <a:lnTo>
                    <a:pt x="728980" y="12"/>
                  </a:lnTo>
                  <a:lnTo>
                    <a:pt x="64262" y="637667"/>
                  </a:lnTo>
                  <a:lnTo>
                    <a:pt x="68694" y="646607"/>
                  </a:lnTo>
                  <a:lnTo>
                    <a:pt x="79946" y="665302"/>
                  </a:lnTo>
                  <a:lnTo>
                    <a:pt x="773442" y="12"/>
                  </a:lnTo>
                  <a:close/>
                </a:path>
                <a:path w="1129665" h="941069">
                  <a:moveTo>
                    <a:pt x="909129" y="0"/>
                  </a:moveTo>
                  <a:lnTo>
                    <a:pt x="864654" y="0"/>
                  </a:lnTo>
                  <a:lnTo>
                    <a:pt x="115531" y="718223"/>
                  </a:lnTo>
                  <a:lnTo>
                    <a:pt x="119253" y="723404"/>
                  </a:lnTo>
                  <a:lnTo>
                    <a:pt x="135115" y="742099"/>
                  </a:lnTo>
                  <a:lnTo>
                    <a:pt x="909129" y="0"/>
                  </a:lnTo>
                  <a:close/>
                </a:path>
                <a:path w="1129665" h="941069">
                  <a:moveTo>
                    <a:pt x="1014222" y="29641"/>
                  </a:moveTo>
                  <a:lnTo>
                    <a:pt x="1010119" y="23926"/>
                  </a:lnTo>
                  <a:lnTo>
                    <a:pt x="994676" y="5740"/>
                  </a:lnTo>
                  <a:lnTo>
                    <a:pt x="178828" y="788377"/>
                  </a:lnTo>
                  <a:lnTo>
                    <a:pt x="181216" y="790778"/>
                  </a:lnTo>
                  <a:lnTo>
                    <a:pt x="202133" y="808634"/>
                  </a:lnTo>
                  <a:lnTo>
                    <a:pt x="1014222" y="29641"/>
                  </a:lnTo>
                  <a:close/>
                </a:path>
                <a:path w="1129665" h="941069">
                  <a:moveTo>
                    <a:pt x="1065911" y="111150"/>
                  </a:moveTo>
                  <a:lnTo>
                    <a:pt x="1060678" y="100609"/>
                  </a:lnTo>
                  <a:lnTo>
                    <a:pt x="1050328" y="83451"/>
                  </a:lnTo>
                  <a:lnTo>
                    <a:pt x="253669" y="847648"/>
                  </a:lnTo>
                  <a:lnTo>
                    <a:pt x="280936" y="864171"/>
                  </a:lnTo>
                  <a:lnTo>
                    <a:pt x="1065911" y="111150"/>
                  </a:lnTo>
                  <a:close/>
                </a:path>
                <a:path w="1129665" h="941069">
                  <a:moveTo>
                    <a:pt x="1099464" y="558507"/>
                  </a:moveTo>
                  <a:lnTo>
                    <a:pt x="725690" y="917270"/>
                  </a:lnTo>
                  <a:lnTo>
                    <a:pt x="752284" y="909116"/>
                  </a:lnTo>
                  <a:lnTo>
                    <a:pt x="795464" y="891857"/>
                  </a:lnTo>
                  <a:lnTo>
                    <a:pt x="1068438" y="630961"/>
                  </a:lnTo>
                  <a:lnTo>
                    <a:pt x="1098473" y="561759"/>
                  </a:lnTo>
                  <a:lnTo>
                    <a:pt x="1099464" y="558507"/>
                  </a:lnTo>
                  <a:close/>
                </a:path>
                <a:path w="1129665" h="941069">
                  <a:moveTo>
                    <a:pt x="1104341" y="204558"/>
                  </a:moveTo>
                  <a:lnTo>
                    <a:pt x="1098473" y="185318"/>
                  </a:lnTo>
                  <a:lnTo>
                    <a:pt x="1093355" y="172453"/>
                  </a:lnTo>
                  <a:lnTo>
                    <a:pt x="340639" y="894549"/>
                  </a:lnTo>
                  <a:lnTo>
                    <a:pt x="371995" y="907084"/>
                  </a:lnTo>
                  <a:lnTo>
                    <a:pt x="1104341" y="204558"/>
                  </a:lnTo>
                  <a:close/>
                </a:path>
                <a:path w="1129665" h="941069">
                  <a:moveTo>
                    <a:pt x="1126921" y="313867"/>
                  </a:moveTo>
                  <a:lnTo>
                    <a:pt x="1122146" y="276669"/>
                  </a:lnTo>
                  <a:lnTo>
                    <a:pt x="1121994" y="275945"/>
                  </a:lnTo>
                  <a:lnTo>
                    <a:pt x="442595" y="927315"/>
                  </a:lnTo>
                  <a:lnTo>
                    <a:pt x="468249" y="932853"/>
                  </a:lnTo>
                  <a:lnTo>
                    <a:pt x="479767" y="934339"/>
                  </a:lnTo>
                  <a:lnTo>
                    <a:pt x="1126921" y="313867"/>
                  </a:lnTo>
                  <a:close/>
                </a:path>
                <a:path w="1129665" h="941069">
                  <a:moveTo>
                    <a:pt x="1129245" y="399389"/>
                  </a:moveTo>
                  <a:lnTo>
                    <a:pt x="564654" y="941031"/>
                  </a:lnTo>
                  <a:lnTo>
                    <a:pt x="611085" y="939088"/>
                  </a:lnTo>
                  <a:lnTo>
                    <a:pt x="1125270" y="445833"/>
                  </a:lnTo>
                  <a:lnTo>
                    <a:pt x="1128268" y="422351"/>
                  </a:lnTo>
                  <a:lnTo>
                    <a:pt x="1129245" y="399389"/>
                  </a:lnTo>
                  <a:close/>
                </a:path>
              </a:pathLst>
            </a:custGeom>
            <a:solidFill>
              <a:srgbClr val="2C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5295517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793" y="529551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5349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2995" y="529551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5349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3178" y="529551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5349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1167" y="5295517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5349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1379" y="5295517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5349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455706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793" y="5455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7571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2995" y="5455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3178" y="5455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1167" y="5455706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1379" y="5455706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51561" y="5455706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1772" y="5455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615925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3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13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793" y="561592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13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13"/>
                </a:lnTo>
                <a:lnTo>
                  <a:pt x="32916" y="17542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2995" y="561592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3178" y="561592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1167" y="5615925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13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1379" y="5615925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13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1561" y="5615925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1772" y="561592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5776114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793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7571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2995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3178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1167" y="5776114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1379" y="5776114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51561" y="5776114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11772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5936303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7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607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2793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607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7571"/>
                </a:lnTo>
                <a:lnTo>
                  <a:pt x="32916" y="6607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2995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607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3178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607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1167" y="5936303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607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607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1379" y="5936303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607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607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1561" y="5936303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607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11772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607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6096522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2793" y="609652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7542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2995" y="609652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3178" y="609652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7542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1167" y="6096522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1379" y="6096522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51561" y="6096522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11772" y="609652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6256711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2793" y="62567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7571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2995" y="62567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3178" y="62567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1167" y="6256711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1379" y="6256711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51561" y="6256711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11772" y="62567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6416930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3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13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2793" y="64169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13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13"/>
                </a:lnTo>
                <a:lnTo>
                  <a:pt x="32916" y="17542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2995" y="64169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73178" y="64169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1167" y="6416930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13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1379" y="6416930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13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51561" y="6416930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11772" y="64169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6577119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3"/>
                </a:lnTo>
                <a:lnTo>
                  <a:pt x="0" y="31884"/>
                </a:lnTo>
                <a:lnTo>
                  <a:pt x="1378" y="32917"/>
                </a:lnTo>
                <a:lnTo>
                  <a:pt x="18933" y="32917"/>
                </a:lnTo>
                <a:lnTo>
                  <a:pt x="27711" y="26333"/>
                </a:lnTo>
                <a:lnTo>
                  <a:pt x="27711" y="6584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2793" y="65771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84"/>
                </a:lnTo>
                <a:lnTo>
                  <a:pt x="0" y="26333"/>
                </a:lnTo>
                <a:lnTo>
                  <a:pt x="6583" y="32917"/>
                </a:lnTo>
                <a:lnTo>
                  <a:pt x="26335" y="32917"/>
                </a:lnTo>
                <a:lnTo>
                  <a:pt x="32916" y="26333"/>
                </a:lnTo>
                <a:lnTo>
                  <a:pt x="32916" y="17556"/>
                </a:lnTo>
                <a:lnTo>
                  <a:pt x="32916" y="6584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2995" y="65771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12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73178" y="65771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41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31167" y="65771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84"/>
                </a:lnTo>
                <a:lnTo>
                  <a:pt x="0" y="26333"/>
                </a:lnTo>
                <a:lnTo>
                  <a:pt x="8799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1379" y="65771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84"/>
                </a:lnTo>
                <a:lnTo>
                  <a:pt x="0" y="26333"/>
                </a:lnTo>
                <a:lnTo>
                  <a:pt x="8770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51561" y="65771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1772" y="65771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12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6737319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3"/>
                </a:lnTo>
                <a:lnTo>
                  <a:pt x="0" y="31884"/>
                </a:lnTo>
                <a:lnTo>
                  <a:pt x="1378" y="32917"/>
                </a:lnTo>
                <a:lnTo>
                  <a:pt x="18933" y="32917"/>
                </a:lnTo>
                <a:lnTo>
                  <a:pt x="27711" y="26333"/>
                </a:lnTo>
                <a:lnTo>
                  <a:pt x="27711" y="6584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2793" y="67373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84"/>
                </a:lnTo>
                <a:lnTo>
                  <a:pt x="0" y="26333"/>
                </a:lnTo>
                <a:lnTo>
                  <a:pt x="6583" y="32917"/>
                </a:lnTo>
                <a:lnTo>
                  <a:pt x="26335" y="32917"/>
                </a:lnTo>
                <a:lnTo>
                  <a:pt x="32916" y="26333"/>
                </a:lnTo>
                <a:lnTo>
                  <a:pt x="32916" y="17556"/>
                </a:lnTo>
                <a:lnTo>
                  <a:pt x="32916" y="6584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2995" y="67373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12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73178" y="67373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41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1167" y="67373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84"/>
                </a:lnTo>
                <a:lnTo>
                  <a:pt x="0" y="26333"/>
                </a:lnTo>
                <a:lnTo>
                  <a:pt x="8799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91379" y="67373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84"/>
                </a:lnTo>
                <a:lnTo>
                  <a:pt x="0" y="26333"/>
                </a:lnTo>
                <a:lnTo>
                  <a:pt x="8770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51561" y="67373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11772" y="67373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12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276340" y="561592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15377" y="32920"/>
                </a:lnTo>
                <a:lnTo>
                  <a:pt x="26341" y="32920"/>
                </a:lnTo>
                <a:lnTo>
                  <a:pt x="32919" y="26313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276340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15377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276340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15377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6607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276340" y="6094329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41" y="0"/>
                </a:moveTo>
                <a:lnTo>
                  <a:pt x="6578" y="0"/>
                </a:lnTo>
                <a:lnTo>
                  <a:pt x="0" y="8771"/>
                </a:lnTo>
                <a:lnTo>
                  <a:pt x="0" y="26313"/>
                </a:lnTo>
                <a:lnTo>
                  <a:pt x="6578" y="35113"/>
                </a:lnTo>
                <a:lnTo>
                  <a:pt x="15377" y="35113"/>
                </a:lnTo>
                <a:lnTo>
                  <a:pt x="26341" y="35113"/>
                </a:lnTo>
                <a:lnTo>
                  <a:pt x="32919" y="26313"/>
                </a:lnTo>
                <a:lnTo>
                  <a:pt x="32919" y="8771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276340" y="6254518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41" y="0"/>
                </a:moveTo>
                <a:lnTo>
                  <a:pt x="6578" y="0"/>
                </a:lnTo>
                <a:lnTo>
                  <a:pt x="0" y="8771"/>
                </a:lnTo>
                <a:lnTo>
                  <a:pt x="0" y="26342"/>
                </a:lnTo>
                <a:lnTo>
                  <a:pt x="6578" y="35113"/>
                </a:lnTo>
                <a:lnTo>
                  <a:pt x="15377" y="35113"/>
                </a:lnTo>
                <a:lnTo>
                  <a:pt x="26341" y="35113"/>
                </a:lnTo>
                <a:lnTo>
                  <a:pt x="32919" y="26342"/>
                </a:lnTo>
                <a:lnTo>
                  <a:pt x="32919" y="8771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276340" y="6414737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5113"/>
                </a:lnTo>
                <a:lnTo>
                  <a:pt x="15377" y="35113"/>
                </a:lnTo>
                <a:lnTo>
                  <a:pt x="26341" y="35113"/>
                </a:lnTo>
                <a:lnTo>
                  <a:pt x="32919" y="26313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276340" y="65749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6"/>
                </a:lnTo>
                <a:lnTo>
                  <a:pt x="6578" y="32917"/>
                </a:lnTo>
                <a:lnTo>
                  <a:pt x="15377" y="32917"/>
                </a:lnTo>
                <a:lnTo>
                  <a:pt x="26341" y="32917"/>
                </a:lnTo>
                <a:lnTo>
                  <a:pt x="32919" y="26336"/>
                </a:lnTo>
                <a:lnTo>
                  <a:pt x="32919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76340" y="673512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15377" y="32917"/>
                </a:lnTo>
                <a:lnTo>
                  <a:pt x="26341" y="32917"/>
                </a:lnTo>
                <a:lnTo>
                  <a:pt x="32919" y="26333"/>
                </a:lnTo>
                <a:lnTo>
                  <a:pt x="32919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36551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15348" y="32920"/>
                </a:lnTo>
                <a:lnTo>
                  <a:pt x="26312" y="32920"/>
                </a:lnTo>
                <a:lnTo>
                  <a:pt x="32890" y="26342"/>
                </a:lnTo>
                <a:lnTo>
                  <a:pt x="32890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436551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15348" y="32920"/>
                </a:lnTo>
                <a:lnTo>
                  <a:pt x="26312" y="32920"/>
                </a:lnTo>
                <a:lnTo>
                  <a:pt x="32890" y="26342"/>
                </a:lnTo>
                <a:lnTo>
                  <a:pt x="32890" y="6607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36551" y="6094329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12" y="0"/>
                </a:moveTo>
                <a:lnTo>
                  <a:pt x="6578" y="0"/>
                </a:lnTo>
                <a:lnTo>
                  <a:pt x="0" y="8771"/>
                </a:lnTo>
                <a:lnTo>
                  <a:pt x="0" y="26313"/>
                </a:lnTo>
                <a:lnTo>
                  <a:pt x="6578" y="35113"/>
                </a:lnTo>
                <a:lnTo>
                  <a:pt x="15348" y="35113"/>
                </a:lnTo>
                <a:lnTo>
                  <a:pt x="26312" y="35113"/>
                </a:lnTo>
                <a:lnTo>
                  <a:pt x="32890" y="26313"/>
                </a:lnTo>
                <a:lnTo>
                  <a:pt x="32890" y="8771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436551" y="6254518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12" y="0"/>
                </a:moveTo>
                <a:lnTo>
                  <a:pt x="6578" y="0"/>
                </a:lnTo>
                <a:lnTo>
                  <a:pt x="0" y="8771"/>
                </a:lnTo>
                <a:lnTo>
                  <a:pt x="0" y="26342"/>
                </a:lnTo>
                <a:lnTo>
                  <a:pt x="6578" y="35113"/>
                </a:lnTo>
                <a:lnTo>
                  <a:pt x="15348" y="35113"/>
                </a:lnTo>
                <a:lnTo>
                  <a:pt x="26312" y="35113"/>
                </a:lnTo>
                <a:lnTo>
                  <a:pt x="32890" y="26342"/>
                </a:lnTo>
                <a:lnTo>
                  <a:pt x="32890" y="8771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436551" y="6414737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5113"/>
                </a:lnTo>
                <a:lnTo>
                  <a:pt x="15348" y="35113"/>
                </a:lnTo>
                <a:lnTo>
                  <a:pt x="26312" y="35113"/>
                </a:lnTo>
                <a:lnTo>
                  <a:pt x="32890" y="26313"/>
                </a:lnTo>
                <a:lnTo>
                  <a:pt x="32890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36551" y="65749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6"/>
                </a:lnTo>
                <a:lnTo>
                  <a:pt x="6578" y="32917"/>
                </a:lnTo>
                <a:lnTo>
                  <a:pt x="15348" y="32917"/>
                </a:lnTo>
                <a:lnTo>
                  <a:pt x="26312" y="32917"/>
                </a:lnTo>
                <a:lnTo>
                  <a:pt x="32890" y="26336"/>
                </a:lnTo>
                <a:lnTo>
                  <a:pt x="32890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436551" y="673512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15348" y="32917"/>
                </a:lnTo>
                <a:lnTo>
                  <a:pt x="26312" y="32917"/>
                </a:lnTo>
                <a:lnTo>
                  <a:pt x="32890" y="26333"/>
                </a:lnTo>
                <a:lnTo>
                  <a:pt x="32890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96734" y="6096522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41" y="0"/>
                </a:moveTo>
                <a:lnTo>
                  <a:pt x="6578" y="0"/>
                </a:lnTo>
                <a:lnTo>
                  <a:pt x="0" y="8771"/>
                </a:lnTo>
                <a:lnTo>
                  <a:pt x="0" y="26342"/>
                </a:lnTo>
                <a:lnTo>
                  <a:pt x="6578" y="35113"/>
                </a:lnTo>
                <a:lnTo>
                  <a:pt x="17541" y="35113"/>
                </a:lnTo>
                <a:lnTo>
                  <a:pt x="26341" y="35113"/>
                </a:lnTo>
                <a:lnTo>
                  <a:pt x="32919" y="26342"/>
                </a:lnTo>
                <a:lnTo>
                  <a:pt x="32919" y="8771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96734" y="6256711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5113"/>
                </a:lnTo>
                <a:lnTo>
                  <a:pt x="17541" y="35113"/>
                </a:lnTo>
                <a:lnTo>
                  <a:pt x="26341" y="35113"/>
                </a:lnTo>
                <a:lnTo>
                  <a:pt x="32919" y="26342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96734" y="64169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17541" y="32920"/>
                </a:lnTo>
                <a:lnTo>
                  <a:pt x="26341" y="32920"/>
                </a:lnTo>
                <a:lnTo>
                  <a:pt x="32919" y="26313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96734" y="65771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17541" y="32917"/>
                </a:lnTo>
                <a:lnTo>
                  <a:pt x="26341" y="32917"/>
                </a:lnTo>
                <a:lnTo>
                  <a:pt x="32919" y="26333"/>
                </a:lnTo>
                <a:lnTo>
                  <a:pt x="32919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596734" y="6735124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26341" y="0"/>
                </a:moveTo>
                <a:lnTo>
                  <a:pt x="6578" y="0"/>
                </a:lnTo>
                <a:lnTo>
                  <a:pt x="0" y="8779"/>
                </a:lnTo>
                <a:lnTo>
                  <a:pt x="0" y="26333"/>
                </a:lnTo>
                <a:lnTo>
                  <a:pt x="6578" y="35113"/>
                </a:lnTo>
                <a:lnTo>
                  <a:pt x="17541" y="35113"/>
                </a:lnTo>
                <a:lnTo>
                  <a:pt x="26341" y="35113"/>
                </a:lnTo>
                <a:lnTo>
                  <a:pt x="32919" y="26333"/>
                </a:lnTo>
                <a:lnTo>
                  <a:pt x="32919" y="8779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>
            <a:spLocks noGrp="1"/>
          </p:cNvSpPr>
          <p:nvPr>
            <p:ph type="title"/>
          </p:nvPr>
        </p:nvSpPr>
        <p:spPr>
          <a:xfrm>
            <a:off x="2644267" y="3119373"/>
            <a:ext cx="6902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Now</a:t>
            </a:r>
            <a:r>
              <a:rPr spc="-160" dirty="0">
                <a:solidFill>
                  <a:srgbClr val="000000"/>
                </a:solidFill>
              </a:rPr>
              <a:t> </a:t>
            </a:r>
            <a:r>
              <a:rPr spc="-185" dirty="0">
                <a:solidFill>
                  <a:srgbClr val="000000"/>
                </a:solidFill>
              </a:rPr>
              <a:t>it</a:t>
            </a:r>
            <a:r>
              <a:rPr spc="-170" dirty="0">
                <a:solidFill>
                  <a:srgbClr val="000000"/>
                </a:solidFill>
              </a:rPr>
              <a:t> </a:t>
            </a:r>
            <a:r>
              <a:rPr spc="-85" dirty="0">
                <a:solidFill>
                  <a:srgbClr val="000000"/>
                </a:solidFill>
              </a:rPr>
              <a:t>all</a:t>
            </a:r>
            <a:r>
              <a:rPr spc="-18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comes</a:t>
            </a:r>
            <a:r>
              <a:rPr spc="-160" dirty="0">
                <a:solidFill>
                  <a:srgbClr val="000000"/>
                </a:solidFill>
              </a:rPr>
              <a:t> </a:t>
            </a:r>
            <a:r>
              <a:rPr spc="-95" dirty="0">
                <a:solidFill>
                  <a:srgbClr val="000000"/>
                </a:solidFill>
              </a:rPr>
              <a:t>down</a:t>
            </a:r>
            <a:r>
              <a:rPr spc="-170" dirty="0">
                <a:solidFill>
                  <a:srgbClr val="000000"/>
                </a:solidFill>
              </a:rPr>
              <a:t> </a:t>
            </a:r>
            <a:r>
              <a:rPr spc="-114" dirty="0">
                <a:solidFill>
                  <a:srgbClr val="000000"/>
                </a:solidFill>
              </a:rPr>
              <a:t>to</a:t>
            </a:r>
            <a:r>
              <a:rPr spc="-170" dirty="0">
                <a:solidFill>
                  <a:srgbClr val="000000"/>
                </a:solidFill>
              </a:rPr>
              <a:t> </a:t>
            </a:r>
            <a:r>
              <a:rPr spc="-45" dirty="0">
                <a:solidFill>
                  <a:srgbClr val="000000"/>
                </a:solidFill>
              </a:rPr>
              <a:t>an</a:t>
            </a:r>
            <a:r>
              <a:rPr spc="-170" dirty="0">
                <a:solidFill>
                  <a:srgbClr val="000000"/>
                </a:solidFill>
              </a:rPr>
              <a:t> </a:t>
            </a:r>
            <a:r>
              <a:rPr spc="-80" dirty="0">
                <a:solidFill>
                  <a:srgbClr val="000000"/>
                </a:solidFill>
              </a:rPr>
              <a:t>idea.</a:t>
            </a:r>
          </a:p>
        </p:txBody>
      </p:sp>
    </p:spTree>
    <p:extLst>
      <p:ext uri="{BB962C8B-B14F-4D97-AF65-F5344CB8AC3E}">
        <p14:creationId xmlns:p14="http://schemas.microsoft.com/office/powerpoint/2010/main" val="6217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24775"/>
            <a:ext cx="12188825" cy="5733415"/>
            <a:chOff x="0" y="1124775"/>
            <a:chExt cx="12188825" cy="57334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3768" y="1484795"/>
              <a:ext cx="4499991" cy="44999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3791" y="1469796"/>
              <a:ext cx="4499991" cy="44999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06115" y="588902"/>
            <a:ext cx="987552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95"/>
              </a:spcBef>
            </a:pPr>
            <a:r>
              <a:rPr sz="4000" spc="-65" dirty="0">
                <a:solidFill>
                  <a:schemeClr val="accent6"/>
                </a:solidFill>
              </a:rPr>
              <a:t>Brand</a:t>
            </a:r>
            <a:r>
              <a:rPr sz="4000" spc="-215" dirty="0">
                <a:solidFill>
                  <a:schemeClr val="accent6"/>
                </a:solidFill>
              </a:rPr>
              <a:t> </a:t>
            </a:r>
            <a:r>
              <a:rPr sz="4000" spc="-55" dirty="0">
                <a:solidFill>
                  <a:schemeClr val="accent6"/>
                </a:solidFill>
              </a:rPr>
              <a:t>Archetypes</a:t>
            </a:r>
            <a:endParaRPr sz="4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191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24775"/>
            <a:ext cx="12188825" cy="5733415"/>
            <a:chOff x="0" y="1124775"/>
            <a:chExt cx="12188825" cy="57334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902" y="1469072"/>
              <a:ext cx="4679950" cy="46799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9930" y="1484833"/>
              <a:ext cx="4679950" cy="46799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6537" y="572859"/>
            <a:ext cx="987552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95"/>
              </a:spcBef>
            </a:pPr>
            <a:r>
              <a:rPr sz="4000" spc="-65" dirty="0">
                <a:solidFill>
                  <a:schemeClr val="accent6"/>
                </a:solidFill>
              </a:rPr>
              <a:t>Brand</a:t>
            </a:r>
            <a:r>
              <a:rPr sz="4000" spc="-215" dirty="0">
                <a:solidFill>
                  <a:schemeClr val="accent6"/>
                </a:solidFill>
              </a:rPr>
              <a:t> </a:t>
            </a:r>
            <a:r>
              <a:rPr sz="4000" spc="-55" dirty="0">
                <a:solidFill>
                  <a:schemeClr val="accent6"/>
                </a:solidFill>
              </a:rPr>
              <a:t>Archetypes</a:t>
            </a:r>
            <a:endParaRPr sz="4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957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24775"/>
            <a:ext cx="12188825" cy="5733415"/>
            <a:chOff x="0" y="1124775"/>
            <a:chExt cx="12188825" cy="57334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178" y="1340726"/>
              <a:ext cx="4725035" cy="47250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9169" y="1340726"/>
              <a:ext cx="4725034" cy="472503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0074" y="476607"/>
            <a:ext cx="987552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95"/>
              </a:spcBef>
            </a:pPr>
            <a:r>
              <a:rPr sz="4000" spc="-65" dirty="0">
                <a:solidFill>
                  <a:schemeClr val="accent6"/>
                </a:solidFill>
              </a:rPr>
              <a:t>Brand</a:t>
            </a:r>
            <a:r>
              <a:rPr sz="4000" spc="-215" dirty="0">
                <a:solidFill>
                  <a:schemeClr val="accent6"/>
                </a:solidFill>
              </a:rPr>
              <a:t> </a:t>
            </a:r>
            <a:r>
              <a:rPr sz="4000" spc="-55" dirty="0">
                <a:solidFill>
                  <a:schemeClr val="accent6"/>
                </a:solidFill>
              </a:rPr>
              <a:t>Archetypes</a:t>
            </a:r>
            <a:endParaRPr sz="40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933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24775"/>
            <a:ext cx="12188825" cy="5733415"/>
            <a:chOff x="0" y="1124775"/>
            <a:chExt cx="12188825" cy="57334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3768" y="1556804"/>
              <a:ext cx="4499991" cy="44999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3748" y="1556804"/>
              <a:ext cx="4499991" cy="44999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1947" y="508691"/>
            <a:ext cx="987552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95"/>
              </a:spcBef>
            </a:pPr>
            <a:r>
              <a:rPr sz="4000" spc="-65" dirty="0">
                <a:solidFill>
                  <a:schemeClr val="accent6"/>
                </a:solidFill>
              </a:rPr>
              <a:t>Brand</a:t>
            </a:r>
            <a:r>
              <a:rPr sz="4000" spc="-215" dirty="0">
                <a:solidFill>
                  <a:schemeClr val="accent6"/>
                </a:solidFill>
              </a:rPr>
              <a:t> </a:t>
            </a:r>
            <a:r>
              <a:rPr sz="4000" spc="-55" dirty="0">
                <a:solidFill>
                  <a:schemeClr val="accent6"/>
                </a:solidFill>
              </a:rPr>
              <a:t>Archetypes</a:t>
            </a:r>
            <a:endParaRPr sz="4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784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057" y="1579972"/>
            <a:ext cx="10071069" cy="3056991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 marL="375285" indent="-362585">
              <a:lnSpc>
                <a:spcPct val="100000"/>
              </a:lnSpc>
              <a:spcBef>
                <a:spcPts val="1470"/>
              </a:spcBef>
              <a:buClr>
                <a:srgbClr val="3E4D58"/>
              </a:buClr>
              <a:buFont typeface="Arial"/>
              <a:buChar char="•"/>
              <a:tabLst>
                <a:tab pos="375285" algn="l"/>
              </a:tabLst>
            </a:pP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Define your brand first, then think of a name</a:t>
            </a:r>
            <a:endParaRPr sz="2800" dirty="0">
              <a:latin typeface="Trebuchet MS"/>
              <a:cs typeface="Trebuchet MS"/>
            </a:endParaRPr>
          </a:p>
          <a:p>
            <a:pPr marL="375285" indent="-362585">
              <a:lnSpc>
                <a:spcPct val="100000"/>
              </a:lnSpc>
              <a:spcBef>
                <a:spcPts val="1370"/>
              </a:spcBef>
              <a:buFont typeface="Arial"/>
              <a:buChar char="•"/>
              <a:tabLst>
                <a:tab pos="375285" algn="l"/>
              </a:tabLst>
            </a:pP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Set different categories and dive into all of them</a:t>
            </a:r>
            <a:endParaRPr sz="2800" dirty="0">
              <a:latin typeface="Trebuchet MS"/>
              <a:cs typeface="Trebuchet MS"/>
            </a:endParaRPr>
          </a:p>
          <a:p>
            <a:pPr marL="375285" indent="-362585">
              <a:lnSpc>
                <a:spcPct val="100000"/>
              </a:lnSpc>
              <a:spcBef>
                <a:spcPts val="1370"/>
              </a:spcBef>
              <a:buFont typeface="Arial"/>
              <a:buChar char="•"/>
              <a:tabLst>
                <a:tab pos="375285" algn="l"/>
              </a:tabLst>
            </a:pP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Write down MANY options, don‘t just “think about it”</a:t>
            </a:r>
            <a:endParaRPr sz="2800" dirty="0">
              <a:latin typeface="Trebuchet MS"/>
              <a:cs typeface="Trebuchet MS"/>
            </a:endParaRPr>
          </a:p>
          <a:p>
            <a:pPr marL="375285" marR="38735" indent="-363220">
              <a:lnSpc>
                <a:spcPct val="105000"/>
              </a:lnSpc>
              <a:spcBef>
                <a:spcPts val="1200"/>
              </a:spcBef>
              <a:buFont typeface="Arial"/>
              <a:buChar char="•"/>
              <a:tabLst>
                <a:tab pos="375285" algn="l"/>
              </a:tabLst>
            </a:pP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Never set the name on the same day you thought of it</a:t>
            </a:r>
            <a:endParaRPr sz="2800" dirty="0">
              <a:latin typeface="Trebuchet MS"/>
              <a:cs typeface="Trebuchet MS"/>
            </a:endParaRPr>
          </a:p>
          <a:p>
            <a:pPr marL="375285" indent="-362585">
              <a:lnSpc>
                <a:spcPct val="100000"/>
              </a:lnSpc>
              <a:spcBef>
                <a:spcPts val="1370"/>
              </a:spcBef>
              <a:buFont typeface="Arial"/>
              <a:buChar char="•"/>
              <a:tabLst>
                <a:tab pos="375285" algn="l"/>
              </a:tabLst>
            </a:pP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Check whether the name is free to register.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6090" y="608088"/>
            <a:ext cx="36417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Naming</a:t>
            </a:r>
            <a:r>
              <a:rPr sz="4000" spc="-145" dirty="0"/>
              <a:t> </a:t>
            </a:r>
            <a:r>
              <a:rPr sz="4000" dirty="0"/>
              <a:t>a</a:t>
            </a:r>
            <a:r>
              <a:rPr sz="4000" spc="-160" dirty="0"/>
              <a:t> </a:t>
            </a:r>
            <a:r>
              <a:rPr sz="4000" spc="-75" dirty="0"/>
              <a:t>brand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2728223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689" y="1596992"/>
            <a:ext cx="10728795" cy="257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285" marR="5080" indent="-363220">
              <a:lnSpc>
                <a:spcPct val="105100"/>
              </a:lnSpc>
              <a:spcBef>
                <a:spcPts val="100"/>
              </a:spcBef>
              <a:buClr>
                <a:srgbClr val="3E4D58"/>
              </a:buClr>
              <a:buFont typeface="Arial"/>
              <a:buChar char="•"/>
              <a:tabLst>
                <a:tab pos="375285" algn="l"/>
              </a:tabLst>
            </a:pP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50% of respondents in a survey were able to recall every slogan in a list of 25 brands.</a:t>
            </a:r>
            <a:endParaRPr sz="2800" dirty="0">
              <a:latin typeface="Trebuchet MS"/>
              <a:cs typeface="Trebuchet MS"/>
            </a:endParaRPr>
          </a:p>
          <a:p>
            <a:pPr marL="375285" marR="2439670" indent="-363220">
              <a:lnSpc>
                <a:spcPct val="105000"/>
              </a:lnSpc>
              <a:spcBef>
                <a:spcPts val="1200"/>
              </a:spcBef>
              <a:buFont typeface="Arial"/>
              <a:buChar char="•"/>
              <a:tabLst>
                <a:tab pos="375285" algn="l"/>
              </a:tabLst>
            </a:pP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A good slogan can increase annual revenue by up to 32%</a:t>
            </a:r>
            <a:endParaRPr sz="2800" dirty="0">
              <a:latin typeface="Trebuchet MS"/>
              <a:cs typeface="Trebuchet MS"/>
            </a:endParaRPr>
          </a:p>
          <a:p>
            <a:pPr marL="375285" indent="-362585">
              <a:lnSpc>
                <a:spcPct val="100000"/>
              </a:lnSpc>
              <a:spcBef>
                <a:spcPts val="1370"/>
              </a:spcBef>
              <a:buFont typeface="Arial"/>
              <a:buChar char="•"/>
              <a:tabLst>
                <a:tab pos="375285" algn="l"/>
              </a:tabLst>
            </a:pP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The slogan keeps the brand consistent.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0705" y="240632"/>
            <a:ext cx="9875520" cy="135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95"/>
              </a:spcBef>
            </a:pPr>
            <a:r>
              <a:rPr sz="4000" spc="-100" dirty="0"/>
              <a:t>The</a:t>
            </a:r>
            <a:r>
              <a:rPr sz="4000" spc="-215" dirty="0"/>
              <a:t> </a:t>
            </a:r>
            <a:r>
              <a:rPr sz="4000" spc="-114" dirty="0"/>
              <a:t>importance</a:t>
            </a:r>
            <a:r>
              <a:rPr sz="4000" spc="-185" dirty="0"/>
              <a:t> </a:t>
            </a:r>
            <a:r>
              <a:rPr sz="4000" dirty="0"/>
              <a:t>of</a:t>
            </a:r>
            <a:r>
              <a:rPr sz="4000" spc="-200" dirty="0"/>
              <a:t> the</a:t>
            </a:r>
            <a:r>
              <a:rPr sz="4000" spc="-204" dirty="0"/>
              <a:t> </a:t>
            </a:r>
            <a:r>
              <a:rPr sz="4000" spc="-10" dirty="0"/>
              <a:t>slogan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40906960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057" y="1243088"/>
            <a:ext cx="11161931" cy="5178597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 marL="375285" indent="-362585">
              <a:lnSpc>
                <a:spcPct val="100000"/>
              </a:lnSpc>
              <a:spcBef>
                <a:spcPts val="1470"/>
              </a:spcBef>
              <a:buClr>
                <a:srgbClr val="3E4D58"/>
              </a:buClr>
              <a:buFont typeface="Arial"/>
              <a:buChar char="•"/>
              <a:tabLst>
                <a:tab pos="375285" algn="l"/>
              </a:tabLst>
            </a:pP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The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70" dirty="0">
                <a:solidFill>
                  <a:srgbClr val="3E4D58"/>
                </a:solidFill>
                <a:latin typeface="Trebuchet MS"/>
                <a:cs typeface="Trebuchet MS"/>
              </a:rPr>
              <a:t>slogan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3E4D58"/>
                </a:solidFill>
                <a:latin typeface="Trebuchet MS"/>
                <a:cs typeface="Trebuchet MS"/>
              </a:rPr>
              <a:t>reflect</a:t>
            </a:r>
            <a:r>
              <a:rPr sz="2800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3E4D58"/>
                </a:solidFill>
                <a:latin typeface="Trebuchet MS"/>
                <a:cs typeface="Trebuchet MS"/>
              </a:rPr>
              <a:t>the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brand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70" dirty="0">
                <a:solidFill>
                  <a:srgbClr val="3E4D58"/>
                </a:solidFill>
                <a:latin typeface="Trebuchet MS"/>
                <a:cs typeface="Trebuchet MS"/>
              </a:rPr>
              <a:t>mission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3E4D58"/>
                </a:solidFill>
                <a:latin typeface="Trebuchet MS"/>
                <a:cs typeface="Trebuchet MS"/>
              </a:rPr>
              <a:t>in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a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simple</a:t>
            </a:r>
            <a:r>
              <a:rPr sz="2800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3E4D58"/>
                </a:solidFill>
                <a:latin typeface="Trebuchet MS"/>
                <a:cs typeface="Trebuchet MS"/>
              </a:rPr>
              <a:t>way</a:t>
            </a:r>
            <a:endParaRPr sz="2800" dirty="0">
              <a:latin typeface="Trebuchet MS"/>
              <a:cs typeface="Trebuchet MS"/>
            </a:endParaRPr>
          </a:p>
          <a:p>
            <a:pPr marL="375285" indent="-362585">
              <a:lnSpc>
                <a:spcPct val="100000"/>
              </a:lnSpc>
              <a:spcBef>
                <a:spcPts val="1370"/>
              </a:spcBef>
              <a:buFont typeface="Arial"/>
              <a:buChar char="•"/>
              <a:tabLst>
                <a:tab pos="375285" algn="l"/>
              </a:tabLst>
            </a:pP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It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highlights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a</a:t>
            </a:r>
            <a:r>
              <a:rPr sz="2800" spc="-114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3E4D58"/>
                </a:solidFill>
                <a:latin typeface="Trebuchet MS"/>
                <a:cs typeface="Trebuchet MS"/>
              </a:rPr>
              <a:t>benefit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3E4D58"/>
                </a:solidFill>
                <a:latin typeface="Trebuchet MS"/>
                <a:cs typeface="Trebuchet MS"/>
              </a:rPr>
              <a:t>your</a:t>
            </a:r>
            <a:r>
              <a:rPr sz="2800" spc="-9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company</a:t>
            </a:r>
            <a:r>
              <a:rPr sz="2800" spc="-10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105" dirty="0">
                <a:solidFill>
                  <a:srgbClr val="3E4D58"/>
                </a:solidFill>
                <a:latin typeface="Trebuchet MS"/>
                <a:cs typeface="Trebuchet MS"/>
              </a:rPr>
              <a:t>has</a:t>
            </a:r>
            <a:r>
              <a:rPr sz="2800" spc="-10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3E4D58"/>
                </a:solidFill>
                <a:latin typeface="Trebuchet MS"/>
                <a:cs typeface="Trebuchet MS"/>
              </a:rPr>
              <a:t>to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offer</a:t>
            </a:r>
            <a:endParaRPr sz="2800" dirty="0">
              <a:latin typeface="Trebuchet MS"/>
              <a:cs typeface="Trebuchet MS"/>
            </a:endParaRPr>
          </a:p>
          <a:p>
            <a:pPr marL="375285" marR="5080" indent="-363220">
              <a:lnSpc>
                <a:spcPct val="105000"/>
              </a:lnSpc>
              <a:spcBef>
                <a:spcPts val="1200"/>
              </a:spcBef>
              <a:buFont typeface="Arial"/>
              <a:buChar char="•"/>
              <a:tabLst>
                <a:tab pos="375285" algn="l"/>
              </a:tabLst>
            </a:pP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Short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and</a:t>
            </a:r>
            <a:r>
              <a:rPr sz="2800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3E4D58"/>
                </a:solidFill>
                <a:latin typeface="Trebuchet MS"/>
                <a:cs typeface="Trebuchet MS"/>
              </a:rPr>
              <a:t>to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90" dirty="0">
                <a:solidFill>
                  <a:srgbClr val="3E4D58"/>
                </a:solidFill>
                <a:latin typeface="Trebuchet MS"/>
                <a:cs typeface="Trebuchet MS"/>
              </a:rPr>
              <a:t>the</a:t>
            </a:r>
            <a:r>
              <a:rPr sz="2800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40" dirty="0">
                <a:solidFill>
                  <a:srgbClr val="3E4D58"/>
                </a:solidFill>
                <a:latin typeface="Trebuchet MS"/>
                <a:cs typeface="Trebuchet MS"/>
              </a:rPr>
              <a:t>point</a:t>
            </a:r>
            <a:r>
              <a:rPr sz="2800" spc="-14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(When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35" dirty="0">
                <a:solidFill>
                  <a:srgbClr val="3E4D58"/>
                </a:solidFill>
                <a:latin typeface="Trebuchet MS"/>
                <a:cs typeface="Trebuchet MS"/>
              </a:rPr>
              <a:t>thinking</a:t>
            </a:r>
            <a:r>
              <a:rPr sz="2800" spc="-14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of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a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70" dirty="0">
                <a:solidFill>
                  <a:srgbClr val="3E4D58"/>
                </a:solidFill>
                <a:latin typeface="Trebuchet MS"/>
                <a:cs typeface="Trebuchet MS"/>
              </a:rPr>
              <a:t>slogan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80" dirty="0">
                <a:solidFill>
                  <a:srgbClr val="3E4D58"/>
                </a:solidFill>
                <a:latin typeface="Trebuchet MS"/>
                <a:cs typeface="Trebuchet MS"/>
              </a:rPr>
              <a:t>ask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yourself</a:t>
            </a:r>
            <a:r>
              <a:rPr sz="2800" spc="-9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805" dirty="0">
                <a:solidFill>
                  <a:srgbClr val="3E4D58"/>
                </a:solidFill>
                <a:latin typeface="Trebuchet MS"/>
                <a:cs typeface="Trebuchet MS"/>
              </a:rPr>
              <a:t>–</a:t>
            </a:r>
            <a:r>
              <a:rPr sz="2800" spc="-114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can</a:t>
            </a:r>
            <a:r>
              <a:rPr sz="2800" spc="-9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I</a:t>
            </a:r>
            <a:r>
              <a:rPr sz="2800" spc="-114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make</a:t>
            </a:r>
            <a:r>
              <a:rPr sz="2800" spc="-9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75" dirty="0">
                <a:solidFill>
                  <a:srgbClr val="3E4D58"/>
                </a:solidFill>
                <a:latin typeface="Trebuchet MS"/>
                <a:cs typeface="Trebuchet MS"/>
              </a:rPr>
              <a:t>it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shorter?</a:t>
            </a:r>
            <a:endParaRPr sz="2800" dirty="0">
              <a:latin typeface="Trebuchet MS"/>
              <a:cs typeface="Trebuchet MS"/>
            </a:endParaRPr>
          </a:p>
          <a:p>
            <a:pPr marL="375285" indent="-362585">
              <a:lnSpc>
                <a:spcPct val="100000"/>
              </a:lnSpc>
              <a:spcBef>
                <a:spcPts val="1370"/>
              </a:spcBef>
              <a:buFont typeface="Arial"/>
              <a:buChar char="•"/>
              <a:tabLst>
                <a:tab pos="375285" algn="l"/>
              </a:tabLst>
            </a:pP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It</a:t>
            </a:r>
            <a:r>
              <a:rPr sz="2800" spc="-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evokes</a:t>
            </a:r>
            <a:r>
              <a:rPr sz="2800" spc="1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a</a:t>
            </a:r>
            <a:r>
              <a:rPr sz="2800" spc="-1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strong</a:t>
            </a:r>
            <a:r>
              <a:rPr sz="2800" spc="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emotion</a:t>
            </a:r>
            <a:endParaRPr sz="2800" dirty="0">
              <a:latin typeface="Trebuchet MS"/>
              <a:cs typeface="Trebuchet MS"/>
            </a:endParaRPr>
          </a:p>
          <a:p>
            <a:pPr marL="375285" indent="-362585">
              <a:lnSpc>
                <a:spcPct val="100000"/>
              </a:lnSpc>
              <a:spcBef>
                <a:spcPts val="1370"/>
              </a:spcBef>
              <a:buFont typeface="Arial"/>
              <a:buChar char="•"/>
              <a:tabLst>
                <a:tab pos="375285" algn="l"/>
              </a:tabLst>
            </a:pPr>
            <a:r>
              <a:rPr sz="2800" spc="55" dirty="0">
                <a:solidFill>
                  <a:srgbClr val="3E4D58"/>
                </a:solidFill>
                <a:latin typeface="Trebuchet MS"/>
                <a:cs typeface="Trebuchet MS"/>
              </a:rPr>
              <a:t>Can</a:t>
            </a:r>
            <a:r>
              <a:rPr sz="2800" spc="-9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be</a:t>
            </a:r>
            <a:r>
              <a:rPr sz="2800" spc="-10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reused</a:t>
            </a:r>
            <a:r>
              <a:rPr sz="2800" spc="-7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again</a:t>
            </a:r>
            <a:r>
              <a:rPr sz="2800" spc="-1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and</a:t>
            </a:r>
            <a:r>
              <a:rPr sz="2800" spc="-9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again</a:t>
            </a:r>
            <a:endParaRPr sz="2800" dirty="0">
              <a:latin typeface="Trebuchet MS"/>
              <a:cs typeface="Trebuchet MS"/>
            </a:endParaRPr>
          </a:p>
          <a:p>
            <a:pPr marL="375285" indent="-362585">
              <a:lnSpc>
                <a:spcPct val="100000"/>
              </a:lnSpc>
              <a:spcBef>
                <a:spcPts val="1370"/>
              </a:spcBef>
              <a:buFont typeface="Arial"/>
              <a:buChar char="•"/>
              <a:tabLst>
                <a:tab pos="375285" algn="l"/>
              </a:tabLst>
            </a:pPr>
            <a:r>
              <a:rPr sz="2800" spc="65" dirty="0">
                <a:solidFill>
                  <a:srgbClr val="3E4D58"/>
                </a:solidFill>
                <a:latin typeface="Trebuchet MS"/>
                <a:cs typeface="Trebuchet MS"/>
              </a:rPr>
              <a:t>How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80" dirty="0">
                <a:solidFill>
                  <a:srgbClr val="3E4D58"/>
                </a:solidFill>
                <a:latin typeface="Trebuchet MS"/>
                <a:cs typeface="Trebuchet MS"/>
              </a:rPr>
              <a:t>does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75" dirty="0">
                <a:solidFill>
                  <a:srgbClr val="3E4D58"/>
                </a:solidFill>
                <a:latin typeface="Trebuchet MS"/>
                <a:cs typeface="Trebuchet MS"/>
              </a:rPr>
              <a:t>it</a:t>
            </a:r>
            <a:r>
              <a:rPr sz="2800" spc="-14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85" dirty="0">
                <a:solidFill>
                  <a:srgbClr val="3E4D58"/>
                </a:solidFill>
                <a:latin typeface="Trebuchet MS"/>
                <a:cs typeface="Trebuchet MS"/>
              </a:rPr>
              <a:t>sound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3E4D58"/>
                </a:solidFill>
                <a:latin typeface="Trebuchet MS"/>
                <a:cs typeface="Trebuchet MS"/>
              </a:rPr>
              <a:t>next</a:t>
            </a:r>
            <a:r>
              <a:rPr sz="2800" spc="-14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3E4D58"/>
                </a:solidFill>
                <a:latin typeface="Trebuchet MS"/>
                <a:cs typeface="Trebuchet MS"/>
              </a:rPr>
              <a:t>to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3E4D58"/>
                </a:solidFill>
                <a:latin typeface="Trebuchet MS"/>
                <a:cs typeface="Trebuchet MS"/>
              </a:rPr>
              <a:t>the</a:t>
            </a:r>
            <a:r>
              <a:rPr sz="2800" spc="-14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70" dirty="0">
                <a:solidFill>
                  <a:srgbClr val="3E4D58"/>
                </a:solidFill>
                <a:latin typeface="Trebuchet MS"/>
                <a:cs typeface="Trebuchet MS"/>
              </a:rPr>
              <a:t>name?</a:t>
            </a:r>
            <a:endParaRPr sz="2800" dirty="0">
              <a:latin typeface="Trebuchet MS"/>
              <a:cs typeface="Trebuchet MS"/>
            </a:endParaRPr>
          </a:p>
          <a:p>
            <a:pPr marL="375285" marR="50165" indent="-363220">
              <a:lnSpc>
                <a:spcPct val="105000"/>
              </a:lnSpc>
              <a:spcBef>
                <a:spcPts val="1200"/>
              </a:spcBef>
              <a:buFont typeface="Arial"/>
              <a:buChar char="•"/>
              <a:tabLst>
                <a:tab pos="375285" algn="l"/>
              </a:tabLst>
            </a:pPr>
            <a:r>
              <a:rPr sz="2800" spc="65" dirty="0">
                <a:solidFill>
                  <a:srgbClr val="3E4D58"/>
                </a:solidFill>
                <a:latin typeface="Trebuchet MS"/>
                <a:cs typeface="Trebuchet MS"/>
              </a:rPr>
              <a:t>How</a:t>
            </a:r>
            <a:r>
              <a:rPr sz="2800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80" dirty="0">
                <a:solidFill>
                  <a:srgbClr val="3E4D58"/>
                </a:solidFill>
                <a:latin typeface="Trebuchet MS"/>
                <a:cs typeface="Trebuchet MS"/>
              </a:rPr>
              <a:t>does</a:t>
            </a:r>
            <a:r>
              <a:rPr sz="2800" spc="-1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75" dirty="0">
                <a:solidFill>
                  <a:srgbClr val="3E4D58"/>
                </a:solidFill>
                <a:latin typeface="Trebuchet MS"/>
                <a:cs typeface="Trebuchet MS"/>
              </a:rPr>
              <a:t>it</a:t>
            </a:r>
            <a:r>
              <a:rPr sz="2800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85" dirty="0">
                <a:solidFill>
                  <a:srgbClr val="3E4D58"/>
                </a:solidFill>
                <a:latin typeface="Trebuchet MS"/>
                <a:cs typeface="Trebuchet MS"/>
              </a:rPr>
              <a:t>sound</a:t>
            </a:r>
            <a:r>
              <a:rPr sz="2800" spc="-1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3E4D58"/>
                </a:solidFill>
                <a:latin typeface="Trebuchet MS"/>
                <a:cs typeface="Trebuchet MS"/>
              </a:rPr>
              <a:t>after</a:t>
            </a:r>
            <a:r>
              <a:rPr sz="2800" spc="-114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headlines</a:t>
            </a:r>
            <a:r>
              <a:rPr sz="2800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65" dirty="0">
                <a:solidFill>
                  <a:srgbClr val="3E4D58"/>
                </a:solidFill>
                <a:latin typeface="Trebuchet MS"/>
                <a:cs typeface="Trebuchet MS"/>
              </a:rPr>
              <a:t>(Is</a:t>
            </a:r>
            <a:r>
              <a:rPr sz="2800" spc="-114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75" dirty="0">
                <a:solidFill>
                  <a:srgbClr val="3E4D58"/>
                </a:solidFill>
                <a:latin typeface="Trebuchet MS"/>
                <a:cs typeface="Trebuchet MS"/>
              </a:rPr>
              <a:t>it</a:t>
            </a:r>
            <a:r>
              <a:rPr sz="2800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open</a:t>
            </a:r>
            <a:r>
              <a:rPr sz="2800" spc="-114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enough </a:t>
            </a:r>
            <a:r>
              <a:rPr sz="2800" spc="-30" dirty="0">
                <a:solidFill>
                  <a:srgbClr val="3E4D58"/>
                </a:solidFill>
                <a:latin typeface="Trebuchet MS"/>
                <a:cs typeface="Trebuchet MS"/>
              </a:rPr>
              <a:t>for</a:t>
            </a:r>
            <a:r>
              <a:rPr sz="2800" spc="-16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interpretation?)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2579" y="304800"/>
            <a:ext cx="9875520" cy="135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95"/>
              </a:spcBef>
            </a:pPr>
            <a:r>
              <a:rPr sz="4000" spc="-140" dirty="0"/>
              <a:t>When</a:t>
            </a:r>
            <a:r>
              <a:rPr sz="4000" spc="-210" dirty="0"/>
              <a:t> </a:t>
            </a:r>
            <a:r>
              <a:rPr sz="4000" spc="-110" dirty="0"/>
              <a:t>thinking</a:t>
            </a:r>
            <a:r>
              <a:rPr sz="4000" spc="-215" dirty="0"/>
              <a:t> </a:t>
            </a:r>
            <a:r>
              <a:rPr sz="4000" dirty="0"/>
              <a:t>of</a:t>
            </a:r>
            <a:r>
              <a:rPr sz="4000" spc="-225" dirty="0"/>
              <a:t> </a:t>
            </a:r>
            <a:r>
              <a:rPr sz="4000" dirty="0"/>
              <a:t>a</a:t>
            </a:r>
            <a:r>
              <a:rPr sz="4000" spc="-229" dirty="0"/>
              <a:t> </a:t>
            </a:r>
            <a:r>
              <a:rPr sz="4000" spc="-10" dirty="0"/>
              <a:t>slogan,</a:t>
            </a:r>
            <a:r>
              <a:rPr sz="4000" spc="-204" dirty="0"/>
              <a:t> </a:t>
            </a:r>
            <a:r>
              <a:rPr sz="4000" spc="-65" dirty="0"/>
              <a:t>remember…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6534370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9327" y="5169105"/>
            <a:ext cx="1656044" cy="165985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984106" y="-761"/>
            <a:ext cx="3204845" cy="3205480"/>
          </a:xfrm>
          <a:custGeom>
            <a:avLst/>
            <a:gdLst/>
            <a:ahLst/>
            <a:cxnLst/>
            <a:rect l="l" t="t" r="r" b="b"/>
            <a:pathLst>
              <a:path w="3204845" h="3205480">
                <a:moveTo>
                  <a:pt x="0" y="0"/>
                </a:moveTo>
                <a:lnTo>
                  <a:pt x="354" y="48947"/>
                </a:lnTo>
                <a:lnTo>
                  <a:pt x="1416" y="96961"/>
                </a:lnTo>
                <a:lnTo>
                  <a:pt x="3179" y="144799"/>
                </a:lnTo>
                <a:lnTo>
                  <a:pt x="5639" y="192457"/>
                </a:lnTo>
                <a:lnTo>
                  <a:pt x="8790" y="239928"/>
                </a:lnTo>
                <a:lnTo>
                  <a:pt x="12628" y="287208"/>
                </a:lnTo>
                <a:lnTo>
                  <a:pt x="17148" y="334293"/>
                </a:lnTo>
                <a:lnTo>
                  <a:pt x="22344" y="381176"/>
                </a:lnTo>
                <a:lnTo>
                  <a:pt x="28213" y="427854"/>
                </a:lnTo>
                <a:lnTo>
                  <a:pt x="34748" y="474321"/>
                </a:lnTo>
                <a:lnTo>
                  <a:pt x="41945" y="520572"/>
                </a:lnTo>
                <a:lnTo>
                  <a:pt x="49799" y="566603"/>
                </a:lnTo>
                <a:lnTo>
                  <a:pt x="58305" y="612408"/>
                </a:lnTo>
                <a:lnTo>
                  <a:pt x="67459" y="657983"/>
                </a:lnTo>
                <a:lnTo>
                  <a:pt x="77254" y="703322"/>
                </a:lnTo>
                <a:lnTo>
                  <a:pt x="87686" y="748420"/>
                </a:lnTo>
                <a:lnTo>
                  <a:pt x="98751" y="793273"/>
                </a:lnTo>
                <a:lnTo>
                  <a:pt x="110442" y="837876"/>
                </a:lnTo>
                <a:lnTo>
                  <a:pt x="122756" y="882223"/>
                </a:lnTo>
                <a:lnTo>
                  <a:pt x="135688" y="926310"/>
                </a:lnTo>
                <a:lnTo>
                  <a:pt x="149231" y="970132"/>
                </a:lnTo>
                <a:lnTo>
                  <a:pt x="163382" y="1013683"/>
                </a:lnTo>
                <a:lnTo>
                  <a:pt x="178136" y="1056959"/>
                </a:lnTo>
                <a:lnTo>
                  <a:pt x="193487" y="1099955"/>
                </a:lnTo>
                <a:lnTo>
                  <a:pt x="209430" y="1142666"/>
                </a:lnTo>
                <a:lnTo>
                  <a:pt x="225961" y="1185087"/>
                </a:lnTo>
                <a:lnTo>
                  <a:pt x="243075" y="1227213"/>
                </a:lnTo>
                <a:lnTo>
                  <a:pt x="260766" y="1269039"/>
                </a:lnTo>
                <a:lnTo>
                  <a:pt x="279030" y="1310559"/>
                </a:lnTo>
                <a:lnTo>
                  <a:pt x="297861" y="1351770"/>
                </a:lnTo>
                <a:lnTo>
                  <a:pt x="317256" y="1392666"/>
                </a:lnTo>
                <a:lnTo>
                  <a:pt x="337208" y="1433243"/>
                </a:lnTo>
                <a:lnTo>
                  <a:pt x="357713" y="1473494"/>
                </a:lnTo>
                <a:lnTo>
                  <a:pt x="378766" y="1513416"/>
                </a:lnTo>
                <a:lnTo>
                  <a:pt x="400361" y="1553003"/>
                </a:lnTo>
                <a:lnTo>
                  <a:pt x="422495" y="1592250"/>
                </a:lnTo>
                <a:lnTo>
                  <a:pt x="445162" y="1631153"/>
                </a:lnTo>
                <a:lnTo>
                  <a:pt x="468357" y="1669706"/>
                </a:lnTo>
                <a:lnTo>
                  <a:pt x="492075" y="1707905"/>
                </a:lnTo>
                <a:lnTo>
                  <a:pt x="516311" y="1745744"/>
                </a:lnTo>
                <a:lnTo>
                  <a:pt x="541060" y="1783219"/>
                </a:lnTo>
                <a:lnTo>
                  <a:pt x="566317" y="1820324"/>
                </a:lnTo>
                <a:lnTo>
                  <a:pt x="592078" y="1857055"/>
                </a:lnTo>
                <a:lnTo>
                  <a:pt x="618337" y="1893407"/>
                </a:lnTo>
                <a:lnTo>
                  <a:pt x="645089" y="1929374"/>
                </a:lnTo>
                <a:lnTo>
                  <a:pt x="672330" y="1964953"/>
                </a:lnTo>
                <a:lnTo>
                  <a:pt x="700054" y="2000136"/>
                </a:lnTo>
                <a:lnTo>
                  <a:pt x="728257" y="2034921"/>
                </a:lnTo>
                <a:lnTo>
                  <a:pt x="756933" y="2069302"/>
                </a:lnTo>
                <a:lnTo>
                  <a:pt x="786078" y="2103274"/>
                </a:lnTo>
                <a:lnTo>
                  <a:pt x="815686" y="2136831"/>
                </a:lnTo>
                <a:lnTo>
                  <a:pt x="845753" y="2169970"/>
                </a:lnTo>
                <a:lnTo>
                  <a:pt x="876274" y="2202685"/>
                </a:lnTo>
                <a:lnTo>
                  <a:pt x="907243" y="2234971"/>
                </a:lnTo>
                <a:lnTo>
                  <a:pt x="938656" y="2266822"/>
                </a:lnTo>
                <a:lnTo>
                  <a:pt x="970508" y="2298236"/>
                </a:lnTo>
                <a:lnTo>
                  <a:pt x="1002794" y="2329205"/>
                </a:lnTo>
                <a:lnTo>
                  <a:pt x="1035509" y="2359726"/>
                </a:lnTo>
                <a:lnTo>
                  <a:pt x="1068648" y="2389793"/>
                </a:lnTo>
                <a:lnTo>
                  <a:pt x="1102205" y="2419401"/>
                </a:lnTo>
                <a:lnTo>
                  <a:pt x="1136177" y="2448546"/>
                </a:lnTo>
                <a:lnTo>
                  <a:pt x="1170558" y="2477222"/>
                </a:lnTo>
                <a:lnTo>
                  <a:pt x="1205343" y="2505425"/>
                </a:lnTo>
                <a:lnTo>
                  <a:pt x="1240526" y="2533149"/>
                </a:lnTo>
                <a:lnTo>
                  <a:pt x="1276105" y="2560390"/>
                </a:lnTo>
                <a:lnTo>
                  <a:pt x="1312072" y="2587142"/>
                </a:lnTo>
                <a:lnTo>
                  <a:pt x="1348424" y="2613401"/>
                </a:lnTo>
                <a:lnTo>
                  <a:pt x="1385155" y="2639162"/>
                </a:lnTo>
                <a:lnTo>
                  <a:pt x="1422260" y="2664419"/>
                </a:lnTo>
                <a:lnTo>
                  <a:pt x="1459735" y="2689168"/>
                </a:lnTo>
                <a:lnTo>
                  <a:pt x="1497574" y="2713404"/>
                </a:lnTo>
                <a:lnTo>
                  <a:pt x="1535773" y="2737122"/>
                </a:lnTo>
                <a:lnTo>
                  <a:pt x="1574326" y="2760317"/>
                </a:lnTo>
                <a:lnTo>
                  <a:pt x="1613229" y="2782984"/>
                </a:lnTo>
                <a:lnTo>
                  <a:pt x="1652476" y="2805118"/>
                </a:lnTo>
                <a:lnTo>
                  <a:pt x="1692063" y="2826713"/>
                </a:lnTo>
                <a:lnTo>
                  <a:pt x="1731985" y="2847766"/>
                </a:lnTo>
                <a:lnTo>
                  <a:pt x="1772236" y="2868271"/>
                </a:lnTo>
                <a:lnTo>
                  <a:pt x="1812813" y="2888223"/>
                </a:lnTo>
                <a:lnTo>
                  <a:pt x="1853709" y="2907618"/>
                </a:lnTo>
                <a:lnTo>
                  <a:pt x="1894920" y="2926449"/>
                </a:lnTo>
                <a:lnTo>
                  <a:pt x="1936440" y="2944713"/>
                </a:lnTo>
                <a:lnTo>
                  <a:pt x="1978266" y="2962404"/>
                </a:lnTo>
                <a:lnTo>
                  <a:pt x="2020392" y="2979518"/>
                </a:lnTo>
                <a:lnTo>
                  <a:pt x="2062813" y="2996049"/>
                </a:lnTo>
                <a:lnTo>
                  <a:pt x="2105524" y="3011992"/>
                </a:lnTo>
                <a:lnTo>
                  <a:pt x="2148520" y="3027343"/>
                </a:lnTo>
                <a:lnTo>
                  <a:pt x="2191796" y="3042097"/>
                </a:lnTo>
                <a:lnTo>
                  <a:pt x="2235347" y="3056248"/>
                </a:lnTo>
                <a:lnTo>
                  <a:pt x="2279169" y="3069791"/>
                </a:lnTo>
                <a:lnTo>
                  <a:pt x="2323256" y="3082723"/>
                </a:lnTo>
                <a:lnTo>
                  <a:pt x="2367603" y="3095037"/>
                </a:lnTo>
                <a:lnTo>
                  <a:pt x="2412206" y="3106728"/>
                </a:lnTo>
                <a:lnTo>
                  <a:pt x="2457059" y="3117793"/>
                </a:lnTo>
                <a:lnTo>
                  <a:pt x="2502157" y="3128225"/>
                </a:lnTo>
                <a:lnTo>
                  <a:pt x="2547496" y="3138020"/>
                </a:lnTo>
                <a:lnTo>
                  <a:pt x="2593071" y="3147174"/>
                </a:lnTo>
                <a:lnTo>
                  <a:pt x="2638876" y="3155680"/>
                </a:lnTo>
                <a:lnTo>
                  <a:pt x="2684907" y="3163534"/>
                </a:lnTo>
                <a:lnTo>
                  <a:pt x="2731158" y="3170731"/>
                </a:lnTo>
                <a:lnTo>
                  <a:pt x="2777625" y="3177266"/>
                </a:lnTo>
                <a:lnTo>
                  <a:pt x="2824303" y="3183135"/>
                </a:lnTo>
                <a:lnTo>
                  <a:pt x="2871186" y="3188331"/>
                </a:lnTo>
                <a:lnTo>
                  <a:pt x="2918271" y="3192851"/>
                </a:lnTo>
                <a:lnTo>
                  <a:pt x="2965551" y="3196689"/>
                </a:lnTo>
                <a:lnTo>
                  <a:pt x="3013022" y="3199840"/>
                </a:lnTo>
                <a:lnTo>
                  <a:pt x="3060680" y="3202300"/>
                </a:lnTo>
                <a:lnTo>
                  <a:pt x="3108518" y="3204063"/>
                </a:lnTo>
                <a:lnTo>
                  <a:pt x="3156532" y="3205125"/>
                </a:lnTo>
                <a:lnTo>
                  <a:pt x="3204718" y="3205479"/>
                </a:lnTo>
                <a:lnTo>
                  <a:pt x="3204718" y="761"/>
                </a:lnTo>
                <a:lnTo>
                  <a:pt x="0" y="0"/>
                </a:lnTo>
                <a:close/>
              </a:path>
            </a:pathLst>
          </a:custGeom>
          <a:solidFill>
            <a:srgbClr val="3E4D5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334556" y="4023"/>
            <a:ext cx="1129665" cy="941069"/>
            <a:chOff x="8334556" y="4023"/>
            <a:chExt cx="1129665" cy="94106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3629" y="4051"/>
              <a:ext cx="199372" cy="1912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34552" y="4025"/>
              <a:ext cx="1129665" cy="941069"/>
            </a:xfrm>
            <a:custGeom>
              <a:avLst/>
              <a:gdLst/>
              <a:ahLst/>
              <a:cxnLst/>
              <a:rect l="l" t="t" r="r" b="b"/>
              <a:pathLst>
                <a:path w="1129665" h="941069">
                  <a:moveTo>
                    <a:pt x="365112" y="25"/>
                  </a:moveTo>
                  <a:lnTo>
                    <a:pt x="320662" y="25"/>
                  </a:lnTo>
                  <a:lnTo>
                    <a:pt x="3695" y="304088"/>
                  </a:lnTo>
                  <a:lnTo>
                    <a:pt x="1092" y="324421"/>
                  </a:lnTo>
                  <a:lnTo>
                    <a:pt x="0" y="350278"/>
                  </a:lnTo>
                  <a:lnTo>
                    <a:pt x="365112" y="25"/>
                  </a:lnTo>
                  <a:close/>
                </a:path>
                <a:path w="1129665" h="941069">
                  <a:moveTo>
                    <a:pt x="500087" y="25"/>
                  </a:moveTo>
                  <a:lnTo>
                    <a:pt x="455637" y="25"/>
                  </a:lnTo>
                  <a:lnTo>
                    <a:pt x="2654" y="434568"/>
                  </a:lnTo>
                  <a:lnTo>
                    <a:pt x="7213" y="470217"/>
                  </a:lnTo>
                  <a:lnTo>
                    <a:pt x="7683" y="472389"/>
                  </a:lnTo>
                  <a:lnTo>
                    <a:pt x="500087" y="25"/>
                  </a:lnTo>
                  <a:close/>
                </a:path>
                <a:path w="1129665" h="941069">
                  <a:moveTo>
                    <a:pt x="636752" y="12"/>
                  </a:moveTo>
                  <a:lnTo>
                    <a:pt x="592315" y="12"/>
                  </a:lnTo>
                  <a:lnTo>
                    <a:pt x="25438" y="543826"/>
                  </a:lnTo>
                  <a:lnTo>
                    <a:pt x="30886" y="561759"/>
                  </a:lnTo>
                  <a:lnTo>
                    <a:pt x="36487" y="575856"/>
                  </a:lnTo>
                  <a:lnTo>
                    <a:pt x="636752" y="12"/>
                  </a:lnTo>
                  <a:close/>
                </a:path>
                <a:path w="1129665" h="941069">
                  <a:moveTo>
                    <a:pt x="773442" y="12"/>
                  </a:moveTo>
                  <a:lnTo>
                    <a:pt x="728980" y="12"/>
                  </a:lnTo>
                  <a:lnTo>
                    <a:pt x="64262" y="637667"/>
                  </a:lnTo>
                  <a:lnTo>
                    <a:pt x="68694" y="646607"/>
                  </a:lnTo>
                  <a:lnTo>
                    <a:pt x="79946" y="665302"/>
                  </a:lnTo>
                  <a:lnTo>
                    <a:pt x="773442" y="12"/>
                  </a:lnTo>
                  <a:close/>
                </a:path>
                <a:path w="1129665" h="941069">
                  <a:moveTo>
                    <a:pt x="909129" y="0"/>
                  </a:moveTo>
                  <a:lnTo>
                    <a:pt x="864654" y="0"/>
                  </a:lnTo>
                  <a:lnTo>
                    <a:pt x="115531" y="718223"/>
                  </a:lnTo>
                  <a:lnTo>
                    <a:pt x="119253" y="723404"/>
                  </a:lnTo>
                  <a:lnTo>
                    <a:pt x="135115" y="742099"/>
                  </a:lnTo>
                  <a:lnTo>
                    <a:pt x="909129" y="0"/>
                  </a:lnTo>
                  <a:close/>
                </a:path>
                <a:path w="1129665" h="941069">
                  <a:moveTo>
                    <a:pt x="1014222" y="29641"/>
                  </a:moveTo>
                  <a:lnTo>
                    <a:pt x="1010119" y="23926"/>
                  </a:lnTo>
                  <a:lnTo>
                    <a:pt x="994676" y="5740"/>
                  </a:lnTo>
                  <a:lnTo>
                    <a:pt x="178828" y="788377"/>
                  </a:lnTo>
                  <a:lnTo>
                    <a:pt x="181216" y="790778"/>
                  </a:lnTo>
                  <a:lnTo>
                    <a:pt x="202133" y="808634"/>
                  </a:lnTo>
                  <a:lnTo>
                    <a:pt x="1014222" y="29641"/>
                  </a:lnTo>
                  <a:close/>
                </a:path>
                <a:path w="1129665" h="941069">
                  <a:moveTo>
                    <a:pt x="1065911" y="111150"/>
                  </a:moveTo>
                  <a:lnTo>
                    <a:pt x="1060678" y="100609"/>
                  </a:lnTo>
                  <a:lnTo>
                    <a:pt x="1050328" y="83451"/>
                  </a:lnTo>
                  <a:lnTo>
                    <a:pt x="253669" y="847648"/>
                  </a:lnTo>
                  <a:lnTo>
                    <a:pt x="280936" y="864171"/>
                  </a:lnTo>
                  <a:lnTo>
                    <a:pt x="1065911" y="111150"/>
                  </a:lnTo>
                  <a:close/>
                </a:path>
                <a:path w="1129665" h="941069">
                  <a:moveTo>
                    <a:pt x="1099464" y="558507"/>
                  </a:moveTo>
                  <a:lnTo>
                    <a:pt x="725690" y="917270"/>
                  </a:lnTo>
                  <a:lnTo>
                    <a:pt x="752284" y="909116"/>
                  </a:lnTo>
                  <a:lnTo>
                    <a:pt x="795464" y="891857"/>
                  </a:lnTo>
                  <a:lnTo>
                    <a:pt x="1068438" y="630961"/>
                  </a:lnTo>
                  <a:lnTo>
                    <a:pt x="1098473" y="561759"/>
                  </a:lnTo>
                  <a:lnTo>
                    <a:pt x="1099464" y="558507"/>
                  </a:lnTo>
                  <a:close/>
                </a:path>
                <a:path w="1129665" h="941069">
                  <a:moveTo>
                    <a:pt x="1104341" y="204558"/>
                  </a:moveTo>
                  <a:lnTo>
                    <a:pt x="1098473" y="185318"/>
                  </a:lnTo>
                  <a:lnTo>
                    <a:pt x="1093355" y="172453"/>
                  </a:lnTo>
                  <a:lnTo>
                    <a:pt x="340639" y="894549"/>
                  </a:lnTo>
                  <a:lnTo>
                    <a:pt x="371995" y="907084"/>
                  </a:lnTo>
                  <a:lnTo>
                    <a:pt x="1104341" y="204558"/>
                  </a:lnTo>
                  <a:close/>
                </a:path>
                <a:path w="1129665" h="941069">
                  <a:moveTo>
                    <a:pt x="1126921" y="313867"/>
                  </a:moveTo>
                  <a:lnTo>
                    <a:pt x="1122146" y="276669"/>
                  </a:lnTo>
                  <a:lnTo>
                    <a:pt x="1121994" y="275945"/>
                  </a:lnTo>
                  <a:lnTo>
                    <a:pt x="442595" y="927315"/>
                  </a:lnTo>
                  <a:lnTo>
                    <a:pt x="468249" y="932853"/>
                  </a:lnTo>
                  <a:lnTo>
                    <a:pt x="479767" y="934339"/>
                  </a:lnTo>
                  <a:lnTo>
                    <a:pt x="1126921" y="313867"/>
                  </a:lnTo>
                  <a:close/>
                </a:path>
                <a:path w="1129665" h="941069">
                  <a:moveTo>
                    <a:pt x="1129245" y="399389"/>
                  </a:moveTo>
                  <a:lnTo>
                    <a:pt x="564654" y="941031"/>
                  </a:lnTo>
                  <a:lnTo>
                    <a:pt x="611085" y="939088"/>
                  </a:lnTo>
                  <a:lnTo>
                    <a:pt x="1125270" y="445833"/>
                  </a:lnTo>
                  <a:lnTo>
                    <a:pt x="1128268" y="422351"/>
                  </a:lnTo>
                  <a:lnTo>
                    <a:pt x="1129245" y="399389"/>
                  </a:lnTo>
                  <a:close/>
                </a:path>
              </a:pathLst>
            </a:custGeom>
            <a:solidFill>
              <a:srgbClr val="2C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5295517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793" y="529551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5349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995" y="529551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5349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3178" y="529551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5349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1167" y="5295517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5349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1379" y="5295517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5349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455706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793" y="5455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7571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2995" y="5455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3178" y="5455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1167" y="5455706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1379" y="5455706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1561" y="5455706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11772" y="5455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615925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3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13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2793" y="561592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13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13"/>
                </a:lnTo>
                <a:lnTo>
                  <a:pt x="32916" y="17542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2995" y="561592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178" y="561592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1167" y="5615925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13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1379" y="5615925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13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1561" y="5615925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11772" y="561592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5776114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2793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7571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2995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3178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1167" y="5776114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91379" y="5776114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51561" y="5776114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11772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5936303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7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607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2793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607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7571"/>
                </a:lnTo>
                <a:lnTo>
                  <a:pt x="32916" y="6607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2995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607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3178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607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1167" y="5936303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607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607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1379" y="5936303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607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607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1561" y="5936303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607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11772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607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6096522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2793" y="609652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7542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2995" y="609652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3178" y="609652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7542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1167" y="6096522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91379" y="6096522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51561" y="6096522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11772" y="609652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6256711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2793" y="62567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7571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2995" y="62567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3178" y="62567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1167" y="6256711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1379" y="6256711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51561" y="6256711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11772" y="62567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6416930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3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13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2793" y="64169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13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13"/>
                </a:lnTo>
                <a:lnTo>
                  <a:pt x="32916" y="17542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2995" y="64169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73178" y="64169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1167" y="6416930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13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91379" y="6416930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13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51561" y="6416930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11772" y="64169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6577119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3"/>
                </a:lnTo>
                <a:lnTo>
                  <a:pt x="0" y="31884"/>
                </a:lnTo>
                <a:lnTo>
                  <a:pt x="1378" y="32917"/>
                </a:lnTo>
                <a:lnTo>
                  <a:pt x="18933" y="32917"/>
                </a:lnTo>
                <a:lnTo>
                  <a:pt x="27711" y="26333"/>
                </a:lnTo>
                <a:lnTo>
                  <a:pt x="27711" y="6584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2793" y="65771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84"/>
                </a:lnTo>
                <a:lnTo>
                  <a:pt x="0" y="26333"/>
                </a:lnTo>
                <a:lnTo>
                  <a:pt x="6583" y="32917"/>
                </a:lnTo>
                <a:lnTo>
                  <a:pt x="26335" y="32917"/>
                </a:lnTo>
                <a:lnTo>
                  <a:pt x="32916" y="26333"/>
                </a:lnTo>
                <a:lnTo>
                  <a:pt x="32916" y="17556"/>
                </a:lnTo>
                <a:lnTo>
                  <a:pt x="32916" y="6584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2995" y="65771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12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3178" y="65771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41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31167" y="65771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84"/>
                </a:lnTo>
                <a:lnTo>
                  <a:pt x="0" y="26333"/>
                </a:lnTo>
                <a:lnTo>
                  <a:pt x="8799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1379" y="65771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84"/>
                </a:lnTo>
                <a:lnTo>
                  <a:pt x="0" y="26333"/>
                </a:lnTo>
                <a:lnTo>
                  <a:pt x="8770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51561" y="65771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11772" y="65771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12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0" y="6737319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3"/>
                </a:lnTo>
                <a:lnTo>
                  <a:pt x="0" y="31884"/>
                </a:lnTo>
                <a:lnTo>
                  <a:pt x="1378" y="32917"/>
                </a:lnTo>
                <a:lnTo>
                  <a:pt x="18933" y="32917"/>
                </a:lnTo>
                <a:lnTo>
                  <a:pt x="27711" y="26333"/>
                </a:lnTo>
                <a:lnTo>
                  <a:pt x="27711" y="6584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2793" y="67373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84"/>
                </a:lnTo>
                <a:lnTo>
                  <a:pt x="0" y="26333"/>
                </a:lnTo>
                <a:lnTo>
                  <a:pt x="6583" y="32917"/>
                </a:lnTo>
                <a:lnTo>
                  <a:pt x="26335" y="32917"/>
                </a:lnTo>
                <a:lnTo>
                  <a:pt x="32916" y="26333"/>
                </a:lnTo>
                <a:lnTo>
                  <a:pt x="32916" y="17556"/>
                </a:lnTo>
                <a:lnTo>
                  <a:pt x="32916" y="6584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12995" y="67373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12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3178" y="67373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41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31167" y="67373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84"/>
                </a:lnTo>
                <a:lnTo>
                  <a:pt x="0" y="26333"/>
                </a:lnTo>
                <a:lnTo>
                  <a:pt x="8799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91379" y="67373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84"/>
                </a:lnTo>
                <a:lnTo>
                  <a:pt x="0" y="26333"/>
                </a:lnTo>
                <a:lnTo>
                  <a:pt x="8770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51561" y="67373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11772" y="67373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12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276340" y="561592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15377" y="32920"/>
                </a:lnTo>
                <a:lnTo>
                  <a:pt x="26341" y="32920"/>
                </a:lnTo>
                <a:lnTo>
                  <a:pt x="32919" y="26313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276340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15377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276340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15377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6607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276340" y="6094329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41" y="0"/>
                </a:moveTo>
                <a:lnTo>
                  <a:pt x="6578" y="0"/>
                </a:lnTo>
                <a:lnTo>
                  <a:pt x="0" y="8771"/>
                </a:lnTo>
                <a:lnTo>
                  <a:pt x="0" y="26313"/>
                </a:lnTo>
                <a:lnTo>
                  <a:pt x="6578" y="35113"/>
                </a:lnTo>
                <a:lnTo>
                  <a:pt x="15377" y="35113"/>
                </a:lnTo>
                <a:lnTo>
                  <a:pt x="26341" y="35113"/>
                </a:lnTo>
                <a:lnTo>
                  <a:pt x="32919" y="26313"/>
                </a:lnTo>
                <a:lnTo>
                  <a:pt x="32919" y="8771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276340" y="6254518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41" y="0"/>
                </a:moveTo>
                <a:lnTo>
                  <a:pt x="6578" y="0"/>
                </a:lnTo>
                <a:lnTo>
                  <a:pt x="0" y="8771"/>
                </a:lnTo>
                <a:lnTo>
                  <a:pt x="0" y="26342"/>
                </a:lnTo>
                <a:lnTo>
                  <a:pt x="6578" y="35113"/>
                </a:lnTo>
                <a:lnTo>
                  <a:pt x="15377" y="35113"/>
                </a:lnTo>
                <a:lnTo>
                  <a:pt x="26341" y="35113"/>
                </a:lnTo>
                <a:lnTo>
                  <a:pt x="32919" y="26342"/>
                </a:lnTo>
                <a:lnTo>
                  <a:pt x="32919" y="8771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276340" y="6414737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5113"/>
                </a:lnTo>
                <a:lnTo>
                  <a:pt x="15377" y="35113"/>
                </a:lnTo>
                <a:lnTo>
                  <a:pt x="26341" y="35113"/>
                </a:lnTo>
                <a:lnTo>
                  <a:pt x="32919" y="26313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76340" y="65749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6"/>
                </a:lnTo>
                <a:lnTo>
                  <a:pt x="6578" y="32917"/>
                </a:lnTo>
                <a:lnTo>
                  <a:pt x="15377" y="32917"/>
                </a:lnTo>
                <a:lnTo>
                  <a:pt x="26341" y="32917"/>
                </a:lnTo>
                <a:lnTo>
                  <a:pt x="32919" y="26336"/>
                </a:lnTo>
                <a:lnTo>
                  <a:pt x="32919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276340" y="673512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15377" y="32917"/>
                </a:lnTo>
                <a:lnTo>
                  <a:pt x="26341" y="32917"/>
                </a:lnTo>
                <a:lnTo>
                  <a:pt x="32919" y="26333"/>
                </a:lnTo>
                <a:lnTo>
                  <a:pt x="32919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436551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15348" y="32920"/>
                </a:lnTo>
                <a:lnTo>
                  <a:pt x="26312" y="32920"/>
                </a:lnTo>
                <a:lnTo>
                  <a:pt x="32890" y="26342"/>
                </a:lnTo>
                <a:lnTo>
                  <a:pt x="32890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36551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15348" y="32920"/>
                </a:lnTo>
                <a:lnTo>
                  <a:pt x="26312" y="32920"/>
                </a:lnTo>
                <a:lnTo>
                  <a:pt x="32890" y="26342"/>
                </a:lnTo>
                <a:lnTo>
                  <a:pt x="32890" y="6607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436551" y="6094329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12" y="0"/>
                </a:moveTo>
                <a:lnTo>
                  <a:pt x="6578" y="0"/>
                </a:lnTo>
                <a:lnTo>
                  <a:pt x="0" y="8771"/>
                </a:lnTo>
                <a:lnTo>
                  <a:pt x="0" y="26313"/>
                </a:lnTo>
                <a:lnTo>
                  <a:pt x="6578" y="35113"/>
                </a:lnTo>
                <a:lnTo>
                  <a:pt x="15348" y="35113"/>
                </a:lnTo>
                <a:lnTo>
                  <a:pt x="26312" y="35113"/>
                </a:lnTo>
                <a:lnTo>
                  <a:pt x="32890" y="26313"/>
                </a:lnTo>
                <a:lnTo>
                  <a:pt x="32890" y="8771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436551" y="6254518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12" y="0"/>
                </a:moveTo>
                <a:lnTo>
                  <a:pt x="6578" y="0"/>
                </a:lnTo>
                <a:lnTo>
                  <a:pt x="0" y="8771"/>
                </a:lnTo>
                <a:lnTo>
                  <a:pt x="0" y="26342"/>
                </a:lnTo>
                <a:lnTo>
                  <a:pt x="6578" y="35113"/>
                </a:lnTo>
                <a:lnTo>
                  <a:pt x="15348" y="35113"/>
                </a:lnTo>
                <a:lnTo>
                  <a:pt x="26312" y="35113"/>
                </a:lnTo>
                <a:lnTo>
                  <a:pt x="32890" y="26342"/>
                </a:lnTo>
                <a:lnTo>
                  <a:pt x="32890" y="8771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36551" y="6414737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5113"/>
                </a:lnTo>
                <a:lnTo>
                  <a:pt x="15348" y="35113"/>
                </a:lnTo>
                <a:lnTo>
                  <a:pt x="26312" y="35113"/>
                </a:lnTo>
                <a:lnTo>
                  <a:pt x="32890" y="26313"/>
                </a:lnTo>
                <a:lnTo>
                  <a:pt x="32890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436551" y="65749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6"/>
                </a:lnTo>
                <a:lnTo>
                  <a:pt x="6578" y="32917"/>
                </a:lnTo>
                <a:lnTo>
                  <a:pt x="15348" y="32917"/>
                </a:lnTo>
                <a:lnTo>
                  <a:pt x="26312" y="32917"/>
                </a:lnTo>
                <a:lnTo>
                  <a:pt x="32890" y="26336"/>
                </a:lnTo>
                <a:lnTo>
                  <a:pt x="32890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436551" y="673512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15348" y="32917"/>
                </a:lnTo>
                <a:lnTo>
                  <a:pt x="26312" y="32917"/>
                </a:lnTo>
                <a:lnTo>
                  <a:pt x="32890" y="26333"/>
                </a:lnTo>
                <a:lnTo>
                  <a:pt x="32890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96734" y="6096522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41" y="0"/>
                </a:moveTo>
                <a:lnTo>
                  <a:pt x="6578" y="0"/>
                </a:lnTo>
                <a:lnTo>
                  <a:pt x="0" y="8771"/>
                </a:lnTo>
                <a:lnTo>
                  <a:pt x="0" y="26342"/>
                </a:lnTo>
                <a:lnTo>
                  <a:pt x="6578" y="35113"/>
                </a:lnTo>
                <a:lnTo>
                  <a:pt x="17541" y="35113"/>
                </a:lnTo>
                <a:lnTo>
                  <a:pt x="26341" y="35113"/>
                </a:lnTo>
                <a:lnTo>
                  <a:pt x="32919" y="26342"/>
                </a:lnTo>
                <a:lnTo>
                  <a:pt x="32919" y="8771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96734" y="6256711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5113"/>
                </a:lnTo>
                <a:lnTo>
                  <a:pt x="17541" y="35113"/>
                </a:lnTo>
                <a:lnTo>
                  <a:pt x="26341" y="35113"/>
                </a:lnTo>
                <a:lnTo>
                  <a:pt x="32919" y="26342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96734" y="64169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17541" y="32920"/>
                </a:lnTo>
                <a:lnTo>
                  <a:pt x="26341" y="32920"/>
                </a:lnTo>
                <a:lnTo>
                  <a:pt x="32919" y="26313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596734" y="65771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17541" y="32917"/>
                </a:lnTo>
                <a:lnTo>
                  <a:pt x="26341" y="32917"/>
                </a:lnTo>
                <a:lnTo>
                  <a:pt x="32919" y="26333"/>
                </a:lnTo>
                <a:lnTo>
                  <a:pt x="32919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96734" y="6735124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26341" y="0"/>
                </a:moveTo>
                <a:lnTo>
                  <a:pt x="6578" y="0"/>
                </a:lnTo>
                <a:lnTo>
                  <a:pt x="0" y="8779"/>
                </a:lnTo>
                <a:lnTo>
                  <a:pt x="0" y="26333"/>
                </a:lnTo>
                <a:lnTo>
                  <a:pt x="6578" y="35113"/>
                </a:lnTo>
                <a:lnTo>
                  <a:pt x="17541" y="35113"/>
                </a:lnTo>
                <a:lnTo>
                  <a:pt x="26341" y="35113"/>
                </a:lnTo>
                <a:lnTo>
                  <a:pt x="32919" y="26333"/>
                </a:lnTo>
                <a:lnTo>
                  <a:pt x="32919" y="8779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>
            <a:spLocks noGrp="1"/>
          </p:cNvSpPr>
          <p:nvPr>
            <p:ph type="title"/>
          </p:nvPr>
        </p:nvSpPr>
        <p:spPr>
          <a:xfrm>
            <a:off x="2157475" y="2216885"/>
            <a:ext cx="7772587" cy="594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100"/>
              </a:lnSpc>
              <a:spcBef>
                <a:spcPts val="100"/>
              </a:spcBef>
            </a:pPr>
            <a:r>
              <a:rPr spc="-90" dirty="0" smtClean="0">
                <a:solidFill>
                  <a:srgbClr val="FA4B50"/>
                </a:solidFill>
              </a:rPr>
              <a:t>“</a:t>
            </a:r>
            <a:r>
              <a:rPr spc="-90" dirty="0">
                <a:solidFill>
                  <a:srgbClr val="FA4B50"/>
                </a:solidFill>
              </a:rPr>
              <a:t>Honest </a:t>
            </a:r>
            <a:r>
              <a:rPr spc="-20" dirty="0">
                <a:solidFill>
                  <a:srgbClr val="FA4B50"/>
                </a:solidFill>
              </a:rPr>
              <a:t>slogans”</a:t>
            </a:r>
            <a:r>
              <a:rPr spc="-195" dirty="0">
                <a:solidFill>
                  <a:srgbClr val="FA4B50"/>
                </a:solidFill>
              </a:rPr>
              <a:t> </a:t>
            </a:r>
            <a:r>
              <a:rPr spc="-10" dirty="0" smtClean="0">
                <a:solidFill>
                  <a:srgbClr val="FA4B50"/>
                </a:solidFill>
              </a:rPr>
              <a:t>exercise</a:t>
            </a:r>
            <a:endParaRPr spc="-10" dirty="0">
              <a:solidFill>
                <a:srgbClr val="FA4B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145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442" y="1235241"/>
            <a:ext cx="3778077" cy="26452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9442" y="348270"/>
            <a:ext cx="987552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chemeClr val="accent6"/>
                </a:solidFill>
              </a:rPr>
              <a:t>Honest</a:t>
            </a:r>
            <a:r>
              <a:rPr sz="4000" spc="-250" dirty="0">
                <a:solidFill>
                  <a:schemeClr val="accent6"/>
                </a:solidFill>
              </a:rPr>
              <a:t> </a:t>
            </a:r>
            <a:r>
              <a:rPr sz="4000" spc="85" dirty="0">
                <a:solidFill>
                  <a:schemeClr val="accent6"/>
                </a:solidFill>
              </a:rPr>
              <a:t>Slogans</a:t>
            </a:r>
            <a:endParaRPr sz="4000" dirty="0">
              <a:solidFill>
                <a:schemeClr val="accent6"/>
              </a:solidFill>
            </a:endParaRPr>
          </a:p>
        </p:txBody>
      </p:sp>
      <p:pic>
        <p:nvPicPr>
          <p:cNvPr id="4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6001" y="224588"/>
            <a:ext cx="3776525" cy="3080971"/>
          </a:xfrm>
          <a:prstGeom prst="rect">
            <a:avLst/>
          </a:prstGeom>
        </p:spPr>
      </p:pic>
      <p:pic>
        <p:nvPicPr>
          <p:cNvPr id="6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70297" y="3639898"/>
            <a:ext cx="4129452" cy="2726576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86018" y="3064041"/>
            <a:ext cx="4349979" cy="330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269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185" y="2498106"/>
            <a:ext cx="4468495" cy="277304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375285" indent="-362585">
              <a:lnSpc>
                <a:spcPct val="100000"/>
              </a:lnSpc>
              <a:spcBef>
                <a:spcPts val="1065"/>
              </a:spcBef>
              <a:buClr>
                <a:srgbClr val="3E4D58"/>
              </a:buClr>
              <a:buFont typeface="Arial"/>
              <a:buChar char="•"/>
              <a:tabLst>
                <a:tab pos="375285" algn="l"/>
              </a:tabLst>
            </a:pPr>
            <a:r>
              <a:rPr sz="2800" dirty="0">
                <a:solidFill>
                  <a:srgbClr val="3E4D58"/>
                </a:solidFill>
                <a:latin typeface="Arial"/>
                <a:cs typeface="Arial"/>
              </a:rPr>
              <a:t>Be</a:t>
            </a:r>
            <a:r>
              <a:rPr sz="2800" spc="-75" dirty="0">
                <a:solidFill>
                  <a:srgbClr val="3E4D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E4D58"/>
                </a:solidFill>
                <a:latin typeface="Arial"/>
                <a:cs typeface="Arial"/>
              </a:rPr>
              <a:t>brutally</a:t>
            </a:r>
            <a:r>
              <a:rPr sz="2800" spc="-65" dirty="0">
                <a:solidFill>
                  <a:srgbClr val="3E4D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Arial"/>
                <a:cs typeface="Arial"/>
              </a:rPr>
              <a:t>honest</a:t>
            </a:r>
            <a:endParaRPr sz="2800" dirty="0">
              <a:latin typeface="Arial"/>
              <a:cs typeface="Arial"/>
            </a:endParaRPr>
          </a:p>
          <a:p>
            <a:pPr marL="375285" indent="-362585">
              <a:lnSpc>
                <a:spcPct val="100000"/>
              </a:lnSpc>
              <a:spcBef>
                <a:spcPts val="960"/>
              </a:spcBef>
              <a:buChar char="•"/>
              <a:tabLst>
                <a:tab pos="375285" algn="l"/>
              </a:tabLst>
            </a:pPr>
            <a:r>
              <a:rPr sz="2800" dirty="0">
                <a:solidFill>
                  <a:srgbClr val="3E4D58"/>
                </a:solidFill>
                <a:latin typeface="Arial"/>
                <a:cs typeface="Arial"/>
              </a:rPr>
              <a:t>Try</a:t>
            </a:r>
            <a:r>
              <a:rPr sz="2800" spc="-75" dirty="0">
                <a:solidFill>
                  <a:srgbClr val="3E4D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E4D58"/>
                </a:solidFill>
                <a:latin typeface="Arial"/>
                <a:cs typeface="Arial"/>
              </a:rPr>
              <a:t>to</a:t>
            </a:r>
            <a:r>
              <a:rPr sz="2800" spc="-60" dirty="0">
                <a:solidFill>
                  <a:srgbClr val="3E4D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E4D58"/>
                </a:solidFill>
                <a:latin typeface="Arial"/>
                <a:cs typeface="Arial"/>
              </a:rPr>
              <a:t>find</a:t>
            </a:r>
            <a:r>
              <a:rPr sz="2800" spc="-70" dirty="0">
                <a:solidFill>
                  <a:srgbClr val="3E4D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E4D58"/>
                </a:solidFill>
                <a:latin typeface="Arial"/>
                <a:cs typeface="Arial"/>
              </a:rPr>
              <a:t>the</a:t>
            </a:r>
            <a:r>
              <a:rPr sz="2800" spc="-55" dirty="0">
                <a:solidFill>
                  <a:srgbClr val="3E4D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E4D58"/>
                </a:solidFill>
                <a:latin typeface="Arial"/>
                <a:cs typeface="Arial"/>
              </a:rPr>
              <a:t>right</a:t>
            </a:r>
            <a:r>
              <a:rPr sz="2800" spc="-70" dirty="0">
                <a:solidFill>
                  <a:srgbClr val="3E4D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Arial"/>
                <a:cs typeface="Arial"/>
              </a:rPr>
              <a:t>insight</a:t>
            </a:r>
            <a:endParaRPr sz="2800" dirty="0">
              <a:latin typeface="Arial"/>
              <a:cs typeface="Arial"/>
            </a:endParaRPr>
          </a:p>
          <a:p>
            <a:pPr marL="375285" indent="-362585">
              <a:lnSpc>
                <a:spcPct val="100000"/>
              </a:lnSpc>
              <a:spcBef>
                <a:spcPts val="975"/>
              </a:spcBef>
              <a:buChar char="•"/>
              <a:tabLst>
                <a:tab pos="375285" algn="l"/>
              </a:tabLst>
            </a:pPr>
            <a:r>
              <a:rPr sz="2800" dirty="0">
                <a:solidFill>
                  <a:srgbClr val="3E4D58"/>
                </a:solidFill>
                <a:latin typeface="Arial"/>
                <a:cs typeface="Arial"/>
              </a:rPr>
              <a:t>Try</a:t>
            </a:r>
            <a:r>
              <a:rPr sz="2800" spc="-60" dirty="0">
                <a:solidFill>
                  <a:srgbClr val="3E4D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E4D58"/>
                </a:solidFill>
                <a:latin typeface="Arial"/>
                <a:cs typeface="Arial"/>
              </a:rPr>
              <a:t>to</a:t>
            </a:r>
            <a:r>
              <a:rPr sz="2800" spc="-55" dirty="0">
                <a:solidFill>
                  <a:srgbClr val="3E4D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E4D58"/>
                </a:solidFill>
                <a:latin typeface="Arial"/>
                <a:cs typeface="Arial"/>
              </a:rPr>
              <a:t>keep</a:t>
            </a:r>
            <a:r>
              <a:rPr sz="2800" spc="-65" dirty="0">
                <a:solidFill>
                  <a:srgbClr val="3E4D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E4D58"/>
                </a:solidFill>
                <a:latin typeface="Arial"/>
                <a:cs typeface="Arial"/>
              </a:rPr>
              <a:t>it</a:t>
            </a:r>
            <a:r>
              <a:rPr sz="2800" spc="-65" dirty="0">
                <a:solidFill>
                  <a:srgbClr val="3E4D58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3E4D58"/>
                </a:solidFill>
                <a:latin typeface="Arial"/>
                <a:cs typeface="Arial"/>
              </a:rPr>
              <a:t>short</a:t>
            </a:r>
            <a:endParaRPr sz="2800" dirty="0">
              <a:latin typeface="Arial"/>
              <a:cs typeface="Arial"/>
            </a:endParaRPr>
          </a:p>
          <a:p>
            <a:pPr marL="375285" indent="-362585">
              <a:lnSpc>
                <a:spcPct val="100000"/>
              </a:lnSpc>
              <a:spcBef>
                <a:spcPts val="969"/>
              </a:spcBef>
              <a:buChar char="•"/>
              <a:tabLst>
                <a:tab pos="375285" algn="l"/>
              </a:tabLst>
            </a:pPr>
            <a:r>
              <a:rPr sz="2800" dirty="0">
                <a:solidFill>
                  <a:srgbClr val="3E4D58"/>
                </a:solidFill>
                <a:latin typeface="Arial"/>
                <a:cs typeface="Arial"/>
              </a:rPr>
              <a:t>Don’t</a:t>
            </a:r>
            <a:r>
              <a:rPr sz="2800" spc="-70" dirty="0">
                <a:solidFill>
                  <a:srgbClr val="3E4D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E4D58"/>
                </a:solidFill>
                <a:latin typeface="Arial"/>
                <a:cs typeface="Arial"/>
              </a:rPr>
              <a:t>hold</a:t>
            </a:r>
            <a:r>
              <a:rPr sz="2800" spc="-55" dirty="0">
                <a:solidFill>
                  <a:srgbClr val="3E4D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E4D58"/>
                </a:solidFill>
                <a:latin typeface="Arial"/>
                <a:cs typeface="Arial"/>
              </a:rPr>
              <a:t>yourself</a:t>
            </a:r>
            <a:r>
              <a:rPr sz="2800" spc="-80" dirty="0">
                <a:solidFill>
                  <a:srgbClr val="3E4D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Arial"/>
                <a:cs typeface="Arial"/>
              </a:rPr>
              <a:t>back.</a:t>
            </a:r>
            <a:endParaRPr sz="2800" dirty="0">
              <a:latin typeface="Arial"/>
              <a:cs typeface="Arial"/>
            </a:endParaRPr>
          </a:p>
          <a:p>
            <a:pPr marL="375285" indent="-362585">
              <a:lnSpc>
                <a:spcPct val="100000"/>
              </a:lnSpc>
              <a:spcBef>
                <a:spcPts val="960"/>
              </a:spcBef>
              <a:buChar char="•"/>
              <a:tabLst>
                <a:tab pos="375285" algn="l"/>
              </a:tabLst>
            </a:pPr>
            <a:r>
              <a:rPr sz="2800" dirty="0">
                <a:solidFill>
                  <a:srgbClr val="3E4D58"/>
                </a:solidFill>
                <a:latin typeface="Arial"/>
                <a:cs typeface="Arial"/>
              </a:rPr>
              <a:t>Have</a:t>
            </a:r>
            <a:r>
              <a:rPr sz="2800" spc="-70" dirty="0">
                <a:solidFill>
                  <a:srgbClr val="3E4D58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3E4D58"/>
                </a:solidFill>
                <a:latin typeface="Arial"/>
                <a:cs typeface="Arial"/>
              </a:rPr>
              <a:t>fun.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3185" y="486843"/>
            <a:ext cx="8210183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125" dirty="0" smtClean="0"/>
              <a:t>Let’s write some honest slogans…</a:t>
            </a:r>
            <a:br>
              <a:rPr lang="en-US" sz="4000" spc="125" dirty="0" smtClean="0"/>
            </a:br>
            <a:r>
              <a:rPr lang="en-US" sz="4000" spc="125" dirty="0" smtClean="0"/>
              <a:t/>
            </a:r>
            <a:br>
              <a:rPr lang="en-US" sz="4000" spc="125" dirty="0" smtClean="0"/>
            </a:br>
            <a:r>
              <a:rPr sz="4000" spc="125" dirty="0" smtClean="0"/>
              <a:t>A</a:t>
            </a:r>
            <a:r>
              <a:rPr sz="4000" spc="-215" dirty="0" smtClean="0"/>
              <a:t> </a:t>
            </a:r>
            <a:r>
              <a:rPr sz="4000" spc="-150" dirty="0"/>
              <a:t>few</a:t>
            </a:r>
            <a:r>
              <a:rPr sz="4000" spc="-195" dirty="0"/>
              <a:t> </a:t>
            </a:r>
            <a:r>
              <a:rPr sz="4000" spc="-20" dirty="0"/>
              <a:t>tips</a:t>
            </a:r>
            <a:r>
              <a:rPr sz="4000" spc="-210" dirty="0"/>
              <a:t> </a:t>
            </a:r>
            <a:r>
              <a:rPr sz="4000" spc="-130" dirty="0"/>
              <a:t>before</a:t>
            </a:r>
            <a:r>
              <a:rPr sz="4000" spc="-175" dirty="0"/>
              <a:t> </a:t>
            </a:r>
            <a:r>
              <a:rPr sz="4000" spc="-200" dirty="0"/>
              <a:t>we</a:t>
            </a:r>
            <a:r>
              <a:rPr sz="4000" spc="-215" dirty="0"/>
              <a:t> </a:t>
            </a:r>
            <a:r>
              <a:rPr sz="4000" spc="-20" dirty="0"/>
              <a:t>start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54041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4106" y="-761"/>
            <a:ext cx="3204845" cy="3205480"/>
          </a:xfrm>
          <a:custGeom>
            <a:avLst/>
            <a:gdLst/>
            <a:ahLst/>
            <a:cxnLst/>
            <a:rect l="l" t="t" r="r" b="b"/>
            <a:pathLst>
              <a:path w="3204845" h="3205480">
                <a:moveTo>
                  <a:pt x="0" y="0"/>
                </a:moveTo>
                <a:lnTo>
                  <a:pt x="354" y="48947"/>
                </a:lnTo>
                <a:lnTo>
                  <a:pt x="1416" y="96961"/>
                </a:lnTo>
                <a:lnTo>
                  <a:pt x="3179" y="144799"/>
                </a:lnTo>
                <a:lnTo>
                  <a:pt x="5639" y="192457"/>
                </a:lnTo>
                <a:lnTo>
                  <a:pt x="8790" y="239928"/>
                </a:lnTo>
                <a:lnTo>
                  <a:pt x="12628" y="287208"/>
                </a:lnTo>
                <a:lnTo>
                  <a:pt x="17148" y="334293"/>
                </a:lnTo>
                <a:lnTo>
                  <a:pt x="22344" y="381176"/>
                </a:lnTo>
                <a:lnTo>
                  <a:pt x="28213" y="427854"/>
                </a:lnTo>
                <a:lnTo>
                  <a:pt x="34748" y="474321"/>
                </a:lnTo>
                <a:lnTo>
                  <a:pt x="41945" y="520572"/>
                </a:lnTo>
                <a:lnTo>
                  <a:pt x="49799" y="566603"/>
                </a:lnTo>
                <a:lnTo>
                  <a:pt x="58305" y="612408"/>
                </a:lnTo>
                <a:lnTo>
                  <a:pt x="67459" y="657983"/>
                </a:lnTo>
                <a:lnTo>
                  <a:pt x="77254" y="703322"/>
                </a:lnTo>
                <a:lnTo>
                  <a:pt x="87686" y="748420"/>
                </a:lnTo>
                <a:lnTo>
                  <a:pt x="98751" y="793273"/>
                </a:lnTo>
                <a:lnTo>
                  <a:pt x="110442" y="837876"/>
                </a:lnTo>
                <a:lnTo>
                  <a:pt x="122756" y="882223"/>
                </a:lnTo>
                <a:lnTo>
                  <a:pt x="135688" y="926310"/>
                </a:lnTo>
                <a:lnTo>
                  <a:pt x="149231" y="970132"/>
                </a:lnTo>
                <a:lnTo>
                  <a:pt x="163382" y="1013683"/>
                </a:lnTo>
                <a:lnTo>
                  <a:pt x="178136" y="1056959"/>
                </a:lnTo>
                <a:lnTo>
                  <a:pt x="193487" y="1099955"/>
                </a:lnTo>
                <a:lnTo>
                  <a:pt x="209430" y="1142666"/>
                </a:lnTo>
                <a:lnTo>
                  <a:pt x="225961" y="1185087"/>
                </a:lnTo>
                <a:lnTo>
                  <a:pt x="243075" y="1227213"/>
                </a:lnTo>
                <a:lnTo>
                  <a:pt x="260766" y="1269039"/>
                </a:lnTo>
                <a:lnTo>
                  <a:pt x="279030" y="1310559"/>
                </a:lnTo>
                <a:lnTo>
                  <a:pt x="297861" y="1351770"/>
                </a:lnTo>
                <a:lnTo>
                  <a:pt x="317256" y="1392666"/>
                </a:lnTo>
                <a:lnTo>
                  <a:pt x="337208" y="1433243"/>
                </a:lnTo>
                <a:lnTo>
                  <a:pt x="357713" y="1473494"/>
                </a:lnTo>
                <a:lnTo>
                  <a:pt x="378766" y="1513416"/>
                </a:lnTo>
                <a:lnTo>
                  <a:pt x="400361" y="1553003"/>
                </a:lnTo>
                <a:lnTo>
                  <a:pt x="422495" y="1592250"/>
                </a:lnTo>
                <a:lnTo>
                  <a:pt x="445162" y="1631153"/>
                </a:lnTo>
                <a:lnTo>
                  <a:pt x="468357" y="1669706"/>
                </a:lnTo>
                <a:lnTo>
                  <a:pt x="492075" y="1707905"/>
                </a:lnTo>
                <a:lnTo>
                  <a:pt x="516311" y="1745744"/>
                </a:lnTo>
                <a:lnTo>
                  <a:pt x="541060" y="1783219"/>
                </a:lnTo>
                <a:lnTo>
                  <a:pt x="566317" y="1820324"/>
                </a:lnTo>
                <a:lnTo>
                  <a:pt x="592078" y="1857055"/>
                </a:lnTo>
                <a:lnTo>
                  <a:pt x="618337" y="1893407"/>
                </a:lnTo>
                <a:lnTo>
                  <a:pt x="645089" y="1929374"/>
                </a:lnTo>
                <a:lnTo>
                  <a:pt x="672330" y="1964953"/>
                </a:lnTo>
                <a:lnTo>
                  <a:pt x="700054" y="2000136"/>
                </a:lnTo>
                <a:lnTo>
                  <a:pt x="728257" y="2034921"/>
                </a:lnTo>
                <a:lnTo>
                  <a:pt x="756933" y="2069302"/>
                </a:lnTo>
                <a:lnTo>
                  <a:pt x="786078" y="2103274"/>
                </a:lnTo>
                <a:lnTo>
                  <a:pt x="815686" y="2136831"/>
                </a:lnTo>
                <a:lnTo>
                  <a:pt x="845753" y="2169970"/>
                </a:lnTo>
                <a:lnTo>
                  <a:pt x="876274" y="2202685"/>
                </a:lnTo>
                <a:lnTo>
                  <a:pt x="907243" y="2234971"/>
                </a:lnTo>
                <a:lnTo>
                  <a:pt x="938656" y="2266822"/>
                </a:lnTo>
                <a:lnTo>
                  <a:pt x="970508" y="2298236"/>
                </a:lnTo>
                <a:lnTo>
                  <a:pt x="1002794" y="2329205"/>
                </a:lnTo>
                <a:lnTo>
                  <a:pt x="1035509" y="2359726"/>
                </a:lnTo>
                <a:lnTo>
                  <a:pt x="1068648" y="2389793"/>
                </a:lnTo>
                <a:lnTo>
                  <a:pt x="1102205" y="2419401"/>
                </a:lnTo>
                <a:lnTo>
                  <a:pt x="1136177" y="2448546"/>
                </a:lnTo>
                <a:lnTo>
                  <a:pt x="1170558" y="2477222"/>
                </a:lnTo>
                <a:lnTo>
                  <a:pt x="1205343" y="2505425"/>
                </a:lnTo>
                <a:lnTo>
                  <a:pt x="1240526" y="2533149"/>
                </a:lnTo>
                <a:lnTo>
                  <a:pt x="1276105" y="2560390"/>
                </a:lnTo>
                <a:lnTo>
                  <a:pt x="1312072" y="2587142"/>
                </a:lnTo>
                <a:lnTo>
                  <a:pt x="1348424" y="2613401"/>
                </a:lnTo>
                <a:lnTo>
                  <a:pt x="1385155" y="2639162"/>
                </a:lnTo>
                <a:lnTo>
                  <a:pt x="1422260" y="2664419"/>
                </a:lnTo>
                <a:lnTo>
                  <a:pt x="1459735" y="2689168"/>
                </a:lnTo>
                <a:lnTo>
                  <a:pt x="1497574" y="2713404"/>
                </a:lnTo>
                <a:lnTo>
                  <a:pt x="1535773" y="2737122"/>
                </a:lnTo>
                <a:lnTo>
                  <a:pt x="1574326" y="2760317"/>
                </a:lnTo>
                <a:lnTo>
                  <a:pt x="1613229" y="2782984"/>
                </a:lnTo>
                <a:lnTo>
                  <a:pt x="1652476" y="2805118"/>
                </a:lnTo>
                <a:lnTo>
                  <a:pt x="1692063" y="2826713"/>
                </a:lnTo>
                <a:lnTo>
                  <a:pt x="1731985" y="2847766"/>
                </a:lnTo>
                <a:lnTo>
                  <a:pt x="1772236" y="2868271"/>
                </a:lnTo>
                <a:lnTo>
                  <a:pt x="1812813" y="2888223"/>
                </a:lnTo>
                <a:lnTo>
                  <a:pt x="1853709" y="2907618"/>
                </a:lnTo>
                <a:lnTo>
                  <a:pt x="1894920" y="2926449"/>
                </a:lnTo>
                <a:lnTo>
                  <a:pt x="1936440" y="2944713"/>
                </a:lnTo>
                <a:lnTo>
                  <a:pt x="1978266" y="2962404"/>
                </a:lnTo>
                <a:lnTo>
                  <a:pt x="2020392" y="2979518"/>
                </a:lnTo>
                <a:lnTo>
                  <a:pt x="2062813" y="2996049"/>
                </a:lnTo>
                <a:lnTo>
                  <a:pt x="2105524" y="3011992"/>
                </a:lnTo>
                <a:lnTo>
                  <a:pt x="2148520" y="3027343"/>
                </a:lnTo>
                <a:lnTo>
                  <a:pt x="2191796" y="3042097"/>
                </a:lnTo>
                <a:lnTo>
                  <a:pt x="2235347" y="3056248"/>
                </a:lnTo>
                <a:lnTo>
                  <a:pt x="2279169" y="3069791"/>
                </a:lnTo>
                <a:lnTo>
                  <a:pt x="2323256" y="3082723"/>
                </a:lnTo>
                <a:lnTo>
                  <a:pt x="2367603" y="3095037"/>
                </a:lnTo>
                <a:lnTo>
                  <a:pt x="2412206" y="3106728"/>
                </a:lnTo>
                <a:lnTo>
                  <a:pt x="2457059" y="3117793"/>
                </a:lnTo>
                <a:lnTo>
                  <a:pt x="2502157" y="3128225"/>
                </a:lnTo>
                <a:lnTo>
                  <a:pt x="2547496" y="3138020"/>
                </a:lnTo>
                <a:lnTo>
                  <a:pt x="2593071" y="3147174"/>
                </a:lnTo>
                <a:lnTo>
                  <a:pt x="2638876" y="3155680"/>
                </a:lnTo>
                <a:lnTo>
                  <a:pt x="2684907" y="3163534"/>
                </a:lnTo>
                <a:lnTo>
                  <a:pt x="2731158" y="3170731"/>
                </a:lnTo>
                <a:lnTo>
                  <a:pt x="2777625" y="3177266"/>
                </a:lnTo>
                <a:lnTo>
                  <a:pt x="2824303" y="3183135"/>
                </a:lnTo>
                <a:lnTo>
                  <a:pt x="2871186" y="3188331"/>
                </a:lnTo>
                <a:lnTo>
                  <a:pt x="2918271" y="3192851"/>
                </a:lnTo>
                <a:lnTo>
                  <a:pt x="2965551" y="3196689"/>
                </a:lnTo>
                <a:lnTo>
                  <a:pt x="3013022" y="3199840"/>
                </a:lnTo>
                <a:lnTo>
                  <a:pt x="3060680" y="3202300"/>
                </a:lnTo>
                <a:lnTo>
                  <a:pt x="3108518" y="3204063"/>
                </a:lnTo>
                <a:lnTo>
                  <a:pt x="3156532" y="3205125"/>
                </a:lnTo>
                <a:lnTo>
                  <a:pt x="3204718" y="3205479"/>
                </a:lnTo>
                <a:lnTo>
                  <a:pt x="3204718" y="761"/>
                </a:lnTo>
                <a:lnTo>
                  <a:pt x="0" y="0"/>
                </a:lnTo>
                <a:close/>
              </a:path>
            </a:pathLst>
          </a:custGeom>
          <a:solidFill>
            <a:srgbClr val="3E4D5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334556" y="4023"/>
            <a:ext cx="1129665" cy="941069"/>
            <a:chOff x="8334556" y="4023"/>
            <a:chExt cx="1129665" cy="94106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3629" y="4051"/>
              <a:ext cx="199372" cy="1912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34552" y="4025"/>
              <a:ext cx="1129665" cy="941069"/>
            </a:xfrm>
            <a:custGeom>
              <a:avLst/>
              <a:gdLst/>
              <a:ahLst/>
              <a:cxnLst/>
              <a:rect l="l" t="t" r="r" b="b"/>
              <a:pathLst>
                <a:path w="1129665" h="941069">
                  <a:moveTo>
                    <a:pt x="365112" y="25"/>
                  </a:moveTo>
                  <a:lnTo>
                    <a:pt x="320662" y="25"/>
                  </a:lnTo>
                  <a:lnTo>
                    <a:pt x="3695" y="304088"/>
                  </a:lnTo>
                  <a:lnTo>
                    <a:pt x="1092" y="324421"/>
                  </a:lnTo>
                  <a:lnTo>
                    <a:pt x="0" y="350278"/>
                  </a:lnTo>
                  <a:lnTo>
                    <a:pt x="365112" y="25"/>
                  </a:lnTo>
                  <a:close/>
                </a:path>
                <a:path w="1129665" h="941069">
                  <a:moveTo>
                    <a:pt x="500087" y="25"/>
                  </a:moveTo>
                  <a:lnTo>
                    <a:pt x="455637" y="25"/>
                  </a:lnTo>
                  <a:lnTo>
                    <a:pt x="2654" y="434568"/>
                  </a:lnTo>
                  <a:lnTo>
                    <a:pt x="7213" y="470217"/>
                  </a:lnTo>
                  <a:lnTo>
                    <a:pt x="7683" y="472389"/>
                  </a:lnTo>
                  <a:lnTo>
                    <a:pt x="500087" y="25"/>
                  </a:lnTo>
                  <a:close/>
                </a:path>
                <a:path w="1129665" h="941069">
                  <a:moveTo>
                    <a:pt x="636752" y="12"/>
                  </a:moveTo>
                  <a:lnTo>
                    <a:pt x="592315" y="12"/>
                  </a:lnTo>
                  <a:lnTo>
                    <a:pt x="25438" y="543826"/>
                  </a:lnTo>
                  <a:lnTo>
                    <a:pt x="30886" y="561759"/>
                  </a:lnTo>
                  <a:lnTo>
                    <a:pt x="36487" y="575856"/>
                  </a:lnTo>
                  <a:lnTo>
                    <a:pt x="636752" y="12"/>
                  </a:lnTo>
                  <a:close/>
                </a:path>
                <a:path w="1129665" h="941069">
                  <a:moveTo>
                    <a:pt x="773442" y="12"/>
                  </a:moveTo>
                  <a:lnTo>
                    <a:pt x="728980" y="12"/>
                  </a:lnTo>
                  <a:lnTo>
                    <a:pt x="64262" y="637667"/>
                  </a:lnTo>
                  <a:lnTo>
                    <a:pt x="68694" y="646607"/>
                  </a:lnTo>
                  <a:lnTo>
                    <a:pt x="79946" y="665302"/>
                  </a:lnTo>
                  <a:lnTo>
                    <a:pt x="773442" y="12"/>
                  </a:lnTo>
                  <a:close/>
                </a:path>
                <a:path w="1129665" h="941069">
                  <a:moveTo>
                    <a:pt x="909129" y="0"/>
                  </a:moveTo>
                  <a:lnTo>
                    <a:pt x="864654" y="0"/>
                  </a:lnTo>
                  <a:lnTo>
                    <a:pt x="115531" y="718223"/>
                  </a:lnTo>
                  <a:lnTo>
                    <a:pt x="119253" y="723404"/>
                  </a:lnTo>
                  <a:lnTo>
                    <a:pt x="135115" y="742099"/>
                  </a:lnTo>
                  <a:lnTo>
                    <a:pt x="909129" y="0"/>
                  </a:lnTo>
                  <a:close/>
                </a:path>
                <a:path w="1129665" h="941069">
                  <a:moveTo>
                    <a:pt x="1014222" y="29641"/>
                  </a:moveTo>
                  <a:lnTo>
                    <a:pt x="1010119" y="23926"/>
                  </a:lnTo>
                  <a:lnTo>
                    <a:pt x="994676" y="5740"/>
                  </a:lnTo>
                  <a:lnTo>
                    <a:pt x="178828" y="788377"/>
                  </a:lnTo>
                  <a:lnTo>
                    <a:pt x="181216" y="790778"/>
                  </a:lnTo>
                  <a:lnTo>
                    <a:pt x="202133" y="808634"/>
                  </a:lnTo>
                  <a:lnTo>
                    <a:pt x="1014222" y="29641"/>
                  </a:lnTo>
                  <a:close/>
                </a:path>
                <a:path w="1129665" h="941069">
                  <a:moveTo>
                    <a:pt x="1065911" y="111150"/>
                  </a:moveTo>
                  <a:lnTo>
                    <a:pt x="1060678" y="100609"/>
                  </a:lnTo>
                  <a:lnTo>
                    <a:pt x="1050328" y="83451"/>
                  </a:lnTo>
                  <a:lnTo>
                    <a:pt x="253669" y="847648"/>
                  </a:lnTo>
                  <a:lnTo>
                    <a:pt x="280936" y="864171"/>
                  </a:lnTo>
                  <a:lnTo>
                    <a:pt x="1065911" y="111150"/>
                  </a:lnTo>
                  <a:close/>
                </a:path>
                <a:path w="1129665" h="941069">
                  <a:moveTo>
                    <a:pt x="1099464" y="558507"/>
                  </a:moveTo>
                  <a:lnTo>
                    <a:pt x="725690" y="917270"/>
                  </a:lnTo>
                  <a:lnTo>
                    <a:pt x="752284" y="909116"/>
                  </a:lnTo>
                  <a:lnTo>
                    <a:pt x="795464" y="891857"/>
                  </a:lnTo>
                  <a:lnTo>
                    <a:pt x="1068438" y="630961"/>
                  </a:lnTo>
                  <a:lnTo>
                    <a:pt x="1098473" y="561759"/>
                  </a:lnTo>
                  <a:lnTo>
                    <a:pt x="1099464" y="558507"/>
                  </a:lnTo>
                  <a:close/>
                </a:path>
                <a:path w="1129665" h="941069">
                  <a:moveTo>
                    <a:pt x="1104341" y="204558"/>
                  </a:moveTo>
                  <a:lnTo>
                    <a:pt x="1098473" y="185318"/>
                  </a:lnTo>
                  <a:lnTo>
                    <a:pt x="1093355" y="172453"/>
                  </a:lnTo>
                  <a:lnTo>
                    <a:pt x="340639" y="894549"/>
                  </a:lnTo>
                  <a:lnTo>
                    <a:pt x="371995" y="907084"/>
                  </a:lnTo>
                  <a:lnTo>
                    <a:pt x="1104341" y="204558"/>
                  </a:lnTo>
                  <a:close/>
                </a:path>
                <a:path w="1129665" h="941069">
                  <a:moveTo>
                    <a:pt x="1126921" y="313867"/>
                  </a:moveTo>
                  <a:lnTo>
                    <a:pt x="1122146" y="276669"/>
                  </a:lnTo>
                  <a:lnTo>
                    <a:pt x="1121994" y="275945"/>
                  </a:lnTo>
                  <a:lnTo>
                    <a:pt x="442595" y="927315"/>
                  </a:lnTo>
                  <a:lnTo>
                    <a:pt x="468249" y="932853"/>
                  </a:lnTo>
                  <a:lnTo>
                    <a:pt x="479767" y="934339"/>
                  </a:lnTo>
                  <a:lnTo>
                    <a:pt x="1126921" y="313867"/>
                  </a:lnTo>
                  <a:close/>
                </a:path>
                <a:path w="1129665" h="941069">
                  <a:moveTo>
                    <a:pt x="1129245" y="399389"/>
                  </a:moveTo>
                  <a:lnTo>
                    <a:pt x="564654" y="941031"/>
                  </a:lnTo>
                  <a:lnTo>
                    <a:pt x="611085" y="939088"/>
                  </a:lnTo>
                  <a:lnTo>
                    <a:pt x="1125270" y="445833"/>
                  </a:lnTo>
                  <a:lnTo>
                    <a:pt x="1128268" y="422351"/>
                  </a:lnTo>
                  <a:lnTo>
                    <a:pt x="1129245" y="399389"/>
                  </a:lnTo>
                  <a:close/>
                </a:path>
              </a:pathLst>
            </a:custGeom>
            <a:solidFill>
              <a:srgbClr val="2C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5295517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793" y="529551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5349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2995" y="529551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5349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3178" y="529551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5349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1167" y="5295517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5349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1379" y="5295517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5349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455706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793" y="5455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7571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2995" y="5455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3178" y="5455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1167" y="5455706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1379" y="5455706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51561" y="5455706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1772" y="5455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615925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3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13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793" y="561592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13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13"/>
                </a:lnTo>
                <a:lnTo>
                  <a:pt x="32916" y="17542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2995" y="561592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3178" y="561592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1167" y="5615925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13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1379" y="5615925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13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1561" y="5615925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1772" y="561592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5776114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793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7571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2995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3178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1167" y="5776114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1379" y="5776114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51561" y="5776114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11772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5936303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7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607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2793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607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7571"/>
                </a:lnTo>
                <a:lnTo>
                  <a:pt x="32916" y="6607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2995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607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3178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607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1167" y="5936303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607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607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1379" y="5936303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607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607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1561" y="5936303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607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11772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607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6096522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2793" y="609652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7542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2995" y="609652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3178" y="609652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7542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1167" y="6096522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1379" y="6096522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51561" y="6096522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11772" y="609652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6256711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2793" y="62567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7571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2995" y="62567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3178" y="62567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1167" y="6256711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1379" y="6256711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51561" y="6256711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11772" y="62567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6416930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3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13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2793" y="64169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13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13"/>
                </a:lnTo>
                <a:lnTo>
                  <a:pt x="32916" y="17542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2995" y="64169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73178" y="64169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1167" y="6416930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13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1379" y="6416930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13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51561" y="6416930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11772" y="64169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6577119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3"/>
                </a:lnTo>
                <a:lnTo>
                  <a:pt x="0" y="31884"/>
                </a:lnTo>
                <a:lnTo>
                  <a:pt x="1378" y="32917"/>
                </a:lnTo>
                <a:lnTo>
                  <a:pt x="18933" y="32917"/>
                </a:lnTo>
                <a:lnTo>
                  <a:pt x="27711" y="26333"/>
                </a:lnTo>
                <a:lnTo>
                  <a:pt x="27711" y="6584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2793" y="65771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84"/>
                </a:lnTo>
                <a:lnTo>
                  <a:pt x="0" y="26333"/>
                </a:lnTo>
                <a:lnTo>
                  <a:pt x="6583" y="32917"/>
                </a:lnTo>
                <a:lnTo>
                  <a:pt x="26335" y="32917"/>
                </a:lnTo>
                <a:lnTo>
                  <a:pt x="32916" y="26333"/>
                </a:lnTo>
                <a:lnTo>
                  <a:pt x="32916" y="17556"/>
                </a:lnTo>
                <a:lnTo>
                  <a:pt x="32916" y="6584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2995" y="65771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12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73178" y="65771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41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31167" y="65771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84"/>
                </a:lnTo>
                <a:lnTo>
                  <a:pt x="0" y="26333"/>
                </a:lnTo>
                <a:lnTo>
                  <a:pt x="8799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1379" y="65771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84"/>
                </a:lnTo>
                <a:lnTo>
                  <a:pt x="0" y="26333"/>
                </a:lnTo>
                <a:lnTo>
                  <a:pt x="8770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51561" y="65771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1772" y="65771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12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6737319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3"/>
                </a:lnTo>
                <a:lnTo>
                  <a:pt x="0" y="31884"/>
                </a:lnTo>
                <a:lnTo>
                  <a:pt x="1378" y="32917"/>
                </a:lnTo>
                <a:lnTo>
                  <a:pt x="18933" y="32917"/>
                </a:lnTo>
                <a:lnTo>
                  <a:pt x="27711" y="26333"/>
                </a:lnTo>
                <a:lnTo>
                  <a:pt x="27711" y="6584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2793" y="67373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84"/>
                </a:lnTo>
                <a:lnTo>
                  <a:pt x="0" y="26333"/>
                </a:lnTo>
                <a:lnTo>
                  <a:pt x="6583" y="32917"/>
                </a:lnTo>
                <a:lnTo>
                  <a:pt x="26335" y="32917"/>
                </a:lnTo>
                <a:lnTo>
                  <a:pt x="32916" y="26333"/>
                </a:lnTo>
                <a:lnTo>
                  <a:pt x="32916" y="17556"/>
                </a:lnTo>
                <a:lnTo>
                  <a:pt x="32916" y="6584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2995" y="67373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12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73178" y="67373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41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1167" y="67373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84"/>
                </a:lnTo>
                <a:lnTo>
                  <a:pt x="0" y="26333"/>
                </a:lnTo>
                <a:lnTo>
                  <a:pt x="8799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91379" y="67373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84"/>
                </a:lnTo>
                <a:lnTo>
                  <a:pt x="0" y="26333"/>
                </a:lnTo>
                <a:lnTo>
                  <a:pt x="8770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51561" y="67373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11772" y="67373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12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276340" y="561592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15377" y="32920"/>
                </a:lnTo>
                <a:lnTo>
                  <a:pt x="26341" y="32920"/>
                </a:lnTo>
                <a:lnTo>
                  <a:pt x="32919" y="26313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276340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15377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276340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15377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6607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276340" y="6094329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41" y="0"/>
                </a:moveTo>
                <a:lnTo>
                  <a:pt x="6578" y="0"/>
                </a:lnTo>
                <a:lnTo>
                  <a:pt x="0" y="8771"/>
                </a:lnTo>
                <a:lnTo>
                  <a:pt x="0" y="26313"/>
                </a:lnTo>
                <a:lnTo>
                  <a:pt x="6578" y="35113"/>
                </a:lnTo>
                <a:lnTo>
                  <a:pt x="15377" y="35113"/>
                </a:lnTo>
                <a:lnTo>
                  <a:pt x="26341" y="35113"/>
                </a:lnTo>
                <a:lnTo>
                  <a:pt x="32919" y="26313"/>
                </a:lnTo>
                <a:lnTo>
                  <a:pt x="32919" y="8771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276340" y="6254518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41" y="0"/>
                </a:moveTo>
                <a:lnTo>
                  <a:pt x="6578" y="0"/>
                </a:lnTo>
                <a:lnTo>
                  <a:pt x="0" y="8771"/>
                </a:lnTo>
                <a:lnTo>
                  <a:pt x="0" y="26342"/>
                </a:lnTo>
                <a:lnTo>
                  <a:pt x="6578" y="35113"/>
                </a:lnTo>
                <a:lnTo>
                  <a:pt x="15377" y="35113"/>
                </a:lnTo>
                <a:lnTo>
                  <a:pt x="26341" y="35113"/>
                </a:lnTo>
                <a:lnTo>
                  <a:pt x="32919" y="26342"/>
                </a:lnTo>
                <a:lnTo>
                  <a:pt x="32919" y="8771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276340" y="6414737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5113"/>
                </a:lnTo>
                <a:lnTo>
                  <a:pt x="15377" y="35113"/>
                </a:lnTo>
                <a:lnTo>
                  <a:pt x="26341" y="35113"/>
                </a:lnTo>
                <a:lnTo>
                  <a:pt x="32919" y="26313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276340" y="65749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6"/>
                </a:lnTo>
                <a:lnTo>
                  <a:pt x="6578" y="32917"/>
                </a:lnTo>
                <a:lnTo>
                  <a:pt x="15377" y="32917"/>
                </a:lnTo>
                <a:lnTo>
                  <a:pt x="26341" y="32917"/>
                </a:lnTo>
                <a:lnTo>
                  <a:pt x="32919" y="26336"/>
                </a:lnTo>
                <a:lnTo>
                  <a:pt x="32919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76340" y="673512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15377" y="32917"/>
                </a:lnTo>
                <a:lnTo>
                  <a:pt x="26341" y="32917"/>
                </a:lnTo>
                <a:lnTo>
                  <a:pt x="32919" y="26333"/>
                </a:lnTo>
                <a:lnTo>
                  <a:pt x="32919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36551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15348" y="32920"/>
                </a:lnTo>
                <a:lnTo>
                  <a:pt x="26312" y="32920"/>
                </a:lnTo>
                <a:lnTo>
                  <a:pt x="32890" y="26342"/>
                </a:lnTo>
                <a:lnTo>
                  <a:pt x="32890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436551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15348" y="32920"/>
                </a:lnTo>
                <a:lnTo>
                  <a:pt x="26312" y="32920"/>
                </a:lnTo>
                <a:lnTo>
                  <a:pt x="32890" y="26342"/>
                </a:lnTo>
                <a:lnTo>
                  <a:pt x="32890" y="6607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36551" y="6094329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12" y="0"/>
                </a:moveTo>
                <a:lnTo>
                  <a:pt x="6578" y="0"/>
                </a:lnTo>
                <a:lnTo>
                  <a:pt x="0" y="8771"/>
                </a:lnTo>
                <a:lnTo>
                  <a:pt x="0" y="26313"/>
                </a:lnTo>
                <a:lnTo>
                  <a:pt x="6578" y="35113"/>
                </a:lnTo>
                <a:lnTo>
                  <a:pt x="15348" y="35113"/>
                </a:lnTo>
                <a:lnTo>
                  <a:pt x="26312" y="35113"/>
                </a:lnTo>
                <a:lnTo>
                  <a:pt x="32890" y="26313"/>
                </a:lnTo>
                <a:lnTo>
                  <a:pt x="32890" y="8771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436551" y="6254518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12" y="0"/>
                </a:moveTo>
                <a:lnTo>
                  <a:pt x="6578" y="0"/>
                </a:lnTo>
                <a:lnTo>
                  <a:pt x="0" y="8771"/>
                </a:lnTo>
                <a:lnTo>
                  <a:pt x="0" y="26342"/>
                </a:lnTo>
                <a:lnTo>
                  <a:pt x="6578" y="35113"/>
                </a:lnTo>
                <a:lnTo>
                  <a:pt x="15348" y="35113"/>
                </a:lnTo>
                <a:lnTo>
                  <a:pt x="26312" y="35113"/>
                </a:lnTo>
                <a:lnTo>
                  <a:pt x="32890" y="26342"/>
                </a:lnTo>
                <a:lnTo>
                  <a:pt x="32890" y="8771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436551" y="6414737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5113"/>
                </a:lnTo>
                <a:lnTo>
                  <a:pt x="15348" y="35113"/>
                </a:lnTo>
                <a:lnTo>
                  <a:pt x="26312" y="35113"/>
                </a:lnTo>
                <a:lnTo>
                  <a:pt x="32890" y="26313"/>
                </a:lnTo>
                <a:lnTo>
                  <a:pt x="32890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36551" y="65749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6"/>
                </a:lnTo>
                <a:lnTo>
                  <a:pt x="6578" y="32917"/>
                </a:lnTo>
                <a:lnTo>
                  <a:pt x="15348" y="32917"/>
                </a:lnTo>
                <a:lnTo>
                  <a:pt x="26312" y="32917"/>
                </a:lnTo>
                <a:lnTo>
                  <a:pt x="32890" y="26336"/>
                </a:lnTo>
                <a:lnTo>
                  <a:pt x="32890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436551" y="673512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15348" y="32917"/>
                </a:lnTo>
                <a:lnTo>
                  <a:pt x="26312" y="32917"/>
                </a:lnTo>
                <a:lnTo>
                  <a:pt x="32890" y="26333"/>
                </a:lnTo>
                <a:lnTo>
                  <a:pt x="32890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96734" y="6096522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41" y="0"/>
                </a:moveTo>
                <a:lnTo>
                  <a:pt x="6578" y="0"/>
                </a:lnTo>
                <a:lnTo>
                  <a:pt x="0" y="8771"/>
                </a:lnTo>
                <a:lnTo>
                  <a:pt x="0" y="26342"/>
                </a:lnTo>
                <a:lnTo>
                  <a:pt x="6578" y="35113"/>
                </a:lnTo>
                <a:lnTo>
                  <a:pt x="17541" y="35113"/>
                </a:lnTo>
                <a:lnTo>
                  <a:pt x="26341" y="35113"/>
                </a:lnTo>
                <a:lnTo>
                  <a:pt x="32919" y="26342"/>
                </a:lnTo>
                <a:lnTo>
                  <a:pt x="32919" y="8771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96734" y="6256711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5113"/>
                </a:lnTo>
                <a:lnTo>
                  <a:pt x="17541" y="35113"/>
                </a:lnTo>
                <a:lnTo>
                  <a:pt x="26341" y="35113"/>
                </a:lnTo>
                <a:lnTo>
                  <a:pt x="32919" y="26342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96734" y="64169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17541" y="32920"/>
                </a:lnTo>
                <a:lnTo>
                  <a:pt x="26341" y="32920"/>
                </a:lnTo>
                <a:lnTo>
                  <a:pt x="32919" y="26313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96734" y="65771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17541" y="32917"/>
                </a:lnTo>
                <a:lnTo>
                  <a:pt x="26341" y="32917"/>
                </a:lnTo>
                <a:lnTo>
                  <a:pt x="32919" y="26333"/>
                </a:lnTo>
                <a:lnTo>
                  <a:pt x="32919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596734" y="6735124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26341" y="0"/>
                </a:moveTo>
                <a:lnTo>
                  <a:pt x="6578" y="0"/>
                </a:lnTo>
                <a:lnTo>
                  <a:pt x="0" y="8779"/>
                </a:lnTo>
                <a:lnTo>
                  <a:pt x="0" y="26333"/>
                </a:lnTo>
                <a:lnTo>
                  <a:pt x="6578" y="35113"/>
                </a:lnTo>
                <a:lnTo>
                  <a:pt x="17541" y="35113"/>
                </a:lnTo>
                <a:lnTo>
                  <a:pt x="26341" y="35113"/>
                </a:lnTo>
                <a:lnTo>
                  <a:pt x="32919" y="26333"/>
                </a:lnTo>
                <a:lnTo>
                  <a:pt x="32919" y="8779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>
            <a:spLocks noGrp="1"/>
          </p:cNvSpPr>
          <p:nvPr>
            <p:ph type="title"/>
          </p:nvPr>
        </p:nvSpPr>
        <p:spPr>
          <a:xfrm>
            <a:off x="1604517" y="3119373"/>
            <a:ext cx="8981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And</a:t>
            </a:r>
            <a:r>
              <a:rPr spc="-180" dirty="0">
                <a:solidFill>
                  <a:srgbClr val="000000"/>
                </a:solidFill>
              </a:rPr>
              <a:t> </a:t>
            </a:r>
            <a:r>
              <a:rPr spc="-165" dirty="0">
                <a:solidFill>
                  <a:srgbClr val="000000"/>
                </a:solidFill>
              </a:rPr>
              <a:t>the</a:t>
            </a:r>
            <a:r>
              <a:rPr spc="-175" dirty="0">
                <a:solidFill>
                  <a:srgbClr val="000000"/>
                </a:solidFill>
              </a:rPr>
              <a:t> </a:t>
            </a:r>
            <a:r>
              <a:rPr spc="-85" dirty="0">
                <a:solidFill>
                  <a:srgbClr val="000000"/>
                </a:solidFill>
              </a:rPr>
              <a:t>idea</a:t>
            </a:r>
            <a:r>
              <a:rPr spc="-1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always</a:t>
            </a:r>
            <a:r>
              <a:rPr spc="-1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comes</a:t>
            </a:r>
            <a:r>
              <a:rPr spc="-165" dirty="0">
                <a:solidFill>
                  <a:srgbClr val="000000"/>
                </a:solidFill>
              </a:rPr>
              <a:t> </a:t>
            </a:r>
            <a:r>
              <a:rPr spc="-85" dirty="0">
                <a:solidFill>
                  <a:srgbClr val="000000"/>
                </a:solidFill>
              </a:rPr>
              <a:t>from</a:t>
            </a:r>
            <a:r>
              <a:rPr spc="-175" dirty="0">
                <a:solidFill>
                  <a:srgbClr val="000000"/>
                </a:solidFill>
              </a:rPr>
              <a:t> </a:t>
            </a:r>
            <a:r>
              <a:rPr spc="-45" dirty="0">
                <a:solidFill>
                  <a:srgbClr val="000000"/>
                </a:solidFill>
              </a:rPr>
              <a:t>an</a:t>
            </a:r>
            <a:r>
              <a:rPr spc="-17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insight.</a:t>
            </a:r>
          </a:p>
        </p:txBody>
      </p:sp>
    </p:spTree>
    <p:extLst>
      <p:ext uri="{BB962C8B-B14F-4D97-AF65-F5344CB8AC3E}">
        <p14:creationId xmlns:p14="http://schemas.microsoft.com/office/powerpoint/2010/main" val="13952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980" y="1916811"/>
            <a:ext cx="3499485" cy="349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541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629" y="2996945"/>
            <a:ext cx="5275834" cy="15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707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5855" y="2132838"/>
            <a:ext cx="8279383" cy="313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244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1882" y="1700809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040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5" y="-216027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2188825" y="0"/>
                </a:moveTo>
                <a:lnTo>
                  <a:pt x="0" y="0"/>
                </a:lnTo>
                <a:lnTo>
                  <a:pt x="0" y="6858000"/>
                </a:lnTo>
                <a:lnTo>
                  <a:pt x="12188825" y="6858000"/>
                </a:lnTo>
                <a:lnTo>
                  <a:pt x="12188825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50703" y="5140070"/>
            <a:ext cx="1738122" cy="171792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462519" y="0"/>
            <a:ext cx="4726940" cy="4414520"/>
            <a:chOff x="7462519" y="0"/>
            <a:chExt cx="4726940" cy="44145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19413" y="0"/>
              <a:ext cx="3669537" cy="32129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2519" y="0"/>
              <a:ext cx="4437126" cy="441413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24305" y="2141347"/>
            <a:ext cx="7649673" cy="1777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55" dirty="0">
                <a:solidFill>
                  <a:schemeClr val="bg1"/>
                </a:solidFill>
                <a:latin typeface="Trebuchet MS"/>
                <a:cs typeface="Trebuchet MS"/>
              </a:rPr>
              <a:t>Assignment</a:t>
            </a:r>
            <a:endParaRPr sz="4000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25400" marR="5080">
              <a:lnSpc>
                <a:spcPct val="105000"/>
              </a:lnSpc>
              <a:spcBef>
                <a:spcPts val="1864"/>
              </a:spcBef>
            </a:pPr>
            <a:r>
              <a:rPr sz="2800" spc="-45" dirty="0">
                <a:solidFill>
                  <a:schemeClr val="bg1"/>
                </a:solidFill>
                <a:latin typeface="Trebuchet MS"/>
                <a:cs typeface="Trebuchet MS"/>
              </a:rPr>
              <a:t>Try</a:t>
            </a:r>
            <a:r>
              <a:rPr sz="2800" spc="-11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chemeClr val="bg1"/>
                </a:solidFill>
                <a:latin typeface="Trebuchet MS"/>
                <a:cs typeface="Trebuchet MS"/>
              </a:rPr>
              <a:t>to</a:t>
            </a:r>
            <a:r>
              <a:rPr sz="2800" spc="-9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2800" spc="100" dirty="0">
                <a:solidFill>
                  <a:schemeClr val="bg1"/>
                </a:solidFill>
                <a:latin typeface="Trebuchet MS"/>
                <a:cs typeface="Trebuchet MS"/>
              </a:rPr>
              <a:t>guess</a:t>
            </a:r>
            <a:r>
              <a:rPr sz="2800" spc="-9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chemeClr val="bg1"/>
                </a:solidFill>
                <a:latin typeface="Trebuchet MS"/>
                <a:cs typeface="Trebuchet MS"/>
              </a:rPr>
              <a:t>the</a:t>
            </a:r>
            <a:r>
              <a:rPr sz="2800" spc="-10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Trebuchet MS"/>
                <a:cs typeface="Trebuchet MS"/>
              </a:rPr>
              <a:t>brand</a:t>
            </a:r>
            <a:r>
              <a:rPr sz="2800" spc="-11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2800" spc="-30" dirty="0">
                <a:solidFill>
                  <a:schemeClr val="bg1"/>
                </a:solidFill>
                <a:latin typeface="Trebuchet MS"/>
                <a:cs typeface="Trebuchet MS"/>
              </a:rPr>
              <a:t>archetype</a:t>
            </a:r>
            <a:r>
              <a:rPr sz="2800" spc="-114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chemeClr val="bg1"/>
                </a:solidFill>
                <a:latin typeface="Trebuchet MS"/>
                <a:cs typeface="Trebuchet MS"/>
              </a:rPr>
              <a:t>of</a:t>
            </a:r>
            <a:r>
              <a:rPr sz="2800" spc="-8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chemeClr val="bg1"/>
                </a:solidFill>
                <a:latin typeface="Trebuchet MS"/>
                <a:cs typeface="Trebuchet MS"/>
              </a:rPr>
              <a:t>one</a:t>
            </a:r>
            <a:r>
              <a:rPr sz="2800" spc="-10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Trebuchet MS"/>
                <a:cs typeface="Trebuchet MS"/>
              </a:rPr>
              <a:t>Bulgarian brand.</a:t>
            </a:r>
            <a:endParaRPr sz="28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47337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4106" y="-761"/>
            <a:ext cx="3204845" cy="3205480"/>
          </a:xfrm>
          <a:custGeom>
            <a:avLst/>
            <a:gdLst/>
            <a:ahLst/>
            <a:cxnLst/>
            <a:rect l="l" t="t" r="r" b="b"/>
            <a:pathLst>
              <a:path w="3204845" h="3205480">
                <a:moveTo>
                  <a:pt x="0" y="0"/>
                </a:moveTo>
                <a:lnTo>
                  <a:pt x="354" y="48947"/>
                </a:lnTo>
                <a:lnTo>
                  <a:pt x="1416" y="96961"/>
                </a:lnTo>
                <a:lnTo>
                  <a:pt x="3179" y="144799"/>
                </a:lnTo>
                <a:lnTo>
                  <a:pt x="5639" y="192457"/>
                </a:lnTo>
                <a:lnTo>
                  <a:pt x="8790" y="239928"/>
                </a:lnTo>
                <a:lnTo>
                  <a:pt x="12628" y="287208"/>
                </a:lnTo>
                <a:lnTo>
                  <a:pt x="17148" y="334293"/>
                </a:lnTo>
                <a:lnTo>
                  <a:pt x="22344" y="381176"/>
                </a:lnTo>
                <a:lnTo>
                  <a:pt x="28213" y="427854"/>
                </a:lnTo>
                <a:lnTo>
                  <a:pt x="34748" y="474321"/>
                </a:lnTo>
                <a:lnTo>
                  <a:pt x="41945" y="520572"/>
                </a:lnTo>
                <a:lnTo>
                  <a:pt x="49799" y="566603"/>
                </a:lnTo>
                <a:lnTo>
                  <a:pt x="58305" y="612408"/>
                </a:lnTo>
                <a:lnTo>
                  <a:pt x="67459" y="657983"/>
                </a:lnTo>
                <a:lnTo>
                  <a:pt x="77254" y="703322"/>
                </a:lnTo>
                <a:lnTo>
                  <a:pt x="87686" y="748420"/>
                </a:lnTo>
                <a:lnTo>
                  <a:pt x="98751" y="793273"/>
                </a:lnTo>
                <a:lnTo>
                  <a:pt x="110442" y="837876"/>
                </a:lnTo>
                <a:lnTo>
                  <a:pt x="122756" y="882223"/>
                </a:lnTo>
                <a:lnTo>
                  <a:pt x="135688" y="926310"/>
                </a:lnTo>
                <a:lnTo>
                  <a:pt x="149231" y="970132"/>
                </a:lnTo>
                <a:lnTo>
                  <a:pt x="163382" y="1013683"/>
                </a:lnTo>
                <a:lnTo>
                  <a:pt x="178136" y="1056959"/>
                </a:lnTo>
                <a:lnTo>
                  <a:pt x="193487" y="1099955"/>
                </a:lnTo>
                <a:lnTo>
                  <a:pt x="209430" y="1142666"/>
                </a:lnTo>
                <a:lnTo>
                  <a:pt x="225961" y="1185087"/>
                </a:lnTo>
                <a:lnTo>
                  <a:pt x="243075" y="1227213"/>
                </a:lnTo>
                <a:lnTo>
                  <a:pt x="260766" y="1269039"/>
                </a:lnTo>
                <a:lnTo>
                  <a:pt x="279030" y="1310559"/>
                </a:lnTo>
                <a:lnTo>
                  <a:pt x="297861" y="1351770"/>
                </a:lnTo>
                <a:lnTo>
                  <a:pt x="317256" y="1392666"/>
                </a:lnTo>
                <a:lnTo>
                  <a:pt x="337208" y="1433243"/>
                </a:lnTo>
                <a:lnTo>
                  <a:pt x="357713" y="1473494"/>
                </a:lnTo>
                <a:lnTo>
                  <a:pt x="378766" y="1513416"/>
                </a:lnTo>
                <a:lnTo>
                  <a:pt x="400361" y="1553003"/>
                </a:lnTo>
                <a:lnTo>
                  <a:pt x="422495" y="1592250"/>
                </a:lnTo>
                <a:lnTo>
                  <a:pt x="445162" y="1631153"/>
                </a:lnTo>
                <a:lnTo>
                  <a:pt x="468357" y="1669706"/>
                </a:lnTo>
                <a:lnTo>
                  <a:pt x="492075" y="1707905"/>
                </a:lnTo>
                <a:lnTo>
                  <a:pt x="516311" y="1745744"/>
                </a:lnTo>
                <a:lnTo>
                  <a:pt x="541060" y="1783219"/>
                </a:lnTo>
                <a:lnTo>
                  <a:pt x="566317" y="1820324"/>
                </a:lnTo>
                <a:lnTo>
                  <a:pt x="592078" y="1857055"/>
                </a:lnTo>
                <a:lnTo>
                  <a:pt x="618337" y="1893407"/>
                </a:lnTo>
                <a:lnTo>
                  <a:pt x="645089" y="1929374"/>
                </a:lnTo>
                <a:lnTo>
                  <a:pt x="672330" y="1964953"/>
                </a:lnTo>
                <a:lnTo>
                  <a:pt x="700054" y="2000136"/>
                </a:lnTo>
                <a:lnTo>
                  <a:pt x="728257" y="2034921"/>
                </a:lnTo>
                <a:lnTo>
                  <a:pt x="756933" y="2069302"/>
                </a:lnTo>
                <a:lnTo>
                  <a:pt x="786078" y="2103274"/>
                </a:lnTo>
                <a:lnTo>
                  <a:pt x="815686" y="2136831"/>
                </a:lnTo>
                <a:lnTo>
                  <a:pt x="845753" y="2169970"/>
                </a:lnTo>
                <a:lnTo>
                  <a:pt x="876274" y="2202685"/>
                </a:lnTo>
                <a:lnTo>
                  <a:pt x="907243" y="2234971"/>
                </a:lnTo>
                <a:lnTo>
                  <a:pt x="938656" y="2266822"/>
                </a:lnTo>
                <a:lnTo>
                  <a:pt x="970508" y="2298236"/>
                </a:lnTo>
                <a:lnTo>
                  <a:pt x="1002794" y="2329205"/>
                </a:lnTo>
                <a:lnTo>
                  <a:pt x="1035509" y="2359726"/>
                </a:lnTo>
                <a:lnTo>
                  <a:pt x="1068648" y="2389793"/>
                </a:lnTo>
                <a:lnTo>
                  <a:pt x="1102205" y="2419401"/>
                </a:lnTo>
                <a:lnTo>
                  <a:pt x="1136177" y="2448546"/>
                </a:lnTo>
                <a:lnTo>
                  <a:pt x="1170558" y="2477222"/>
                </a:lnTo>
                <a:lnTo>
                  <a:pt x="1205343" y="2505425"/>
                </a:lnTo>
                <a:lnTo>
                  <a:pt x="1240526" y="2533149"/>
                </a:lnTo>
                <a:lnTo>
                  <a:pt x="1276105" y="2560390"/>
                </a:lnTo>
                <a:lnTo>
                  <a:pt x="1312072" y="2587142"/>
                </a:lnTo>
                <a:lnTo>
                  <a:pt x="1348424" y="2613401"/>
                </a:lnTo>
                <a:lnTo>
                  <a:pt x="1385155" y="2639162"/>
                </a:lnTo>
                <a:lnTo>
                  <a:pt x="1422260" y="2664419"/>
                </a:lnTo>
                <a:lnTo>
                  <a:pt x="1459735" y="2689168"/>
                </a:lnTo>
                <a:lnTo>
                  <a:pt x="1497574" y="2713404"/>
                </a:lnTo>
                <a:lnTo>
                  <a:pt x="1535773" y="2737122"/>
                </a:lnTo>
                <a:lnTo>
                  <a:pt x="1574326" y="2760317"/>
                </a:lnTo>
                <a:lnTo>
                  <a:pt x="1613229" y="2782984"/>
                </a:lnTo>
                <a:lnTo>
                  <a:pt x="1652476" y="2805118"/>
                </a:lnTo>
                <a:lnTo>
                  <a:pt x="1692063" y="2826713"/>
                </a:lnTo>
                <a:lnTo>
                  <a:pt x="1731985" y="2847766"/>
                </a:lnTo>
                <a:lnTo>
                  <a:pt x="1772236" y="2868271"/>
                </a:lnTo>
                <a:lnTo>
                  <a:pt x="1812813" y="2888223"/>
                </a:lnTo>
                <a:lnTo>
                  <a:pt x="1853709" y="2907618"/>
                </a:lnTo>
                <a:lnTo>
                  <a:pt x="1894920" y="2926449"/>
                </a:lnTo>
                <a:lnTo>
                  <a:pt x="1936440" y="2944713"/>
                </a:lnTo>
                <a:lnTo>
                  <a:pt x="1978266" y="2962404"/>
                </a:lnTo>
                <a:lnTo>
                  <a:pt x="2020392" y="2979518"/>
                </a:lnTo>
                <a:lnTo>
                  <a:pt x="2062813" y="2996049"/>
                </a:lnTo>
                <a:lnTo>
                  <a:pt x="2105524" y="3011992"/>
                </a:lnTo>
                <a:lnTo>
                  <a:pt x="2148520" y="3027343"/>
                </a:lnTo>
                <a:lnTo>
                  <a:pt x="2191796" y="3042097"/>
                </a:lnTo>
                <a:lnTo>
                  <a:pt x="2235347" y="3056248"/>
                </a:lnTo>
                <a:lnTo>
                  <a:pt x="2279169" y="3069791"/>
                </a:lnTo>
                <a:lnTo>
                  <a:pt x="2323256" y="3082723"/>
                </a:lnTo>
                <a:lnTo>
                  <a:pt x="2367603" y="3095037"/>
                </a:lnTo>
                <a:lnTo>
                  <a:pt x="2412206" y="3106728"/>
                </a:lnTo>
                <a:lnTo>
                  <a:pt x="2457059" y="3117793"/>
                </a:lnTo>
                <a:lnTo>
                  <a:pt x="2502157" y="3128225"/>
                </a:lnTo>
                <a:lnTo>
                  <a:pt x="2547496" y="3138020"/>
                </a:lnTo>
                <a:lnTo>
                  <a:pt x="2593071" y="3147174"/>
                </a:lnTo>
                <a:lnTo>
                  <a:pt x="2638876" y="3155680"/>
                </a:lnTo>
                <a:lnTo>
                  <a:pt x="2684907" y="3163534"/>
                </a:lnTo>
                <a:lnTo>
                  <a:pt x="2731158" y="3170731"/>
                </a:lnTo>
                <a:lnTo>
                  <a:pt x="2777625" y="3177266"/>
                </a:lnTo>
                <a:lnTo>
                  <a:pt x="2824303" y="3183135"/>
                </a:lnTo>
                <a:lnTo>
                  <a:pt x="2871186" y="3188331"/>
                </a:lnTo>
                <a:lnTo>
                  <a:pt x="2918271" y="3192851"/>
                </a:lnTo>
                <a:lnTo>
                  <a:pt x="2965551" y="3196689"/>
                </a:lnTo>
                <a:lnTo>
                  <a:pt x="3013022" y="3199840"/>
                </a:lnTo>
                <a:lnTo>
                  <a:pt x="3060680" y="3202300"/>
                </a:lnTo>
                <a:lnTo>
                  <a:pt x="3108518" y="3204063"/>
                </a:lnTo>
                <a:lnTo>
                  <a:pt x="3156532" y="3205125"/>
                </a:lnTo>
                <a:lnTo>
                  <a:pt x="3204718" y="3205479"/>
                </a:lnTo>
                <a:lnTo>
                  <a:pt x="3204718" y="761"/>
                </a:lnTo>
                <a:lnTo>
                  <a:pt x="0" y="0"/>
                </a:lnTo>
                <a:close/>
              </a:path>
            </a:pathLst>
          </a:custGeom>
          <a:solidFill>
            <a:srgbClr val="3E4D5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334556" y="4023"/>
            <a:ext cx="1129665" cy="941069"/>
            <a:chOff x="8334556" y="4023"/>
            <a:chExt cx="1129665" cy="94106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3629" y="4051"/>
              <a:ext cx="199372" cy="1912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34552" y="4025"/>
              <a:ext cx="1129665" cy="941069"/>
            </a:xfrm>
            <a:custGeom>
              <a:avLst/>
              <a:gdLst/>
              <a:ahLst/>
              <a:cxnLst/>
              <a:rect l="l" t="t" r="r" b="b"/>
              <a:pathLst>
                <a:path w="1129665" h="941069">
                  <a:moveTo>
                    <a:pt x="365112" y="25"/>
                  </a:moveTo>
                  <a:lnTo>
                    <a:pt x="320662" y="25"/>
                  </a:lnTo>
                  <a:lnTo>
                    <a:pt x="3695" y="304088"/>
                  </a:lnTo>
                  <a:lnTo>
                    <a:pt x="1092" y="324421"/>
                  </a:lnTo>
                  <a:lnTo>
                    <a:pt x="0" y="350278"/>
                  </a:lnTo>
                  <a:lnTo>
                    <a:pt x="365112" y="25"/>
                  </a:lnTo>
                  <a:close/>
                </a:path>
                <a:path w="1129665" h="941069">
                  <a:moveTo>
                    <a:pt x="500087" y="25"/>
                  </a:moveTo>
                  <a:lnTo>
                    <a:pt x="455637" y="25"/>
                  </a:lnTo>
                  <a:lnTo>
                    <a:pt x="2654" y="434568"/>
                  </a:lnTo>
                  <a:lnTo>
                    <a:pt x="7213" y="470217"/>
                  </a:lnTo>
                  <a:lnTo>
                    <a:pt x="7683" y="472389"/>
                  </a:lnTo>
                  <a:lnTo>
                    <a:pt x="500087" y="25"/>
                  </a:lnTo>
                  <a:close/>
                </a:path>
                <a:path w="1129665" h="941069">
                  <a:moveTo>
                    <a:pt x="636752" y="12"/>
                  </a:moveTo>
                  <a:lnTo>
                    <a:pt x="592315" y="12"/>
                  </a:lnTo>
                  <a:lnTo>
                    <a:pt x="25438" y="543826"/>
                  </a:lnTo>
                  <a:lnTo>
                    <a:pt x="30886" y="561759"/>
                  </a:lnTo>
                  <a:lnTo>
                    <a:pt x="36487" y="575856"/>
                  </a:lnTo>
                  <a:lnTo>
                    <a:pt x="636752" y="12"/>
                  </a:lnTo>
                  <a:close/>
                </a:path>
                <a:path w="1129665" h="941069">
                  <a:moveTo>
                    <a:pt x="773442" y="12"/>
                  </a:moveTo>
                  <a:lnTo>
                    <a:pt x="728980" y="12"/>
                  </a:lnTo>
                  <a:lnTo>
                    <a:pt x="64262" y="637667"/>
                  </a:lnTo>
                  <a:lnTo>
                    <a:pt x="68694" y="646607"/>
                  </a:lnTo>
                  <a:lnTo>
                    <a:pt x="79946" y="665302"/>
                  </a:lnTo>
                  <a:lnTo>
                    <a:pt x="773442" y="12"/>
                  </a:lnTo>
                  <a:close/>
                </a:path>
                <a:path w="1129665" h="941069">
                  <a:moveTo>
                    <a:pt x="909129" y="0"/>
                  </a:moveTo>
                  <a:lnTo>
                    <a:pt x="864654" y="0"/>
                  </a:lnTo>
                  <a:lnTo>
                    <a:pt x="115531" y="718223"/>
                  </a:lnTo>
                  <a:lnTo>
                    <a:pt x="119253" y="723404"/>
                  </a:lnTo>
                  <a:lnTo>
                    <a:pt x="135115" y="742099"/>
                  </a:lnTo>
                  <a:lnTo>
                    <a:pt x="909129" y="0"/>
                  </a:lnTo>
                  <a:close/>
                </a:path>
                <a:path w="1129665" h="941069">
                  <a:moveTo>
                    <a:pt x="1014222" y="29641"/>
                  </a:moveTo>
                  <a:lnTo>
                    <a:pt x="1010119" y="23926"/>
                  </a:lnTo>
                  <a:lnTo>
                    <a:pt x="994676" y="5740"/>
                  </a:lnTo>
                  <a:lnTo>
                    <a:pt x="178828" y="788377"/>
                  </a:lnTo>
                  <a:lnTo>
                    <a:pt x="181216" y="790778"/>
                  </a:lnTo>
                  <a:lnTo>
                    <a:pt x="202133" y="808634"/>
                  </a:lnTo>
                  <a:lnTo>
                    <a:pt x="1014222" y="29641"/>
                  </a:lnTo>
                  <a:close/>
                </a:path>
                <a:path w="1129665" h="941069">
                  <a:moveTo>
                    <a:pt x="1065911" y="111150"/>
                  </a:moveTo>
                  <a:lnTo>
                    <a:pt x="1060678" y="100609"/>
                  </a:lnTo>
                  <a:lnTo>
                    <a:pt x="1050328" y="83451"/>
                  </a:lnTo>
                  <a:lnTo>
                    <a:pt x="253669" y="847648"/>
                  </a:lnTo>
                  <a:lnTo>
                    <a:pt x="280936" y="864171"/>
                  </a:lnTo>
                  <a:lnTo>
                    <a:pt x="1065911" y="111150"/>
                  </a:lnTo>
                  <a:close/>
                </a:path>
                <a:path w="1129665" h="941069">
                  <a:moveTo>
                    <a:pt x="1099464" y="558507"/>
                  </a:moveTo>
                  <a:lnTo>
                    <a:pt x="725690" y="917270"/>
                  </a:lnTo>
                  <a:lnTo>
                    <a:pt x="752284" y="909116"/>
                  </a:lnTo>
                  <a:lnTo>
                    <a:pt x="795464" y="891857"/>
                  </a:lnTo>
                  <a:lnTo>
                    <a:pt x="1068438" y="630961"/>
                  </a:lnTo>
                  <a:lnTo>
                    <a:pt x="1098473" y="561759"/>
                  </a:lnTo>
                  <a:lnTo>
                    <a:pt x="1099464" y="558507"/>
                  </a:lnTo>
                  <a:close/>
                </a:path>
                <a:path w="1129665" h="941069">
                  <a:moveTo>
                    <a:pt x="1104341" y="204558"/>
                  </a:moveTo>
                  <a:lnTo>
                    <a:pt x="1098473" y="185318"/>
                  </a:lnTo>
                  <a:lnTo>
                    <a:pt x="1093355" y="172453"/>
                  </a:lnTo>
                  <a:lnTo>
                    <a:pt x="340639" y="894549"/>
                  </a:lnTo>
                  <a:lnTo>
                    <a:pt x="371995" y="907084"/>
                  </a:lnTo>
                  <a:lnTo>
                    <a:pt x="1104341" y="204558"/>
                  </a:lnTo>
                  <a:close/>
                </a:path>
                <a:path w="1129665" h="941069">
                  <a:moveTo>
                    <a:pt x="1126921" y="313867"/>
                  </a:moveTo>
                  <a:lnTo>
                    <a:pt x="1122146" y="276669"/>
                  </a:lnTo>
                  <a:lnTo>
                    <a:pt x="1121994" y="275945"/>
                  </a:lnTo>
                  <a:lnTo>
                    <a:pt x="442595" y="927315"/>
                  </a:lnTo>
                  <a:lnTo>
                    <a:pt x="468249" y="932853"/>
                  </a:lnTo>
                  <a:lnTo>
                    <a:pt x="479767" y="934339"/>
                  </a:lnTo>
                  <a:lnTo>
                    <a:pt x="1126921" y="313867"/>
                  </a:lnTo>
                  <a:close/>
                </a:path>
                <a:path w="1129665" h="941069">
                  <a:moveTo>
                    <a:pt x="1129245" y="399389"/>
                  </a:moveTo>
                  <a:lnTo>
                    <a:pt x="564654" y="941031"/>
                  </a:lnTo>
                  <a:lnTo>
                    <a:pt x="611085" y="939088"/>
                  </a:lnTo>
                  <a:lnTo>
                    <a:pt x="1125270" y="445833"/>
                  </a:lnTo>
                  <a:lnTo>
                    <a:pt x="1128268" y="422351"/>
                  </a:lnTo>
                  <a:lnTo>
                    <a:pt x="1129245" y="399389"/>
                  </a:lnTo>
                  <a:close/>
                </a:path>
              </a:pathLst>
            </a:custGeom>
            <a:solidFill>
              <a:srgbClr val="2C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5295517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793" y="529551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5349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2995" y="529551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5349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3178" y="529551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5349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1167" y="5295517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5349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1379" y="5295517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5349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455706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793" y="5455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7571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2995" y="5455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3178" y="5455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1167" y="5455706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1379" y="5455706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51561" y="5455706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1772" y="545570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615925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3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13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793" y="561592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13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13"/>
                </a:lnTo>
                <a:lnTo>
                  <a:pt x="32916" y="17542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2995" y="561592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3178" y="561592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1167" y="5615925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13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1379" y="5615925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13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1561" y="5615925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1772" y="561592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5776114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793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7571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2995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3178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1167" y="5776114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1379" y="5776114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51561" y="5776114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11772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5936303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7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607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2793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607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7571"/>
                </a:lnTo>
                <a:lnTo>
                  <a:pt x="32916" y="6607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2995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607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3178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607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1167" y="5936303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607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607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1379" y="5936303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607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607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1561" y="5936303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607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11772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607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6096522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2793" y="609652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7542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2995" y="609652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3178" y="609652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7542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1167" y="6096522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1379" y="6096522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51561" y="6096522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11772" y="609652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6256711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7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42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2793" y="62567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42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42"/>
                </a:lnTo>
                <a:lnTo>
                  <a:pt x="32916" y="17571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2995" y="62567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3178" y="62567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1167" y="6256711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42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1379" y="6256711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42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51561" y="6256711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42"/>
                </a:lnTo>
                <a:lnTo>
                  <a:pt x="35112" y="17571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11772" y="625671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42"/>
                </a:lnTo>
                <a:lnTo>
                  <a:pt x="32919" y="17571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6416930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2"/>
                </a:lnTo>
                <a:lnTo>
                  <a:pt x="0" y="31883"/>
                </a:lnTo>
                <a:lnTo>
                  <a:pt x="1378" y="32920"/>
                </a:lnTo>
                <a:lnTo>
                  <a:pt x="18933" y="32920"/>
                </a:lnTo>
                <a:lnTo>
                  <a:pt x="27711" y="26313"/>
                </a:lnTo>
                <a:lnTo>
                  <a:pt x="27711" y="6578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2793" y="64169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78"/>
                </a:lnTo>
                <a:lnTo>
                  <a:pt x="0" y="26313"/>
                </a:lnTo>
                <a:lnTo>
                  <a:pt x="6583" y="32920"/>
                </a:lnTo>
                <a:lnTo>
                  <a:pt x="26335" y="32920"/>
                </a:lnTo>
                <a:lnTo>
                  <a:pt x="32916" y="26313"/>
                </a:lnTo>
                <a:lnTo>
                  <a:pt x="32916" y="17542"/>
                </a:lnTo>
                <a:lnTo>
                  <a:pt x="32916" y="6578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2995" y="64169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73178" y="64169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41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1167" y="6416930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78"/>
                </a:lnTo>
                <a:lnTo>
                  <a:pt x="0" y="26313"/>
                </a:lnTo>
                <a:lnTo>
                  <a:pt x="8799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1379" y="6416930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78"/>
                </a:lnTo>
                <a:lnTo>
                  <a:pt x="0" y="26313"/>
                </a:lnTo>
                <a:lnTo>
                  <a:pt x="8770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51561" y="6416930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41" y="32920"/>
                </a:lnTo>
                <a:lnTo>
                  <a:pt x="35112" y="26313"/>
                </a:lnTo>
                <a:lnTo>
                  <a:pt x="35112" y="17542"/>
                </a:lnTo>
                <a:lnTo>
                  <a:pt x="35112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11772" y="64169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26312" y="32920"/>
                </a:lnTo>
                <a:lnTo>
                  <a:pt x="32919" y="26313"/>
                </a:lnTo>
                <a:lnTo>
                  <a:pt x="32919" y="17542"/>
                </a:lnTo>
                <a:lnTo>
                  <a:pt x="32919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6577119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3"/>
                </a:lnTo>
                <a:lnTo>
                  <a:pt x="0" y="31884"/>
                </a:lnTo>
                <a:lnTo>
                  <a:pt x="1378" y="32917"/>
                </a:lnTo>
                <a:lnTo>
                  <a:pt x="18933" y="32917"/>
                </a:lnTo>
                <a:lnTo>
                  <a:pt x="27711" y="26333"/>
                </a:lnTo>
                <a:lnTo>
                  <a:pt x="27711" y="6584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2793" y="65771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84"/>
                </a:lnTo>
                <a:lnTo>
                  <a:pt x="0" y="26333"/>
                </a:lnTo>
                <a:lnTo>
                  <a:pt x="6583" y="32917"/>
                </a:lnTo>
                <a:lnTo>
                  <a:pt x="26335" y="32917"/>
                </a:lnTo>
                <a:lnTo>
                  <a:pt x="32916" y="26333"/>
                </a:lnTo>
                <a:lnTo>
                  <a:pt x="32916" y="17556"/>
                </a:lnTo>
                <a:lnTo>
                  <a:pt x="32916" y="6584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2995" y="65771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12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73178" y="65771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41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31167" y="65771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84"/>
                </a:lnTo>
                <a:lnTo>
                  <a:pt x="0" y="26333"/>
                </a:lnTo>
                <a:lnTo>
                  <a:pt x="8799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1379" y="65771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84"/>
                </a:lnTo>
                <a:lnTo>
                  <a:pt x="0" y="26333"/>
                </a:lnTo>
                <a:lnTo>
                  <a:pt x="8770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51561" y="65771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1772" y="65771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12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6737319"/>
            <a:ext cx="27940" cy="33020"/>
          </a:xfrm>
          <a:custGeom>
            <a:avLst/>
            <a:gdLst/>
            <a:ahLst/>
            <a:cxnLst/>
            <a:rect l="l" t="t" r="r" b="b"/>
            <a:pathLst>
              <a:path w="27940" h="33020">
                <a:moveTo>
                  <a:pt x="18933" y="0"/>
                </a:moveTo>
                <a:lnTo>
                  <a:pt x="1378" y="0"/>
                </a:lnTo>
                <a:lnTo>
                  <a:pt x="0" y="1033"/>
                </a:lnTo>
                <a:lnTo>
                  <a:pt x="0" y="31884"/>
                </a:lnTo>
                <a:lnTo>
                  <a:pt x="1378" y="32917"/>
                </a:lnTo>
                <a:lnTo>
                  <a:pt x="18933" y="32917"/>
                </a:lnTo>
                <a:lnTo>
                  <a:pt x="27711" y="26333"/>
                </a:lnTo>
                <a:lnTo>
                  <a:pt x="27711" y="6584"/>
                </a:lnTo>
                <a:lnTo>
                  <a:pt x="18933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2793" y="67373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35" y="0"/>
                </a:moveTo>
                <a:lnTo>
                  <a:pt x="6583" y="0"/>
                </a:lnTo>
                <a:lnTo>
                  <a:pt x="0" y="6584"/>
                </a:lnTo>
                <a:lnTo>
                  <a:pt x="0" y="26333"/>
                </a:lnTo>
                <a:lnTo>
                  <a:pt x="6583" y="32917"/>
                </a:lnTo>
                <a:lnTo>
                  <a:pt x="26335" y="32917"/>
                </a:lnTo>
                <a:lnTo>
                  <a:pt x="32916" y="26333"/>
                </a:lnTo>
                <a:lnTo>
                  <a:pt x="32916" y="17556"/>
                </a:lnTo>
                <a:lnTo>
                  <a:pt x="32916" y="6584"/>
                </a:lnTo>
                <a:lnTo>
                  <a:pt x="26335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2995" y="67373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12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73178" y="67373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41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1167" y="67373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99" y="0"/>
                </a:lnTo>
                <a:lnTo>
                  <a:pt x="0" y="6584"/>
                </a:lnTo>
                <a:lnTo>
                  <a:pt x="0" y="26333"/>
                </a:lnTo>
                <a:lnTo>
                  <a:pt x="8799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91379" y="67373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8770" y="0"/>
                </a:lnTo>
                <a:lnTo>
                  <a:pt x="0" y="6584"/>
                </a:lnTo>
                <a:lnTo>
                  <a:pt x="0" y="26333"/>
                </a:lnTo>
                <a:lnTo>
                  <a:pt x="8770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51561" y="6737319"/>
            <a:ext cx="35560" cy="33020"/>
          </a:xfrm>
          <a:custGeom>
            <a:avLst/>
            <a:gdLst/>
            <a:ahLst/>
            <a:cxnLst/>
            <a:rect l="l" t="t" r="r" b="b"/>
            <a:pathLst>
              <a:path w="35559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41" y="32917"/>
                </a:lnTo>
                <a:lnTo>
                  <a:pt x="35112" y="26333"/>
                </a:lnTo>
                <a:lnTo>
                  <a:pt x="35112" y="17556"/>
                </a:lnTo>
                <a:lnTo>
                  <a:pt x="35112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11772" y="67373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26312" y="32917"/>
                </a:lnTo>
                <a:lnTo>
                  <a:pt x="32919" y="26333"/>
                </a:lnTo>
                <a:lnTo>
                  <a:pt x="32919" y="17556"/>
                </a:lnTo>
                <a:lnTo>
                  <a:pt x="32919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276340" y="5615925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15377" y="32920"/>
                </a:lnTo>
                <a:lnTo>
                  <a:pt x="26341" y="32920"/>
                </a:lnTo>
                <a:lnTo>
                  <a:pt x="32919" y="26313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276340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15377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276340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15377" y="32920"/>
                </a:lnTo>
                <a:lnTo>
                  <a:pt x="26341" y="32920"/>
                </a:lnTo>
                <a:lnTo>
                  <a:pt x="32919" y="26342"/>
                </a:lnTo>
                <a:lnTo>
                  <a:pt x="32919" y="6607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276340" y="6094329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41" y="0"/>
                </a:moveTo>
                <a:lnTo>
                  <a:pt x="6578" y="0"/>
                </a:lnTo>
                <a:lnTo>
                  <a:pt x="0" y="8771"/>
                </a:lnTo>
                <a:lnTo>
                  <a:pt x="0" y="26313"/>
                </a:lnTo>
                <a:lnTo>
                  <a:pt x="6578" y="35113"/>
                </a:lnTo>
                <a:lnTo>
                  <a:pt x="15377" y="35113"/>
                </a:lnTo>
                <a:lnTo>
                  <a:pt x="26341" y="35113"/>
                </a:lnTo>
                <a:lnTo>
                  <a:pt x="32919" y="26313"/>
                </a:lnTo>
                <a:lnTo>
                  <a:pt x="32919" y="8771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276340" y="6254518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41" y="0"/>
                </a:moveTo>
                <a:lnTo>
                  <a:pt x="6578" y="0"/>
                </a:lnTo>
                <a:lnTo>
                  <a:pt x="0" y="8771"/>
                </a:lnTo>
                <a:lnTo>
                  <a:pt x="0" y="26342"/>
                </a:lnTo>
                <a:lnTo>
                  <a:pt x="6578" y="35113"/>
                </a:lnTo>
                <a:lnTo>
                  <a:pt x="15377" y="35113"/>
                </a:lnTo>
                <a:lnTo>
                  <a:pt x="26341" y="35113"/>
                </a:lnTo>
                <a:lnTo>
                  <a:pt x="32919" y="26342"/>
                </a:lnTo>
                <a:lnTo>
                  <a:pt x="32919" y="8771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276340" y="6414737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5113"/>
                </a:lnTo>
                <a:lnTo>
                  <a:pt x="15377" y="35113"/>
                </a:lnTo>
                <a:lnTo>
                  <a:pt x="26341" y="35113"/>
                </a:lnTo>
                <a:lnTo>
                  <a:pt x="32919" y="26313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276340" y="65749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6"/>
                </a:lnTo>
                <a:lnTo>
                  <a:pt x="6578" y="32917"/>
                </a:lnTo>
                <a:lnTo>
                  <a:pt x="15377" y="32917"/>
                </a:lnTo>
                <a:lnTo>
                  <a:pt x="26341" y="32917"/>
                </a:lnTo>
                <a:lnTo>
                  <a:pt x="32919" y="26336"/>
                </a:lnTo>
                <a:lnTo>
                  <a:pt x="32919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76340" y="673512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15377" y="32917"/>
                </a:lnTo>
                <a:lnTo>
                  <a:pt x="26341" y="32917"/>
                </a:lnTo>
                <a:lnTo>
                  <a:pt x="32919" y="26333"/>
                </a:lnTo>
                <a:lnTo>
                  <a:pt x="32919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36551" y="577611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2920"/>
                </a:lnTo>
                <a:lnTo>
                  <a:pt x="15348" y="32920"/>
                </a:lnTo>
                <a:lnTo>
                  <a:pt x="26312" y="32920"/>
                </a:lnTo>
                <a:lnTo>
                  <a:pt x="32890" y="26342"/>
                </a:lnTo>
                <a:lnTo>
                  <a:pt x="32890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436551" y="593630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607"/>
                </a:lnTo>
                <a:lnTo>
                  <a:pt x="0" y="26342"/>
                </a:lnTo>
                <a:lnTo>
                  <a:pt x="6578" y="32920"/>
                </a:lnTo>
                <a:lnTo>
                  <a:pt x="15348" y="32920"/>
                </a:lnTo>
                <a:lnTo>
                  <a:pt x="26312" y="32920"/>
                </a:lnTo>
                <a:lnTo>
                  <a:pt x="32890" y="26342"/>
                </a:lnTo>
                <a:lnTo>
                  <a:pt x="32890" y="6607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36551" y="6094329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12" y="0"/>
                </a:moveTo>
                <a:lnTo>
                  <a:pt x="6578" y="0"/>
                </a:lnTo>
                <a:lnTo>
                  <a:pt x="0" y="8771"/>
                </a:lnTo>
                <a:lnTo>
                  <a:pt x="0" y="26313"/>
                </a:lnTo>
                <a:lnTo>
                  <a:pt x="6578" y="35113"/>
                </a:lnTo>
                <a:lnTo>
                  <a:pt x="15348" y="35113"/>
                </a:lnTo>
                <a:lnTo>
                  <a:pt x="26312" y="35113"/>
                </a:lnTo>
                <a:lnTo>
                  <a:pt x="32890" y="26313"/>
                </a:lnTo>
                <a:lnTo>
                  <a:pt x="32890" y="8771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436551" y="6254518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12" y="0"/>
                </a:moveTo>
                <a:lnTo>
                  <a:pt x="6578" y="0"/>
                </a:lnTo>
                <a:lnTo>
                  <a:pt x="0" y="8771"/>
                </a:lnTo>
                <a:lnTo>
                  <a:pt x="0" y="26342"/>
                </a:lnTo>
                <a:lnTo>
                  <a:pt x="6578" y="35113"/>
                </a:lnTo>
                <a:lnTo>
                  <a:pt x="15348" y="35113"/>
                </a:lnTo>
                <a:lnTo>
                  <a:pt x="26312" y="35113"/>
                </a:lnTo>
                <a:lnTo>
                  <a:pt x="32890" y="26342"/>
                </a:lnTo>
                <a:lnTo>
                  <a:pt x="32890" y="8771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436551" y="6414737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12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5113"/>
                </a:lnTo>
                <a:lnTo>
                  <a:pt x="15348" y="35113"/>
                </a:lnTo>
                <a:lnTo>
                  <a:pt x="26312" y="35113"/>
                </a:lnTo>
                <a:lnTo>
                  <a:pt x="32890" y="26313"/>
                </a:lnTo>
                <a:lnTo>
                  <a:pt x="32890" y="6578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36551" y="657492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6"/>
                </a:lnTo>
                <a:lnTo>
                  <a:pt x="6578" y="32917"/>
                </a:lnTo>
                <a:lnTo>
                  <a:pt x="15348" y="32917"/>
                </a:lnTo>
                <a:lnTo>
                  <a:pt x="26312" y="32917"/>
                </a:lnTo>
                <a:lnTo>
                  <a:pt x="32890" y="26336"/>
                </a:lnTo>
                <a:lnTo>
                  <a:pt x="32890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436551" y="673512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12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15348" y="32917"/>
                </a:lnTo>
                <a:lnTo>
                  <a:pt x="26312" y="32917"/>
                </a:lnTo>
                <a:lnTo>
                  <a:pt x="32890" y="26333"/>
                </a:lnTo>
                <a:lnTo>
                  <a:pt x="32890" y="6584"/>
                </a:lnTo>
                <a:lnTo>
                  <a:pt x="26312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96734" y="6096522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41" y="0"/>
                </a:moveTo>
                <a:lnTo>
                  <a:pt x="6578" y="0"/>
                </a:lnTo>
                <a:lnTo>
                  <a:pt x="0" y="8771"/>
                </a:lnTo>
                <a:lnTo>
                  <a:pt x="0" y="26342"/>
                </a:lnTo>
                <a:lnTo>
                  <a:pt x="6578" y="35113"/>
                </a:lnTo>
                <a:lnTo>
                  <a:pt x="17541" y="35113"/>
                </a:lnTo>
                <a:lnTo>
                  <a:pt x="26341" y="35113"/>
                </a:lnTo>
                <a:lnTo>
                  <a:pt x="32919" y="26342"/>
                </a:lnTo>
                <a:lnTo>
                  <a:pt x="32919" y="8771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96734" y="6256711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6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42"/>
                </a:lnTo>
                <a:lnTo>
                  <a:pt x="6578" y="35113"/>
                </a:lnTo>
                <a:lnTo>
                  <a:pt x="17541" y="35113"/>
                </a:lnTo>
                <a:lnTo>
                  <a:pt x="26341" y="35113"/>
                </a:lnTo>
                <a:lnTo>
                  <a:pt x="32919" y="26342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96734" y="641693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78"/>
                </a:lnTo>
                <a:lnTo>
                  <a:pt x="0" y="26313"/>
                </a:lnTo>
                <a:lnTo>
                  <a:pt x="6578" y="32920"/>
                </a:lnTo>
                <a:lnTo>
                  <a:pt x="17541" y="32920"/>
                </a:lnTo>
                <a:lnTo>
                  <a:pt x="26341" y="32920"/>
                </a:lnTo>
                <a:lnTo>
                  <a:pt x="32919" y="26313"/>
                </a:lnTo>
                <a:lnTo>
                  <a:pt x="32919" y="6578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96734" y="657711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26341" y="0"/>
                </a:moveTo>
                <a:lnTo>
                  <a:pt x="6578" y="0"/>
                </a:lnTo>
                <a:lnTo>
                  <a:pt x="0" y="6584"/>
                </a:lnTo>
                <a:lnTo>
                  <a:pt x="0" y="26333"/>
                </a:lnTo>
                <a:lnTo>
                  <a:pt x="6578" y="32917"/>
                </a:lnTo>
                <a:lnTo>
                  <a:pt x="17541" y="32917"/>
                </a:lnTo>
                <a:lnTo>
                  <a:pt x="26341" y="32917"/>
                </a:lnTo>
                <a:lnTo>
                  <a:pt x="32919" y="26333"/>
                </a:lnTo>
                <a:lnTo>
                  <a:pt x="32919" y="6584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596734" y="6735124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19" h="35559">
                <a:moveTo>
                  <a:pt x="26341" y="0"/>
                </a:moveTo>
                <a:lnTo>
                  <a:pt x="6578" y="0"/>
                </a:lnTo>
                <a:lnTo>
                  <a:pt x="0" y="8779"/>
                </a:lnTo>
                <a:lnTo>
                  <a:pt x="0" y="26333"/>
                </a:lnTo>
                <a:lnTo>
                  <a:pt x="6578" y="35113"/>
                </a:lnTo>
                <a:lnTo>
                  <a:pt x="17541" y="35113"/>
                </a:lnTo>
                <a:lnTo>
                  <a:pt x="26341" y="35113"/>
                </a:lnTo>
                <a:lnTo>
                  <a:pt x="32919" y="26333"/>
                </a:lnTo>
                <a:lnTo>
                  <a:pt x="32919" y="8779"/>
                </a:lnTo>
                <a:lnTo>
                  <a:pt x="26341" y="0"/>
                </a:lnTo>
                <a:close/>
              </a:path>
            </a:pathLst>
          </a:custGeom>
          <a:solidFill>
            <a:srgbClr val="FB4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>
            <a:spLocks noGrp="1"/>
          </p:cNvSpPr>
          <p:nvPr>
            <p:ph type="title"/>
          </p:nvPr>
        </p:nvSpPr>
        <p:spPr>
          <a:xfrm>
            <a:off x="2157476" y="2241041"/>
            <a:ext cx="39103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>
                <a:solidFill>
                  <a:srgbClr val="FA4B50"/>
                </a:solidFill>
              </a:rPr>
              <a:t>What</a:t>
            </a:r>
            <a:r>
              <a:rPr spc="-200" dirty="0">
                <a:solidFill>
                  <a:srgbClr val="FA4B50"/>
                </a:solidFill>
              </a:rPr>
              <a:t> </a:t>
            </a:r>
            <a:r>
              <a:rPr spc="75" dirty="0">
                <a:solidFill>
                  <a:srgbClr val="FA4B50"/>
                </a:solidFill>
              </a:rPr>
              <a:t>is</a:t>
            </a:r>
            <a:r>
              <a:rPr spc="-180" dirty="0">
                <a:solidFill>
                  <a:srgbClr val="FA4B50"/>
                </a:solidFill>
              </a:rPr>
              <a:t> </a:t>
            </a:r>
            <a:r>
              <a:rPr spc="-50" dirty="0">
                <a:solidFill>
                  <a:srgbClr val="FA4B50"/>
                </a:solidFill>
              </a:rPr>
              <a:t>an</a:t>
            </a:r>
            <a:r>
              <a:rPr spc="-195" dirty="0">
                <a:solidFill>
                  <a:srgbClr val="FA4B50"/>
                </a:solidFill>
              </a:rPr>
              <a:t> </a:t>
            </a:r>
            <a:r>
              <a:rPr spc="-10" dirty="0">
                <a:solidFill>
                  <a:srgbClr val="FA4B50"/>
                </a:solidFill>
              </a:rPr>
              <a:t>insight?</a:t>
            </a:r>
          </a:p>
        </p:txBody>
      </p:sp>
    </p:spTree>
    <p:extLst>
      <p:ext uri="{BB962C8B-B14F-4D97-AF65-F5344CB8AC3E}">
        <p14:creationId xmlns:p14="http://schemas.microsoft.com/office/powerpoint/2010/main" val="13289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058" y="1324046"/>
            <a:ext cx="8936355" cy="279590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35"/>
              </a:spcBef>
              <a:buClr>
                <a:srgbClr val="3E4D58"/>
              </a:buClr>
              <a:buSzPct val="117857"/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Insight</a:t>
            </a:r>
            <a:r>
              <a:rPr sz="2800" spc="-114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80" dirty="0">
                <a:solidFill>
                  <a:srgbClr val="3E4D58"/>
                </a:solidFill>
                <a:latin typeface="Trebuchet MS"/>
                <a:cs typeface="Trebuchet MS"/>
              </a:rPr>
              <a:t>is</a:t>
            </a:r>
            <a:r>
              <a:rPr sz="2800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3E4D58"/>
                </a:solidFill>
                <a:latin typeface="Trebuchet MS"/>
                <a:cs typeface="Trebuchet MS"/>
              </a:rPr>
              <a:t>NOT</a:t>
            </a:r>
            <a:r>
              <a:rPr sz="2800" b="1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a</a:t>
            </a:r>
            <a:r>
              <a:rPr sz="2800" spc="-10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35" dirty="0">
                <a:solidFill>
                  <a:srgbClr val="3E4D58"/>
                </a:solidFill>
                <a:latin typeface="Trebuchet MS"/>
                <a:cs typeface="Trebuchet MS"/>
              </a:rPr>
              <a:t>fact</a:t>
            </a:r>
            <a:r>
              <a:rPr sz="2800" spc="-114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or</a:t>
            </a:r>
            <a:r>
              <a:rPr sz="2800" spc="-9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observation.</a:t>
            </a:r>
            <a:endParaRPr sz="28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370"/>
              </a:spcBef>
              <a:buSzPct val="117857"/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The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insight</a:t>
            </a:r>
            <a:r>
              <a:rPr sz="2800" spc="-14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80" dirty="0">
                <a:solidFill>
                  <a:srgbClr val="3E4D58"/>
                </a:solidFill>
                <a:latin typeface="Trebuchet MS"/>
                <a:cs typeface="Trebuchet MS"/>
              </a:rPr>
              <a:t>is</a:t>
            </a:r>
            <a:r>
              <a:rPr sz="2800" spc="-1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3E4D58"/>
                </a:solidFill>
                <a:latin typeface="Trebuchet MS"/>
                <a:cs typeface="Trebuchet MS"/>
              </a:rPr>
              <a:t>NOT</a:t>
            </a:r>
            <a:r>
              <a:rPr sz="2800" b="1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95" dirty="0">
                <a:solidFill>
                  <a:srgbClr val="3E4D58"/>
                </a:solidFill>
                <a:latin typeface="Trebuchet MS"/>
                <a:cs typeface="Trebuchet MS"/>
              </a:rPr>
              <a:t>the</a:t>
            </a:r>
            <a:r>
              <a:rPr sz="2800" spc="-14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3E4D58"/>
                </a:solidFill>
                <a:latin typeface="Trebuchet MS"/>
                <a:cs typeface="Trebuchet MS"/>
              </a:rPr>
              <a:t>idea.</a:t>
            </a:r>
            <a:endParaRPr sz="28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370"/>
              </a:spcBef>
              <a:buSzPct val="117857"/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The</a:t>
            </a:r>
            <a:r>
              <a:rPr sz="2800" spc="-16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insight</a:t>
            </a:r>
            <a:r>
              <a:rPr sz="2800" spc="-16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could</a:t>
            </a:r>
            <a:r>
              <a:rPr sz="2800" spc="-15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be</a:t>
            </a:r>
            <a:r>
              <a:rPr sz="2800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1" spc="-70" dirty="0">
                <a:solidFill>
                  <a:srgbClr val="3E4D58"/>
                </a:solidFill>
                <a:latin typeface="Trebuchet MS"/>
                <a:cs typeface="Trebuchet MS"/>
              </a:rPr>
              <a:t>human</a:t>
            </a:r>
            <a:r>
              <a:rPr sz="2800" b="1" spc="-15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3E4D58"/>
                </a:solidFill>
                <a:latin typeface="Trebuchet MS"/>
                <a:cs typeface="Trebuchet MS"/>
              </a:rPr>
              <a:t>or</a:t>
            </a:r>
            <a:r>
              <a:rPr sz="2800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1" spc="-100" dirty="0">
                <a:solidFill>
                  <a:srgbClr val="3E4D58"/>
                </a:solidFill>
                <a:latin typeface="Trebuchet MS"/>
                <a:cs typeface="Trebuchet MS"/>
              </a:rPr>
              <a:t>product</a:t>
            </a:r>
            <a:r>
              <a:rPr sz="2800" b="1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3E4D58"/>
                </a:solidFill>
                <a:latin typeface="Trebuchet MS"/>
                <a:cs typeface="Trebuchet MS"/>
              </a:rPr>
              <a:t>centered.</a:t>
            </a:r>
            <a:endParaRPr sz="2800" dirty="0">
              <a:latin typeface="Trebuchet MS"/>
              <a:cs typeface="Trebuchet MS"/>
            </a:endParaRPr>
          </a:p>
          <a:p>
            <a:pPr marL="375285" marR="5080" indent="-363220">
              <a:lnSpc>
                <a:spcPct val="105000"/>
              </a:lnSpc>
              <a:spcBef>
                <a:spcPts val="1200"/>
              </a:spcBef>
              <a:buChar char="•"/>
              <a:tabLst>
                <a:tab pos="375285" algn="l"/>
                <a:tab pos="469900" algn="l"/>
              </a:tabLst>
            </a:pPr>
            <a:r>
              <a:rPr sz="3300" dirty="0">
                <a:solidFill>
                  <a:srgbClr val="3E4D58"/>
                </a:solidFill>
                <a:latin typeface="Arial"/>
                <a:cs typeface="Arial"/>
              </a:rPr>
              <a:t>	</a:t>
            </a:r>
            <a:r>
              <a:rPr sz="2800" b="1" spc="-75" dirty="0">
                <a:solidFill>
                  <a:srgbClr val="3E4D58"/>
                </a:solidFill>
                <a:latin typeface="Trebuchet MS"/>
                <a:cs typeface="Trebuchet MS"/>
              </a:rPr>
              <a:t>The</a:t>
            </a:r>
            <a:r>
              <a:rPr sz="2800" b="1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1" spc="-25" dirty="0">
                <a:solidFill>
                  <a:srgbClr val="3E4D58"/>
                </a:solidFill>
                <a:latin typeface="Trebuchet MS"/>
                <a:cs typeface="Trebuchet MS"/>
              </a:rPr>
              <a:t>insight</a:t>
            </a:r>
            <a:r>
              <a:rPr sz="2800" b="1" spc="-15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1" spc="60" dirty="0">
                <a:solidFill>
                  <a:srgbClr val="3E4D58"/>
                </a:solidFill>
                <a:latin typeface="Trebuchet MS"/>
                <a:cs typeface="Trebuchet MS"/>
              </a:rPr>
              <a:t>is</a:t>
            </a:r>
            <a:r>
              <a:rPr sz="2800" b="1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1" spc="-140" dirty="0">
                <a:solidFill>
                  <a:srgbClr val="3E4D58"/>
                </a:solidFill>
                <a:latin typeface="Trebuchet MS"/>
                <a:cs typeface="Trebuchet MS"/>
              </a:rPr>
              <a:t>the</a:t>
            </a:r>
            <a:r>
              <a:rPr sz="2800" b="1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3E4D58"/>
                </a:solidFill>
                <a:latin typeface="Trebuchet MS"/>
                <a:cs typeface="Trebuchet MS"/>
              </a:rPr>
              <a:t>most</a:t>
            </a:r>
            <a:r>
              <a:rPr sz="2800" b="1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1" spc="-45" dirty="0">
                <a:solidFill>
                  <a:srgbClr val="3E4D58"/>
                </a:solidFill>
                <a:latin typeface="Trebuchet MS"/>
                <a:cs typeface="Trebuchet MS"/>
              </a:rPr>
              <a:t>precious</a:t>
            </a:r>
            <a:r>
              <a:rPr sz="2800" b="1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1" spc="-65" dirty="0">
                <a:solidFill>
                  <a:srgbClr val="3E4D58"/>
                </a:solidFill>
                <a:latin typeface="Trebuchet MS"/>
                <a:cs typeface="Trebuchet MS"/>
              </a:rPr>
              <a:t>thing</a:t>
            </a:r>
            <a:r>
              <a:rPr sz="2800" b="1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1" spc="-80" dirty="0">
                <a:solidFill>
                  <a:srgbClr val="3E4D58"/>
                </a:solidFill>
                <a:latin typeface="Trebuchet MS"/>
                <a:cs typeface="Trebuchet MS"/>
              </a:rPr>
              <a:t>you</a:t>
            </a:r>
            <a:r>
              <a:rPr sz="2800" b="1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3E4D58"/>
                </a:solidFill>
                <a:latin typeface="Trebuchet MS"/>
                <a:cs typeface="Trebuchet MS"/>
              </a:rPr>
              <a:t>can</a:t>
            </a:r>
            <a:r>
              <a:rPr sz="2800" b="1" spc="-10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1" spc="-85" dirty="0">
                <a:solidFill>
                  <a:srgbClr val="3E4D58"/>
                </a:solidFill>
                <a:latin typeface="Trebuchet MS"/>
                <a:cs typeface="Trebuchet MS"/>
              </a:rPr>
              <a:t>find</a:t>
            </a:r>
            <a:r>
              <a:rPr sz="2800" b="1" spc="-14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1" spc="-25" dirty="0">
                <a:solidFill>
                  <a:srgbClr val="3E4D58"/>
                </a:solidFill>
                <a:latin typeface="Trebuchet MS"/>
                <a:cs typeface="Trebuchet MS"/>
              </a:rPr>
              <a:t>in </a:t>
            </a:r>
            <a:r>
              <a:rPr sz="2800" b="1" spc="-40" dirty="0">
                <a:solidFill>
                  <a:srgbClr val="3E4D58"/>
                </a:solidFill>
                <a:latin typeface="Trebuchet MS"/>
                <a:cs typeface="Trebuchet MS"/>
              </a:rPr>
              <a:t>advertising</a:t>
            </a:r>
            <a:r>
              <a:rPr sz="2800" b="1" spc="-12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1" spc="725" dirty="0">
                <a:solidFill>
                  <a:srgbClr val="3E4D58"/>
                </a:solidFill>
                <a:latin typeface="Trebuchet MS"/>
                <a:cs typeface="Trebuchet MS"/>
              </a:rPr>
              <a:t>–</a:t>
            </a:r>
            <a:r>
              <a:rPr sz="2800" b="1" spc="-130" dirty="0">
                <a:solidFill>
                  <a:srgbClr val="3E4D58"/>
                </a:solidFill>
                <a:latin typeface="Trebuchet MS"/>
                <a:cs typeface="Trebuchet MS"/>
              </a:rPr>
              <a:t> when</a:t>
            </a:r>
            <a:r>
              <a:rPr sz="2800" b="1" spc="-11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1" spc="-75" dirty="0">
                <a:solidFill>
                  <a:srgbClr val="3E4D58"/>
                </a:solidFill>
                <a:latin typeface="Trebuchet MS"/>
                <a:cs typeface="Trebuchet MS"/>
              </a:rPr>
              <a:t>you</a:t>
            </a:r>
            <a:r>
              <a:rPr sz="2800" b="1" spc="-114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1" spc="-85" dirty="0">
                <a:solidFill>
                  <a:srgbClr val="3E4D58"/>
                </a:solidFill>
                <a:latin typeface="Trebuchet MS"/>
                <a:cs typeface="Trebuchet MS"/>
              </a:rPr>
              <a:t>find</a:t>
            </a:r>
            <a:r>
              <a:rPr sz="2800" b="1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1" spc="-220" dirty="0">
                <a:solidFill>
                  <a:srgbClr val="3E4D58"/>
                </a:solidFill>
                <a:latin typeface="Trebuchet MS"/>
                <a:cs typeface="Trebuchet MS"/>
              </a:rPr>
              <a:t>it,</a:t>
            </a:r>
            <a:r>
              <a:rPr sz="2800" b="1" spc="-12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1" spc="-140" dirty="0">
                <a:solidFill>
                  <a:srgbClr val="3E4D58"/>
                </a:solidFill>
                <a:latin typeface="Trebuchet MS"/>
                <a:cs typeface="Trebuchet MS"/>
              </a:rPr>
              <a:t>the</a:t>
            </a:r>
            <a:r>
              <a:rPr sz="2800" b="1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1" spc="-114" dirty="0">
                <a:solidFill>
                  <a:srgbClr val="3E4D58"/>
                </a:solidFill>
                <a:latin typeface="Trebuchet MS"/>
                <a:cs typeface="Trebuchet MS"/>
              </a:rPr>
              <a:t>job’s</a:t>
            </a:r>
            <a:r>
              <a:rPr sz="2800" b="1" spc="-135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1" spc="-60" dirty="0">
                <a:solidFill>
                  <a:srgbClr val="3E4D58"/>
                </a:solidFill>
                <a:latin typeface="Trebuchet MS"/>
                <a:cs typeface="Trebuchet MS"/>
              </a:rPr>
              <a:t>half</a:t>
            </a:r>
            <a:r>
              <a:rPr sz="2800" b="1" spc="-130" dirty="0">
                <a:solidFill>
                  <a:srgbClr val="3E4D58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3E4D58"/>
                </a:solidFill>
                <a:latin typeface="Trebuchet MS"/>
                <a:cs typeface="Trebuchet MS"/>
              </a:rPr>
              <a:t>done.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0284" y="160421"/>
            <a:ext cx="9875520" cy="135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95"/>
              </a:spcBef>
            </a:pPr>
            <a:r>
              <a:rPr sz="4000" spc="-130" dirty="0"/>
              <a:t>What</a:t>
            </a:r>
            <a:r>
              <a:rPr sz="4000" spc="-215" dirty="0"/>
              <a:t> </a:t>
            </a:r>
            <a:r>
              <a:rPr sz="4000" spc="85" dirty="0"/>
              <a:t>is</a:t>
            </a:r>
            <a:r>
              <a:rPr sz="4000" spc="-204" dirty="0"/>
              <a:t> </a:t>
            </a:r>
            <a:r>
              <a:rPr sz="4000" spc="-50" dirty="0"/>
              <a:t>an</a:t>
            </a:r>
            <a:r>
              <a:rPr sz="4000" spc="-215" dirty="0"/>
              <a:t> </a:t>
            </a:r>
            <a:r>
              <a:rPr sz="4000" spc="-10" dirty="0"/>
              <a:t>insight?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10271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2188825" y="0"/>
                </a:moveTo>
                <a:lnTo>
                  <a:pt x="0" y="0"/>
                </a:lnTo>
                <a:lnTo>
                  <a:pt x="0" y="6858000"/>
                </a:lnTo>
                <a:lnTo>
                  <a:pt x="12188825" y="6858000"/>
                </a:lnTo>
                <a:lnTo>
                  <a:pt x="1218882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124775"/>
            <a:ext cx="12188825" cy="5733415"/>
            <a:chOff x="0" y="1124775"/>
            <a:chExt cx="12188825" cy="57334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50703" y="5140070"/>
              <a:ext cx="1738122" cy="171792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1124775"/>
              <a:ext cx="11867515" cy="5196205"/>
            </a:xfrm>
            <a:custGeom>
              <a:avLst/>
              <a:gdLst/>
              <a:ahLst/>
              <a:cxnLst/>
              <a:rect l="l" t="t" r="r" b="b"/>
              <a:pathLst>
                <a:path w="11867515" h="5196205">
                  <a:moveTo>
                    <a:pt x="10918952" y="0"/>
                  </a:moveTo>
                  <a:lnTo>
                    <a:pt x="0" y="0"/>
                  </a:lnTo>
                  <a:lnTo>
                    <a:pt x="0" y="5195951"/>
                  </a:lnTo>
                  <a:lnTo>
                    <a:pt x="10918952" y="5195951"/>
                  </a:lnTo>
                  <a:lnTo>
                    <a:pt x="10918952" y="0"/>
                  </a:lnTo>
                  <a:close/>
                </a:path>
                <a:path w="11867515" h="5196205">
                  <a:moveTo>
                    <a:pt x="11307102" y="3597097"/>
                  </a:moveTo>
                  <a:lnTo>
                    <a:pt x="11302467" y="3574097"/>
                  </a:lnTo>
                  <a:lnTo>
                    <a:pt x="11289817" y="3555415"/>
                  </a:lnTo>
                  <a:lnTo>
                    <a:pt x="11274146" y="3544976"/>
                  </a:lnTo>
                  <a:lnTo>
                    <a:pt x="11270983" y="3542855"/>
                  </a:lnTo>
                  <a:lnTo>
                    <a:pt x="11247819" y="3538258"/>
                  </a:lnTo>
                  <a:lnTo>
                    <a:pt x="11224666" y="3542855"/>
                  </a:lnTo>
                  <a:lnTo>
                    <a:pt x="11205832" y="3555415"/>
                  </a:lnTo>
                  <a:lnTo>
                    <a:pt x="11193170" y="3574097"/>
                  </a:lnTo>
                  <a:lnTo>
                    <a:pt x="11188535" y="3597097"/>
                  </a:lnTo>
                  <a:lnTo>
                    <a:pt x="11193170" y="3620058"/>
                  </a:lnTo>
                  <a:lnTo>
                    <a:pt x="11195304" y="3623221"/>
                  </a:lnTo>
                  <a:lnTo>
                    <a:pt x="11205832" y="3638753"/>
                  </a:lnTo>
                  <a:lnTo>
                    <a:pt x="11224666" y="3651326"/>
                  </a:lnTo>
                  <a:lnTo>
                    <a:pt x="11247819" y="3655923"/>
                  </a:lnTo>
                  <a:lnTo>
                    <a:pt x="11270983" y="3651326"/>
                  </a:lnTo>
                  <a:lnTo>
                    <a:pt x="11274146" y="3649218"/>
                  </a:lnTo>
                  <a:lnTo>
                    <a:pt x="11289817" y="3638753"/>
                  </a:lnTo>
                  <a:lnTo>
                    <a:pt x="11300320" y="3623221"/>
                  </a:lnTo>
                  <a:lnTo>
                    <a:pt x="11302467" y="3620058"/>
                  </a:lnTo>
                  <a:lnTo>
                    <a:pt x="11307102" y="3597097"/>
                  </a:lnTo>
                  <a:close/>
                </a:path>
                <a:path w="11867515" h="5196205">
                  <a:moveTo>
                    <a:pt x="11307102" y="3041459"/>
                  </a:moveTo>
                  <a:lnTo>
                    <a:pt x="11302467" y="3018498"/>
                  </a:lnTo>
                  <a:lnTo>
                    <a:pt x="11289817" y="2999816"/>
                  </a:lnTo>
                  <a:lnTo>
                    <a:pt x="11274146" y="2989376"/>
                  </a:lnTo>
                  <a:lnTo>
                    <a:pt x="11270983" y="2987256"/>
                  </a:lnTo>
                  <a:lnTo>
                    <a:pt x="11247819" y="2982671"/>
                  </a:lnTo>
                  <a:lnTo>
                    <a:pt x="11224666" y="2987256"/>
                  </a:lnTo>
                  <a:lnTo>
                    <a:pt x="11205832" y="2999816"/>
                  </a:lnTo>
                  <a:lnTo>
                    <a:pt x="11193158" y="3018498"/>
                  </a:lnTo>
                  <a:lnTo>
                    <a:pt x="11188535" y="3041459"/>
                  </a:lnTo>
                  <a:lnTo>
                    <a:pt x="11193158" y="3064446"/>
                  </a:lnTo>
                  <a:lnTo>
                    <a:pt x="11195317" y="3067634"/>
                  </a:lnTo>
                  <a:lnTo>
                    <a:pt x="11205832" y="3083141"/>
                  </a:lnTo>
                  <a:lnTo>
                    <a:pt x="11224666" y="3095701"/>
                  </a:lnTo>
                  <a:lnTo>
                    <a:pt x="11247819" y="3100298"/>
                  </a:lnTo>
                  <a:lnTo>
                    <a:pt x="11270983" y="3095701"/>
                  </a:lnTo>
                  <a:lnTo>
                    <a:pt x="11274146" y="3093593"/>
                  </a:lnTo>
                  <a:lnTo>
                    <a:pt x="11289817" y="3083141"/>
                  </a:lnTo>
                  <a:lnTo>
                    <a:pt x="11300308" y="3067634"/>
                  </a:lnTo>
                  <a:lnTo>
                    <a:pt x="11302467" y="3064446"/>
                  </a:lnTo>
                  <a:lnTo>
                    <a:pt x="11307102" y="3041459"/>
                  </a:lnTo>
                  <a:close/>
                </a:path>
                <a:path w="11867515" h="5196205">
                  <a:moveTo>
                    <a:pt x="11307102" y="2482608"/>
                  </a:moveTo>
                  <a:lnTo>
                    <a:pt x="11302467" y="2459634"/>
                  </a:lnTo>
                  <a:lnTo>
                    <a:pt x="11289817" y="2440940"/>
                  </a:lnTo>
                  <a:lnTo>
                    <a:pt x="11274146" y="2430488"/>
                  </a:lnTo>
                  <a:lnTo>
                    <a:pt x="11270983" y="2428367"/>
                  </a:lnTo>
                  <a:lnTo>
                    <a:pt x="11247819" y="2423769"/>
                  </a:lnTo>
                  <a:lnTo>
                    <a:pt x="11224666" y="2428367"/>
                  </a:lnTo>
                  <a:lnTo>
                    <a:pt x="11205832" y="2440940"/>
                  </a:lnTo>
                  <a:lnTo>
                    <a:pt x="11193158" y="2459634"/>
                  </a:lnTo>
                  <a:lnTo>
                    <a:pt x="11188535" y="2482608"/>
                  </a:lnTo>
                  <a:lnTo>
                    <a:pt x="11193158" y="2505595"/>
                  </a:lnTo>
                  <a:lnTo>
                    <a:pt x="11205832" y="2524290"/>
                  </a:lnTo>
                  <a:lnTo>
                    <a:pt x="11224666" y="2536837"/>
                  </a:lnTo>
                  <a:lnTo>
                    <a:pt x="11247819" y="2541435"/>
                  </a:lnTo>
                  <a:lnTo>
                    <a:pt x="11270983" y="2536837"/>
                  </a:lnTo>
                  <a:lnTo>
                    <a:pt x="11274146" y="2534729"/>
                  </a:lnTo>
                  <a:lnTo>
                    <a:pt x="11289817" y="2524290"/>
                  </a:lnTo>
                  <a:lnTo>
                    <a:pt x="11300333" y="2508732"/>
                  </a:lnTo>
                  <a:lnTo>
                    <a:pt x="11302467" y="2505595"/>
                  </a:lnTo>
                  <a:lnTo>
                    <a:pt x="11307102" y="2482608"/>
                  </a:lnTo>
                  <a:close/>
                </a:path>
                <a:path w="11867515" h="5196205">
                  <a:moveTo>
                    <a:pt x="11307102" y="1927009"/>
                  </a:moveTo>
                  <a:lnTo>
                    <a:pt x="11302467" y="1904022"/>
                  </a:lnTo>
                  <a:lnTo>
                    <a:pt x="11289817" y="1885327"/>
                  </a:lnTo>
                  <a:lnTo>
                    <a:pt x="11274146" y="1874888"/>
                  </a:lnTo>
                  <a:lnTo>
                    <a:pt x="11270983" y="1872767"/>
                  </a:lnTo>
                  <a:lnTo>
                    <a:pt x="11247819" y="1868182"/>
                  </a:lnTo>
                  <a:lnTo>
                    <a:pt x="11224666" y="1872767"/>
                  </a:lnTo>
                  <a:lnTo>
                    <a:pt x="11205832" y="1885327"/>
                  </a:lnTo>
                  <a:lnTo>
                    <a:pt x="11193158" y="1904022"/>
                  </a:lnTo>
                  <a:lnTo>
                    <a:pt x="11188535" y="1927009"/>
                  </a:lnTo>
                  <a:lnTo>
                    <a:pt x="11193158" y="1949983"/>
                  </a:lnTo>
                  <a:lnTo>
                    <a:pt x="11205832" y="1968677"/>
                  </a:lnTo>
                  <a:lnTo>
                    <a:pt x="11224666" y="1981250"/>
                  </a:lnTo>
                  <a:lnTo>
                    <a:pt x="11247819" y="1985848"/>
                  </a:lnTo>
                  <a:lnTo>
                    <a:pt x="11270983" y="1981250"/>
                  </a:lnTo>
                  <a:lnTo>
                    <a:pt x="11274146" y="1979142"/>
                  </a:lnTo>
                  <a:lnTo>
                    <a:pt x="11289817" y="1968677"/>
                  </a:lnTo>
                  <a:lnTo>
                    <a:pt x="11300320" y="1953145"/>
                  </a:lnTo>
                  <a:lnTo>
                    <a:pt x="11302467" y="1949983"/>
                  </a:lnTo>
                  <a:lnTo>
                    <a:pt x="11307102" y="1927009"/>
                  </a:lnTo>
                  <a:close/>
                </a:path>
                <a:path w="11867515" h="5196205">
                  <a:moveTo>
                    <a:pt x="11307102" y="1371384"/>
                  </a:moveTo>
                  <a:lnTo>
                    <a:pt x="11302467" y="1348409"/>
                  </a:lnTo>
                  <a:lnTo>
                    <a:pt x="11289817" y="1329740"/>
                  </a:lnTo>
                  <a:lnTo>
                    <a:pt x="11274146" y="1319301"/>
                  </a:lnTo>
                  <a:lnTo>
                    <a:pt x="11270983" y="1317180"/>
                  </a:lnTo>
                  <a:lnTo>
                    <a:pt x="11247819" y="1312595"/>
                  </a:lnTo>
                  <a:lnTo>
                    <a:pt x="11224666" y="1317180"/>
                  </a:lnTo>
                  <a:lnTo>
                    <a:pt x="11205832" y="1329740"/>
                  </a:lnTo>
                  <a:lnTo>
                    <a:pt x="11193158" y="1348409"/>
                  </a:lnTo>
                  <a:lnTo>
                    <a:pt x="11188535" y="1371384"/>
                  </a:lnTo>
                  <a:lnTo>
                    <a:pt x="11193158" y="1394371"/>
                  </a:lnTo>
                  <a:lnTo>
                    <a:pt x="11195317" y="1397558"/>
                  </a:lnTo>
                  <a:lnTo>
                    <a:pt x="11205832" y="1413065"/>
                  </a:lnTo>
                  <a:lnTo>
                    <a:pt x="11224666" y="1425625"/>
                  </a:lnTo>
                  <a:lnTo>
                    <a:pt x="11247819" y="1430210"/>
                  </a:lnTo>
                  <a:lnTo>
                    <a:pt x="11270983" y="1425625"/>
                  </a:lnTo>
                  <a:lnTo>
                    <a:pt x="11274146" y="1423517"/>
                  </a:lnTo>
                  <a:lnTo>
                    <a:pt x="11289817" y="1413065"/>
                  </a:lnTo>
                  <a:lnTo>
                    <a:pt x="11300308" y="1397558"/>
                  </a:lnTo>
                  <a:lnTo>
                    <a:pt x="11302467" y="1394371"/>
                  </a:lnTo>
                  <a:lnTo>
                    <a:pt x="11307102" y="1371384"/>
                  </a:lnTo>
                  <a:close/>
                </a:path>
                <a:path w="11867515" h="5196205">
                  <a:moveTo>
                    <a:pt x="11307102" y="812520"/>
                  </a:moveTo>
                  <a:lnTo>
                    <a:pt x="11302467" y="789559"/>
                  </a:lnTo>
                  <a:lnTo>
                    <a:pt x="11289817" y="770864"/>
                  </a:lnTo>
                  <a:lnTo>
                    <a:pt x="11274146" y="760412"/>
                  </a:lnTo>
                  <a:lnTo>
                    <a:pt x="11270983" y="758291"/>
                  </a:lnTo>
                  <a:lnTo>
                    <a:pt x="11247819" y="753694"/>
                  </a:lnTo>
                  <a:lnTo>
                    <a:pt x="11224666" y="758291"/>
                  </a:lnTo>
                  <a:lnTo>
                    <a:pt x="11205832" y="770864"/>
                  </a:lnTo>
                  <a:lnTo>
                    <a:pt x="11193158" y="789559"/>
                  </a:lnTo>
                  <a:lnTo>
                    <a:pt x="11188535" y="812520"/>
                  </a:lnTo>
                  <a:lnTo>
                    <a:pt x="11193158" y="835520"/>
                  </a:lnTo>
                  <a:lnTo>
                    <a:pt x="11205832" y="854202"/>
                  </a:lnTo>
                  <a:lnTo>
                    <a:pt x="11224666" y="866762"/>
                  </a:lnTo>
                  <a:lnTo>
                    <a:pt x="11247819" y="871359"/>
                  </a:lnTo>
                  <a:lnTo>
                    <a:pt x="11270983" y="866762"/>
                  </a:lnTo>
                  <a:lnTo>
                    <a:pt x="11274146" y="864654"/>
                  </a:lnTo>
                  <a:lnTo>
                    <a:pt x="11289817" y="854202"/>
                  </a:lnTo>
                  <a:lnTo>
                    <a:pt x="11300308" y="838695"/>
                  </a:lnTo>
                  <a:lnTo>
                    <a:pt x="11302467" y="835520"/>
                  </a:lnTo>
                  <a:lnTo>
                    <a:pt x="11307102" y="812520"/>
                  </a:lnTo>
                  <a:close/>
                </a:path>
                <a:path w="11867515" h="5196205">
                  <a:moveTo>
                    <a:pt x="11866994" y="3597097"/>
                  </a:moveTo>
                  <a:lnTo>
                    <a:pt x="11862359" y="3574097"/>
                  </a:lnTo>
                  <a:lnTo>
                    <a:pt x="11849710" y="3555415"/>
                  </a:lnTo>
                  <a:lnTo>
                    <a:pt x="11834076" y="3545001"/>
                  </a:lnTo>
                  <a:lnTo>
                    <a:pt x="11830876" y="3542855"/>
                  </a:lnTo>
                  <a:lnTo>
                    <a:pt x="11807711" y="3538258"/>
                  </a:lnTo>
                  <a:lnTo>
                    <a:pt x="11784559" y="3542855"/>
                  </a:lnTo>
                  <a:lnTo>
                    <a:pt x="11765725" y="3555415"/>
                  </a:lnTo>
                  <a:lnTo>
                    <a:pt x="11753050" y="3574097"/>
                  </a:lnTo>
                  <a:lnTo>
                    <a:pt x="11748414" y="3597097"/>
                  </a:lnTo>
                  <a:lnTo>
                    <a:pt x="11753050" y="3620058"/>
                  </a:lnTo>
                  <a:lnTo>
                    <a:pt x="11765725" y="3638753"/>
                  </a:lnTo>
                  <a:lnTo>
                    <a:pt x="11784559" y="3651326"/>
                  </a:lnTo>
                  <a:lnTo>
                    <a:pt x="11807711" y="3655923"/>
                  </a:lnTo>
                  <a:lnTo>
                    <a:pt x="11830876" y="3651326"/>
                  </a:lnTo>
                  <a:lnTo>
                    <a:pt x="11834076" y="3649192"/>
                  </a:lnTo>
                  <a:lnTo>
                    <a:pt x="11849710" y="3638753"/>
                  </a:lnTo>
                  <a:lnTo>
                    <a:pt x="11860213" y="3623221"/>
                  </a:lnTo>
                  <a:lnTo>
                    <a:pt x="11862359" y="3620058"/>
                  </a:lnTo>
                  <a:lnTo>
                    <a:pt x="11866994" y="3597097"/>
                  </a:lnTo>
                  <a:close/>
                </a:path>
                <a:path w="11867515" h="5196205">
                  <a:moveTo>
                    <a:pt x="11866994" y="3041459"/>
                  </a:moveTo>
                  <a:lnTo>
                    <a:pt x="11862359" y="3018498"/>
                  </a:lnTo>
                  <a:lnTo>
                    <a:pt x="11849710" y="2999816"/>
                  </a:lnTo>
                  <a:lnTo>
                    <a:pt x="11834076" y="2989402"/>
                  </a:lnTo>
                  <a:lnTo>
                    <a:pt x="11830876" y="2987256"/>
                  </a:lnTo>
                  <a:lnTo>
                    <a:pt x="11807698" y="2982671"/>
                  </a:lnTo>
                  <a:lnTo>
                    <a:pt x="11784559" y="2987256"/>
                  </a:lnTo>
                  <a:lnTo>
                    <a:pt x="11765725" y="2999816"/>
                  </a:lnTo>
                  <a:lnTo>
                    <a:pt x="11753050" y="3018498"/>
                  </a:lnTo>
                  <a:lnTo>
                    <a:pt x="11748414" y="3041459"/>
                  </a:lnTo>
                  <a:lnTo>
                    <a:pt x="11753050" y="3064446"/>
                  </a:lnTo>
                  <a:lnTo>
                    <a:pt x="11755209" y="3067634"/>
                  </a:lnTo>
                  <a:lnTo>
                    <a:pt x="11765725" y="3083141"/>
                  </a:lnTo>
                  <a:lnTo>
                    <a:pt x="11784559" y="3095701"/>
                  </a:lnTo>
                  <a:lnTo>
                    <a:pt x="11807698" y="3100298"/>
                  </a:lnTo>
                  <a:lnTo>
                    <a:pt x="11830876" y="3095701"/>
                  </a:lnTo>
                  <a:lnTo>
                    <a:pt x="11849710" y="3083141"/>
                  </a:lnTo>
                  <a:lnTo>
                    <a:pt x="11860200" y="3067634"/>
                  </a:lnTo>
                  <a:lnTo>
                    <a:pt x="11862359" y="3064446"/>
                  </a:lnTo>
                  <a:lnTo>
                    <a:pt x="11866994" y="3041459"/>
                  </a:lnTo>
                  <a:close/>
                </a:path>
                <a:path w="11867515" h="5196205">
                  <a:moveTo>
                    <a:pt x="11866994" y="2482608"/>
                  </a:moveTo>
                  <a:lnTo>
                    <a:pt x="11862359" y="2459634"/>
                  </a:lnTo>
                  <a:lnTo>
                    <a:pt x="11849710" y="2440940"/>
                  </a:lnTo>
                  <a:lnTo>
                    <a:pt x="11834076" y="2430513"/>
                  </a:lnTo>
                  <a:lnTo>
                    <a:pt x="11830876" y="2428367"/>
                  </a:lnTo>
                  <a:lnTo>
                    <a:pt x="11807698" y="2423769"/>
                  </a:lnTo>
                  <a:lnTo>
                    <a:pt x="11784559" y="2428367"/>
                  </a:lnTo>
                  <a:lnTo>
                    <a:pt x="11765725" y="2440940"/>
                  </a:lnTo>
                  <a:lnTo>
                    <a:pt x="11753050" y="2459634"/>
                  </a:lnTo>
                  <a:lnTo>
                    <a:pt x="11748414" y="2482608"/>
                  </a:lnTo>
                  <a:lnTo>
                    <a:pt x="11753050" y="2505595"/>
                  </a:lnTo>
                  <a:lnTo>
                    <a:pt x="11765725" y="2524290"/>
                  </a:lnTo>
                  <a:lnTo>
                    <a:pt x="11784559" y="2536837"/>
                  </a:lnTo>
                  <a:lnTo>
                    <a:pt x="11807698" y="2541435"/>
                  </a:lnTo>
                  <a:lnTo>
                    <a:pt x="11830876" y="2536837"/>
                  </a:lnTo>
                  <a:lnTo>
                    <a:pt x="11834076" y="2534704"/>
                  </a:lnTo>
                  <a:lnTo>
                    <a:pt x="11849710" y="2524290"/>
                  </a:lnTo>
                  <a:lnTo>
                    <a:pt x="11860225" y="2508732"/>
                  </a:lnTo>
                  <a:lnTo>
                    <a:pt x="11862359" y="2505595"/>
                  </a:lnTo>
                  <a:lnTo>
                    <a:pt x="11866994" y="2482608"/>
                  </a:lnTo>
                  <a:close/>
                </a:path>
                <a:path w="11867515" h="5196205">
                  <a:moveTo>
                    <a:pt x="11866994" y="1927009"/>
                  </a:moveTo>
                  <a:lnTo>
                    <a:pt x="11862359" y="1904022"/>
                  </a:lnTo>
                  <a:lnTo>
                    <a:pt x="11849710" y="1885327"/>
                  </a:lnTo>
                  <a:lnTo>
                    <a:pt x="11834076" y="1874913"/>
                  </a:lnTo>
                  <a:lnTo>
                    <a:pt x="11830876" y="1872767"/>
                  </a:lnTo>
                  <a:lnTo>
                    <a:pt x="11807698" y="1868182"/>
                  </a:lnTo>
                  <a:lnTo>
                    <a:pt x="11784559" y="1872767"/>
                  </a:lnTo>
                  <a:lnTo>
                    <a:pt x="11765725" y="1885327"/>
                  </a:lnTo>
                  <a:lnTo>
                    <a:pt x="11753050" y="1904022"/>
                  </a:lnTo>
                  <a:lnTo>
                    <a:pt x="11748414" y="1927009"/>
                  </a:lnTo>
                  <a:lnTo>
                    <a:pt x="11753050" y="1949983"/>
                  </a:lnTo>
                  <a:lnTo>
                    <a:pt x="11765725" y="1968677"/>
                  </a:lnTo>
                  <a:lnTo>
                    <a:pt x="11784559" y="1981250"/>
                  </a:lnTo>
                  <a:lnTo>
                    <a:pt x="11807698" y="1985848"/>
                  </a:lnTo>
                  <a:lnTo>
                    <a:pt x="11830876" y="1981250"/>
                  </a:lnTo>
                  <a:lnTo>
                    <a:pt x="11849710" y="1968677"/>
                  </a:lnTo>
                  <a:lnTo>
                    <a:pt x="11860213" y="1953145"/>
                  </a:lnTo>
                  <a:lnTo>
                    <a:pt x="11862359" y="1949983"/>
                  </a:lnTo>
                  <a:lnTo>
                    <a:pt x="11866994" y="1927009"/>
                  </a:lnTo>
                  <a:close/>
                </a:path>
                <a:path w="11867515" h="5196205">
                  <a:moveTo>
                    <a:pt x="11866994" y="1371384"/>
                  </a:moveTo>
                  <a:lnTo>
                    <a:pt x="11862359" y="1348409"/>
                  </a:lnTo>
                  <a:lnTo>
                    <a:pt x="11849710" y="1329740"/>
                  </a:lnTo>
                  <a:lnTo>
                    <a:pt x="11834076" y="1319326"/>
                  </a:lnTo>
                  <a:lnTo>
                    <a:pt x="11830876" y="1317180"/>
                  </a:lnTo>
                  <a:lnTo>
                    <a:pt x="11807698" y="1312595"/>
                  </a:lnTo>
                  <a:lnTo>
                    <a:pt x="11784559" y="1317180"/>
                  </a:lnTo>
                  <a:lnTo>
                    <a:pt x="11765725" y="1329740"/>
                  </a:lnTo>
                  <a:lnTo>
                    <a:pt x="11753050" y="1348409"/>
                  </a:lnTo>
                  <a:lnTo>
                    <a:pt x="11748414" y="1371384"/>
                  </a:lnTo>
                  <a:lnTo>
                    <a:pt x="11753050" y="1394371"/>
                  </a:lnTo>
                  <a:lnTo>
                    <a:pt x="11755209" y="1397558"/>
                  </a:lnTo>
                  <a:lnTo>
                    <a:pt x="11765725" y="1413065"/>
                  </a:lnTo>
                  <a:lnTo>
                    <a:pt x="11784559" y="1425625"/>
                  </a:lnTo>
                  <a:lnTo>
                    <a:pt x="11807698" y="1430210"/>
                  </a:lnTo>
                  <a:lnTo>
                    <a:pt x="11830876" y="1425625"/>
                  </a:lnTo>
                  <a:lnTo>
                    <a:pt x="11849710" y="1413065"/>
                  </a:lnTo>
                  <a:lnTo>
                    <a:pt x="11860200" y="1397558"/>
                  </a:lnTo>
                  <a:lnTo>
                    <a:pt x="11862359" y="1394371"/>
                  </a:lnTo>
                  <a:lnTo>
                    <a:pt x="11866994" y="1371384"/>
                  </a:lnTo>
                  <a:close/>
                </a:path>
                <a:path w="11867515" h="5196205">
                  <a:moveTo>
                    <a:pt x="11866994" y="812520"/>
                  </a:moveTo>
                  <a:lnTo>
                    <a:pt x="11862359" y="789559"/>
                  </a:lnTo>
                  <a:lnTo>
                    <a:pt x="11849710" y="770864"/>
                  </a:lnTo>
                  <a:lnTo>
                    <a:pt x="11834076" y="760437"/>
                  </a:lnTo>
                  <a:lnTo>
                    <a:pt x="11830876" y="758291"/>
                  </a:lnTo>
                  <a:lnTo>
                    <a:pt x="11807698" y="753694"/>
                  </a:lnTo>
                  <a:lnTo>
                    <a:pt x="11784559" y="758291"/>
                  </a:lnTo>
                  <a:lnTo>
                    <a:pt x="11765725" y="770864"/>
                  </a:lnTo>
                  <a:lnTo>
                    <a:pt x="11753050" y="789559"/>
                  </a:lnTo>
                  <a:lnTo>
                    <a:pt x="11748414" y="812520"/>
                  </a:lnTo>
                  <a:lnTo>
                    <a:pt x="11753050" y="835520"/>
                  </a:lnTo>
                  <a:lnTo>
                    <a:pt x="11765725" y="854202"/>
                  </a:lnTo>
                  <a:lnTo>
                    <a:pt x="11784559" y="866762"/>
                  </a:lnTo>
                  <a:lnTo>
                    <a:pt x="11807698" y="871359"/>
                  </a:lnTo>
                  <a:lnTo>
                    <a:pt x="11830876" y="866762"/>
                  </a:lnTo>
                  <a:lnTo>
                    <a:pt x="11834076" y="864628"/>
                  </a:lnTo>
                  <a:lnTo>
                    <a:pt x="11849710" y="854202"/>
                  </a:lnTo>
                  <a:lnTo>
                    <a:pt x="11860200" y="838695"/>
                  </a:lnTo>
                  <a:lnTo>
                    <a:pt x="11862359" y="835520"/>
                  </a:lnTo>
                  <a:lnTo>
                    <a:pt x="11866994" y="8125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41728" y="1878469"/>
              <a:ext cx="2269490" cy="2902585"/>
            </a:xfrm>
            <a:custGeom>
              <a:avLst/>
              <a:gdLst/>
              <a:ahLst/>
              <a:cxnLst/>
              <a:rect l="l" t="t" r="r" b="b"/>
              <a:pathLst>
                <a:path w="2269490" h="2902585">
                  <a:moveTo>
                    <a:pt x="59296" y="617689"/>
                  </a:moveTo>
                  <a:lnTo>
                    <a:pt x="54660" y="594715"/>
                  </a:lnTo>
                  <a:lnTo>
                    <a:pt x="42011" y="576046"/>
                  </a:lnTo>
                  <a:lnTo>
                    <a:pt x="23177" y="563486"/>
                  </a:lnTo>
                  <a:lnTo>
                    <a:pt x="0" y="558901"/>
                  </a:lnTo>
                  <a:lnTo>
                    <a:pt x="0" y="617689"/>
                  </a:lnTo>
                  <a:lnTo>
                    <a:pt x="0" y="643864"/>
                  </a:lnTo>
                  <a:lnTo>
                    <a:pt x="0" y="676516"/>
                  </a:lnTo>
                  <a:lnTo>
                    <a:pt x="23177" y="671931"/>
                  </a:lnTo>
                  <a:lnTo>
                    <a:pt x="42011" y="659371"/>
                  </a:lnTo>
                  <a:lnTo>
                    <a:pt x="52501" y="643864"/>
                  </a:lnTo>
                  <a:lnTo>
                    <a:pt x="54660" y="640676"/>
                  </a:lnTo>
                  <a:lnTo>
                    <a:pt x="59296" y="617689"/>
                  </a:lnTo>
                  <a:close/>
                </a:path>
                <a:path w="2269490" h="2902585">
                  <a:moveTo>
                    <a:pt x="59296" y="58826"/>
                  </a:moveTo>
                  <a:lnTo>
                    <a:pt x="54660" y="35864"/>
                  </a:lnTo>
                  <a:lnTo>
                    <a:pt x="42011" y="17170"/>
                  </a:lnTo>
                  <a:lnTo>
                    <a:pt x="23177" y="4597"/>
                  </a:lnTo>
                  <a:lnTo>
                    <a:pt x="0" y="0"/>
                  </a:lnTo>
                  <a:lnTo>
                    <a:pt x="0" y="58826"/>
                  </a:lnTo>
                  <a:lnTo>
                    <a:pt x="0" y="85001"/>
                  </a:lnTo>
                  <a:lnTo>
                    <a:pt x="0" y="117665"/>
                  </a:lnTo>
                  <a:lnTo>
                    <a:pt x="23177" y="113068"/>
                  </a:lnTo>
                  <a:lnTo>
                    <a:pt x="42011" y="100507"/>
                  </a:lnTo>
                  <a:lnTo>
                    <a:pt x="52501" y="85001"/>
                  </a:lnTo>
                  <a:lnTo>
                    <a:pt x="54660" y="81826"/>
                  </a:lnTo>
                  <a:lnTo>
                    <a:pt x="59296" y="58826"/>
                  </a:lnTo>
                  <a:close/>
                </a:path>
                <a:path w="2269490" h="2902585">
                  <a:moveTo>
                    <a:pt x="619175" y="2843403"/>
                  </a:moveTo>
                  <a:lnTo>
                    <a:pt x="614553" y="2820403"/>
                  </a:lnTo>
                  <a:lnTo>
                    <a:pt x="601891" y="2801721"/>
                  </a:lnTo>
                  <a:lnTo>
                    <a:pt x="583057" y="2789161"/>
                  </a:lnTo>
                  <a:lnTo>
                    <a:pt x="559892" y="2784564"/>
                  </a:lnTo>
                  <a:lnTo>
                    <a:pt x="559892" y="2843403"/>
                  </a:lnTo>
                  <a:lnTo>
                    <a:pt x="559892" y="2869527"/>
                  </a:lnTo>
                  <a:lnTo>
                    <a:pt x="559892" y="2902229"/>
                  </a:lnTo>
                  <a:lnTo>
                    <a:pt x="583057" y="2897632"/>
                  </a:lnTo>
                  <a:lnTo>
                    <a:pt x="601891" y="2885059"/>
                  </a:lnTo>
                  <a:lnTo>
                    <a:pt x="612406" y="2869527"/>
                  </a:lnTo>
                  <a:lnTo>
                    <a:pt x="614553" y="2866364"/>
                  </a:lnTo>
                  <a:lnTo>
                    <a:pt x="619175" y="2843403"/>
                  </a:lnTo>
                  <a:close/>
                </a:path>
                <a:path w="2269490" h="2902585">
                  <a:moveTo>
                    <a:pt x="619175" y="2287765"/>
                  </a:moveTo>
                  <a:lnTo>
                    <a:pt x="614553" y="2264803"/>
                  </a:lnTo>
                  <a:lnTo>
                    <a:pt x="601891" y="2246122"/>
                  </a:lnTo>
                  <a:lnTo>
                    <a:pt x="583057" y="2233561"/>
                  </a:lnTo>
                  <a:lnTo>
                    <a:pt x="559892" y="2228977"/>
                  </a:lnTo>
                  <a:lnTo>
                    <a:pt x="559892" y="2287765"/>
                  </a:lnTo>
                  <a:lnTo>
                    <a:pt x="559892" y="2313940"/>
                  </a:lnTo>
                  <a:lnTo>
                    <a:pt x="559892" y="2346604"/>
                  </a:lnTo>
                  <a:lnTo>
                    <a:pt x="583057" y="2342007"/>
                  </a:lnTo>
                  <a:lnTo>
                    <a:pt x="601891" y="2329446"/>
                  </a:lnTo>
                  <a:lnTo>
                    <a:pt x="612381" y="2313940"/>
                  </a:lnTo>
                  <a:lnTo>
                    <a:pt x="614553" y="2310752"/>
                  </a:lnTo>
                  <a:lnTo>
                    <a:pt x="619175" y="2287765"/>
                  </a:lnTo>
                  <a:close/>
                </a:path>
                <a:path w="2269490" h="2902585">
                  <a:moveTo>
                    <a:pt x="619175" y="1728914"/>
                  </a:moveTo>
                  <a:lnTo>
                    <a:pt x="614553" y="1705940"/>
                  </a:lnTo>
                  <a:lnTo>
                    <a:pt x="601891" y="1687245"/>
                  </a:lnTo>
                  <a:lnTo>
                    <a:pt x="583057" y="1674672"/>
                  </a:lnTo>
                  <a:lnTo>
                    <a:pt x="559892" y="1670075"/>
                  </a:lnTo>
                  <a:lnTo>
                    <a:pt x="559892" y="1728914"/>
                  </a:lnTo>
                  <a:lnTo>
                    <a:pt x="559892" y="1755038"/>
                  </a:lnTo>
                  <a:lnTo>
                    <a:pt x="559892" y="1787740"/>
                  </a:lnTo>
                  <a:lnTo>
                    <a:pt x="583057" y="1783143"/>
                  </a:lnTo>
                  <a:lnTo>
                    <a:pt x="601891" y="1770595"/>
                  </a:lnTo>
                  <a:lnTo>
                    <a:pt x="612419" y="1755038"/>
                  </a:lnTo>
                  <a:lnTo>
                    <a:pt x="614553" y="1751901"/>
                  </a:lnTo>
                  <a:lnTo>
                    <a:pt x="619175" y="1728914"/>
                  </a:lnTo>
                  <a:close/>
                </a:path>
                <a:path w="2269490" h="2902585">
                  <a:moveTo>
                    <a:pt x="619175" y="1173314"/>
                  </a:moveTo>
                  <a:lnTo>
                    <a:pt x="614553" y="1150327"/>
                  </a:lnTo>
                  <a:lnTo>
                    <a:pt x="601891" y="1131633"/>
                  </a:lnTo>
                  <a:lnTo>
                    <a:pt x="583057" y="1119073"/>
                  </a:lnTo>
                  <a:lnTo>
                    <a:pt x="559892" y="1114488"/>
                  </a:lnTo>
                  <a:lnTo>
                    <a:pt x="559892" y="1173314"/>
                  </a:lnTo>
                  <a:lnTo>
                    <a:pt x="559892" y="1199451"/>
                  </a:lnTo>
                  <a:lnTo>
                    <a:pt x="559892" y="1232154"/>
                  </a:lnTo>
                  <a:lnTo>
                    <a:pt x="583057" y="1227556"/>
                  </a:lnTo>
                  <a:lnTo>
                    <a:pt x="601891" y="1214983"/>
                  </a:lnTo>
                  <a:lnTo>
                    <a:pt x="612406" y="1199451"/>
                  </a:lnTo>
                  <a:lnTo>
                    <a:pt x="614553" y="1196289"/>
                  </a:lnTo>
                  <a:lnTo>
                    <a:pt x="619175" y="1173314"/>
                  </a:lnTo>
                  <a:close/>
                </a:path>
                <a:path w="2269490" h="2902585">
                  <a:moveTo>
                    <a:pt x="619175" y="617689"/>
                  </a:moveTo>
                  <a:lnTo>
                    <a:pt x="614553" y="594715"/>
                  </a:lnTo>
                  <a:lnTo>
                    <a:pt x="601891" y="576046"/>
                  </a:lnTo>
                  <a:lnTo>
                    <a:pt x="586270" y="565632"/>
                  </a:lnTo>
                  <a:lnTo>
                    <a:pt x="583057" y="563486"/>
                  </a:lnTo>
                  <a:lnTo>
                    <a:pt x="559892" y="558901"/>
                  </a:lnTo>
                  <a:lnTo>
                    <a:pt x="536752" y="563486"/>
                  </a:lnTo>
                  <a:lnTo>
                    <a:pt x="517906" y="576046"/>
                  </a:lnTo>
                  <a:lnTo>
                    <a:pt x="505244" y="594715"/>
                  </a:lnTo>
                  <a:lnTo>
                    <a:pt x="500608" y="617689"/>
                  </a:lnTo>
                  <a:lnTo>
                    <a:pt x="505244" y="640676"/>
                  </a:lnTo>
                  <a:lnTo>
                    <a:pt x="507403" y="643864"/>
                  </a:lnTo>
                  <a:lnTo>
                    <a:pt x="517906" y="659371"/>
                  </a:lnTo>
                  <a:lnTo>
                    <a:pt x="536752" y="671931"/>
                  </a:lnTo>
                  <a:lnTo>
                    <a:pt x="559892" y="676516"/>
                  </a:lnTo>
                  <a:lnTo>
                    <a:pt x="583057" y="671931"/>
                  </a:lnTo>
                  <a:lnTo>
                    <a:pt x="586270" y="669785"/>
                  </a:lnTo>
                  <a:lnTo>
                    <a:pt x="601891" y="659371"/>
                  </a:lnTo>
                  <a:lnTo>
                    <a:pt x="612381" y="643864"/>
                  </a:lnTo>
                  <a:lnTo>
                    <a:pt x="614553" y="640676"/>
                  </a:lnTo>
                  <a:lnTo>
                    <a:pt x="619175" y="617689"/>
                  </a:lnTo>
                  <a:close/>
                </a:path>
                <a:path w="2269490" h="2902585">
                  <a:moveTo>
                    <a:pt x="619175" y="58826"/>
                  </a:moveTo>
                  <a:lnTo>
                    <a:pt x="614553" y="35864"/>
                  </a:lnTo>
                  <a:lnTo>
                    <a:pt x="601891" y="17170"/>
                  </a:lnTo>
                  <a:lnTo>
                    <a:pt x="586270" y="6743"/>
                  </a:lnTo>
                  <a:lnTo>
                    <a:pt x="583057" y="4597"/>
                  </a:lnTo>
                  <a:lnTo>
                    <a:pt x="559892" y="0"/>
                  </a:lnTo>
                  <a:lnTo>
                    <a:pt x="536752" y="4597"/>
                  </a:lnTo>
                  <a:lnTo>
                    <a:pt x="517906" y="17170"/>
                  </a:lnTo>
                  <a:lnTo>
                    <a:pt x="505244" y="35864"/>
                  </a:lnTo>
                  <a:lnTo>
                    <a:pt x="500608" y="58826"/>
                  </a:lnTo>
                  <a:lnTo>
                    <a:pt x="505244" y="81826"/>
                  </a:lnTo>
                  <a:lnTo>
                    <a:pt x="517906" y="100507"/>
                  </a:lnTo>
                  <a:lnTo>
                    <a:pt x="536752" y="113068"/>
                  </a:lnTo>
                  <a:lnTo>
                    <a:pt x="559892" y="117665"/>
                  </a:lnTo>
                  <a:lnTo>
                    <a:pt x="583057" y="113068"/>
                  </a:lnTo>
                  <a:lnTo>
                    <a:pt x="586270" y="110934"/>
                  </a:lnTo>
                  <a:lnTo>
                    <a:pt x="601891" y="100507"/>
                  </a:lnTo>
                  <a:lnTo>
                    <a:pt x="612394" y="85001"/>
                  </a:lnTo>
                  <a:lnTo>
                    <a:pt x="614553" y="81826"/>
                  </a:lnTo>
                  <a:lnTo>
                    <a:pt x="619175" y="58826"/>
                  </a:lnTo>
                  <a:close/>
                </a:path>
                <a:path w="2269490" h="2902585">
                  <a:moveTo>
                    <a:pt x="1182357" y="2843403"/>
                  </a:moveTo>
                  <a:lnTo>
                    <a:pt x="1177734" y="2820403"/>
                  </a:lnTo>
                  <a:lnTo>
                    <a:pt x="1165085" y="2801721"/>
                  </a:lnTo>
                  <a:lnTo>
                    <a:pt x="1149451" y="2791295"/>
                  </a:lnTo>
                  <a:lnTo>
                    <a:pt x="1146263" y="2789161"/>
                  </a:lnTo>
                  <a:lnTo>
                    <a:pt x="1123124" y="2784564"/>
                  </a:lnTo>
                  <a:lnTo>
                    <a:pt x="1099959" y="2789161"/>
                  </a:lnTo>
                  <a:lnTo>
                    <a:pt x="1081125" y="2801721"/>
                  </a:lnTo>
                  <a:lnTo>
                    <a:pt x="1068463" y="2820403"/>
                  </a:lnTo>
                  <a:lnTo>
                    <a:pt x="1063840" y="2843403"/>
                  </a:lnTo>
                  <a:lnTo>
                    <a:pt x="1068463" y="2866364"/>
                  </a:lnTo>
                  <a:lnTo>
                    <a:pt x="1081125" y="2885059"/>
                  </a:lnTo>
                  <a:lnTo>
                    <a:pt x="1099959" y="2897632"/>
                  </a:lnTo>
                  <a:lnTo>
                    <a:pt x="1123124" y="2902229"/>
                  </a:lnTo>
                  <a:lnTo>
                    <a:pt x="1146263" y="2897632"/>
                  </a:lnTo>
                  <a:lnTo>
                    <a:pt x="1149451" y="2895498"/>
                  </a:lnTo>
                  <a:lnTo>
                    <a:pt x="1165085" y="2885059"/>
                  </a:lnTo>
                  <a:lnTo>
                    <a:pt x="1175588" y="2869527"/>
                  </a:lnTo>
                  <a:lnTo>
                    <a:pt x="1177734" y="2866364"/>
                  </a:lnTo>
                  <a:lnTo>
                    <a:pt x="1182357" y="2843403"/>
                  </a:lnTo>
                  <a:close/>
                </a:path>
                <a:path w="2269490" h="2902585">
                  <a:moveTo>
                    <a:pt x="1182357" y="2287765"/>
                  </a:moveTo>
                  <a:lnTo>
                    <a:pt x="1177734" y="2264803"/>
                  </a:lnTo>
                  <a:lnTo>
                    <a:pt x="1165085" y="2246122"/>
                  </a:lnTo>
                  <a:lnTo>
                    <a:pt x="1149451" y="2235695"/>
                  </a:lnTo>
                  <a:lnTo>
                    <a:pt x="1146263" y="2233561"/>
                  </a:lnTo>
                  <a:lnTo>
                    <a:pt x="1123124" y="2228977"/>
                  </a:lnTo>
                  <a:lnTo>
                    <a:pt x="1099959" y="2233561"/>
                  </a:lnTo>
                  <a:lnTo>
                    <a:pt x="1081125" y="2246122"/>
                  </a:lnTo>
                  <a:lnTo>
                    <a:pt x="1068463" y="2264803"/>
                  </a:lnTo>
                  <a:lnTo>
                    <a:pt x="1063840" y="2287765"/>
                  </a:lnTo>
                  <a:lnTo>
                    <a:pt x="1068463" y="2310752"/>
                  </a:lnTo>
                  <a:lnTo>
                    <a:pt x="1070622" y="2313940"/>
                  </a:lnTo>
                  <a:lnTo>
                    <a:pt x="1081125" y="2329446"/>
                  </a:lnTo>
                  <a:lnTo>
                    <a:pt x="1099959" y="2342007"/>
                  </a:lnTo>
                  <a:lnTo>
                    <a:pt x="1123124" y="2346604"/>
                  </a:lnTo>
                  <a:lnTo>
                    <a:pt x="1146263" y="2342007"/>
                  </a:lnTo>
                  <a:lnTo>
                    <a:pt x="1149451" y="2339873"/>
                  </a:lnTo>
                  <a:lnTo>
                    <a:pt x="1165085" y="2329446"/>
                  </a:lnTo>
                  <a:lnTo>
                    <a:pt x="1175575" y="2313940"/>
                  </a:lnTo>
                  <a:lnTo>
                    <a:pt x="1177734" y="2310752"/>
                  </a:lnTo>
                  <a:lnTo>
                    <a:pt x="1182357" y="2287765"/>
                  </a:lnTo>
                  <a:close/>
                </a:path>
                <a:path w="2269490" h="2902585">
                  <a:moveTo>
                    <a:pt x="1182357" y="1728914"/>
                  </a:moveTo>
                  <a:lnTo>
                    <a:pt x="1177734" y="1705940"/>
                  </a:lnTo>
                  <a:lnTo>
                    <a:pt x="1165085" y="1687245"/>
                  </a:lnTo>
                  <a:lnTo>
                    <a:pt x="1149451" y="1676806"/>
                  </a:lnTo>
                  <a:lnTo>
                    <a:pt x="1146263" y="1674672"/>
                  </a:lnTo>
                  <a:lnTo>
                    <a:pt x="1123124" y="1670075"/>
                  </a:lnTo>
                  <a:lnTo>
                    <a:pt x="1099959" y="1674672"/>
                  </a:lnTo>
                  <a:lnTo>
                    <a:pt x="1081125" y="1687245"/>
                  </a:lnTo>
                  <a:lnTo>
                    <a:pt x="1068463" y="1705940"/>
                  </a:lnTo>
                  <a:lnTo>
                    <a:pt x="1063840" y="1728914"/>
                  </a:lnTo>
                  <a:lnTo>
                    <a:pt x="1068463" y="1751901"/>
                  </a:lnTo>
                  <a:lnTo>
                    <a:pt x="1081125" y="1770595"/>
                  </a:lnTo>
                  <a:lnTo>
                    <a:pt x="1099959" y="1783143"/>
                  </a:lnTo>
                  <a:lnTo>
                    <a:pt x="1123124" y="1787740"/>
                  </a:lnTo>
                  <a:lnTo>
                    <a:pt x="1146263" y="1783143"/>
                  </a:lnTo>
                  <a:lnTo>
                    <a:pt x="1149451" y="1781022"/>
                  </a:lnTo>
                  <a:lnTo>
                    <a:pt x="1165085" y="1770595"/>
                  </a:lnTo>
                  <a:lnTo>
                    <a:pt x="1175600" y="1755038"/>
                  </a:lnTo>
                  <a:lnTo>
                    <a:pt x="1177734" y="1751901"/>
                  </a:lnTo>
                  <a:lnTo>
                    <a:pt x="1182357" y="1728914"/>
                  </a:lnTo>
                  <a:close/>
                </a:path>
                <a:path w="2269490" h="2902585">
                  <a:moveTo>
                    <a:pt x="1182357" y="1173314"/>
                  </a:moveTo>
                  <a:lnTo>
                    <a:pt x="1177734" y="1150327"/>
                  </a:lnTo>
                  <a:lnTo>
                    <a:pt x="1165085" y="1131633"/>
                  </a:lnTo>
                  <a:lnTo>
                    <a:pt x="1149451" y="1121206"/>
                  </a:lnTo>
                  <a:lnTo>
                    <a:pt x="1146263" y="1119073"/>
                  </a:lnTo>
                  <a:lnTo>
                    <a:pt x="1123124" y="1114488"/>
                  </a:lnTo>
                  <a:lnTo>
                    <a:pt x="1099959" y="1119073"/>
                  </a:lnTo>
                  <a:lnTo>
                    <a:pt x="1081125" y="1131633"/>
                  </a:lnTo>
                  <a:lnTo>
                    <a:pt x="1068463" y="1150327"/>
                  </a:lnTo>
                  <a:lnTo>
                    <a:pt x="1063840" y="1173314"/>
                  </a:lnTo>
                  <a:lnTo>
                    <a:pt x="1068463" y="1196289"/>
                  </a:lnTo>
                  <a:lnTo>
                    <a:pt x="1081125" y="1214983"/>
                  </a:lnTo>
                  <a:lnTo>
                    <a:pt x="1099959" y="1227556"/>
                  </a:lnTo>
                  <a:lnTo>
                    <a:pt x="1123124" y="1232154"/>
                  </a:lnTo>
                  <a:lnTo>
                    <a:pt x="1146263" y="1227556"/>
                  </a:lnTo>
                  <a:lnTo>
                    <a:pt x="1149451" y="1225423"/>
                  </a:lnTo>
                  <a:lnTo>
                    <a:pt x="1165085" y="1214983"/>
                  </a:lnTo>
                  <a:lnTo>
                    <a:pt x="1175588" y="1199451"/>
                  </a:lnTo>
                  <a:lnTo>
                    <a:pt x="1177734" y="1196289"/>
                  </a:lnTo>
                  <a:lnTo>
                    <a:pt x="1182357" y="1173314"/>
                  </a:lnTo>
                  <a:close/>
                </a:path>
                <a:path w="2269490" h="2902585">
                  <a:moveTo>
                    <a:pt x="1182357" y="617689"/>
                  </a:moveTo>
                  <a:lnTo>
                    <a:pt x="1177734" y="594715"/>
                  </a:lnTo>
                  <a:lnTo>
                    <a:pt x="1165085" y="576046"/>
                  </a:lnTo>
                  <a:lnTo>
                    <a:pt x="1149451" y="565619"/>
                  </a:lnTo>
                  <a:lnTo>
                    <a:pt x="1146263" y="563486"/>
                  </a:lnTo>
                  <a:lnTo>
                    <a:pt x="1123124" y="558901"/>
                  </a:lnTo>
                  <a:lnTo>
                    <a:pt x="1099959" y="563486"/>
                  </a:lnTo>
                  <a:lnTo>
                    <a:pt x="1081125" y="576046"/>
                  </a:lnTo>
                  <a:lnTo>
                    <a:pt x="1068463" y="594715"/>
                  </a:lnTo>
                  <a:lnTo>
                    <a:pt x="1063840" y="617689"/>
                  </a:lnTo>
                  <a:lnTo>
                    <a:pt x="1068463" y="640676"/>
                  </a:lnTo>
                  <a:lnTo>
                    <a:pt x="1070622" y="643864"/>
                  </a:lnTo>
                  <a:lnTo>
                    <a:pt x="1081125" y="659371"/>
                  </a:lnTo>
                  <a:lnTo>
                    <a:pt x="1099959" y="671931"/>
                  </a:lnTo>
                  <a:lnTo>
                    <a:pt x="1123124" y="676516"/>
                  </a:lnTo>
                  <a:lnTo>
                    <a:pt x="1146263" y="671931"/>
                  </a:lnTo>
                  <a:lnTo>
                    <a:pt x="1149451" y="669798"/>
                  </a:lnTo>
                  <a:lnTo>
                    <a:pt x="1165085" y="659371"/>
                  </a:lnTo>
                  <a:lnTo>
                    <a:pt x="1175575" y="643864"/>
                  </a:lnTo>
                  <a:lnTo>
                    <a:pt x="1177734" y="640676"/>
                  </a:lnTo>
                  <a:lnTo>
                    <a:pt x="1182357" y="617689"/>
                  </a:lnTo>
                  <a:close/>
                </a:path>
                <a:path w="2269490" h="2902585">
                  <a:moveTo>
                    <a:pt x="1182357" y="58826"/>
                  </a:moveTo>
                  <a:lnTo>
                    <a:pt x="1177734" y="35864"/>
                  </a:lnTo>
                  <a:lnTo>
                    <a:pt x="1165085" y="17170"/>
                  </a:lnTo>
                  <a:lnTo>
                    <a:pt x="1149451" y="6731"/>
                  </a:lnTo>
                  <a:lnTo>
                    <a:pt x="1146263" y="4597"/>
                  </a:lnTo>
                  <a:lnTo>
                    <a:pt x="1123124" y="0"/>
                  </a:lnTo>
                  <a:lnTo>
                    <a:pt x="1099959" y="4597"/>
                  </a:lnTo>
                  <a:lnTo>
                    <a:pt x="1081125" y="17170"/>
                  </a:lnTo>
                  <a:lnTo>
                    <a:pt x="1068463" y="35864"/>
                  </a:lnTo>
                  <a:lnTo>
                    <a:pt x="1063840" y="58826"/>
                  </a:lnTo>
                  <a:lnTo>
                    <a:pt x="1068463" y="81826"/>
                  </a:lnTo>
                  <a:lnTo>
                    <a:pt x="1081125" y="100507"/>
                  </a:lnTo>
                  <a:lnTo>
                    <a:pt x="1099959" y="113068"/>
                  </a:lnTo>
                  <a:lnTo>
                    <a:pt x="1123124" y="117665"/>
                  </a:lnTo>
                  <a:lnTo>
                    <a:pt x="1146263" y="113068"/>
                  </a:lnTo>
                  <a:lnTo>
                    <a:pt x="1149451" y="110947"/>
                  </a:lnTo>
                  <a:lnTo>
                    <a:pt x="1165085" y="100507"/>
                  </a:lnTo>
                  <a:lnTo>
                    <a:pt x="1175575" y="85001"/>
                  </a:lnTo>
                  <a:lnTo>
                    <a:pt x="1177734" y="81826"/>
                  </a:lnTo>
                  <a:lnTo>
                    <a:pt x="1182357" y="58826"/>
                  </a:lnTo>
                  <a:close/>
                </a:path>
                <a:path w="2269490" h="2902585">
                  <a:moveTo>
                    <a:pt x="1709343" y="565607"/>
                  </a:moveTo>
                  <a:lnTo>
                    <a:pt x="1706156" y="563486"/>
                  </a:lnTo>
                  <a:lnTo>
                    <a:pt x="1683016" y="558901"/>
                  </a:lnTo>
                  <a:lnTo>
                    <a:pt x="1659851" y="563486"/>
                  </a:lnTo>
                  <a:lnTo>
                    <a:pt x="1641017" y="576046"/>
                  </a:lnTo>
                  <a:lnTo>
                    <a:pt x="1628355" y="594715"/>
                  </a:lnTo>
                  <a:lnTo>
                    <a:pt x="1623733" y="617689"/>
                  </a:lnTo>
                  <a:lnTo>
                    <a:pt x="1628355" y="640676"/>
                  </a:lnTo>
                  <a:lnTo>
                    <a:pt x="1630514" y="643864"/>
                  </a:lnTo>
                  <a:lnTo>
                    <a:pt x="1641017" y="659371"/>
                  </a:lnTo>
                  <a:lnTo>
                    <a:pt x="1659851" y="671931"/>
                  </a:lnTo>
                  <a:lnTo>
                    <a:pt x="1683016" y="676516"/>
                  </a:lnTo>
                  <a:lnTo>
                    <a:pt x="1706156" y="671931"/>
                  </a:lnTo>
                  <a:lnTo>
                    <a:pt x="1709343" y="669810"/>
                  </a:lnTo>
                  <a:lnTo>
                    <a:pt x="1709343" y="643864"/>
                  </a:lnTo>
                  <a:lnTo>
                    <a:pt x="1709343" y="617689"/>
                  </a:lnTo>
                  <a:lnTo>
                    <a:pt x="1709343" y="565607"/>
                  </a:lnTo>
                  <a:close/>
                </a:path>
                <a:path w="2269490" h="2902585">
                  <a:moveTo>
                    <a:pt x="1709343" y="6718"/>
                  </a:moveTo>
                  <a:lnTo>
                    <a:pt x="1706156" y="4597"/>
                  </a:lnTo>
                  <a:lnTo>
                    <a:pt x="1683016" y="0"/>
                  </a:lnTo>
                  <a:lnTo>
                    <a:pt x="1659851" y="4597"/>
                  </a:lnTo>
                  <a:lnTo>
                    <a:pt x="1641017" y="17170"/>
                  </a:lnTo>
                  <a:lnTo>
                    <a:pt x="1628355" y="35864"/>
                  </a:lnTo>
                  <a:lnTo>
                    <a:pt x="1623733" y="58826"/>
                  </a:lnTo>
                  <a:lnTo>
                    <a:pt x="1628355" y="81826"/>
                  </a:lnTo>
                  <a:lnTo>
                    <a:pt x="1641017" y="100507"/>
                  </a:lnTo>
                  <a:lnTo>
                    <a:pt x="1659851" y="113068"/>
                  </a:lnTo>
                  <a:lnTo>
                    <a:pt x="1683016" y="117665"/>
                  </a:lnTo>
                  <a:lnTo>
                    <a:pt x="1706156" y="113068"/>
                  </a:lnTo>
                  <a:lnTo>
                    <a:pt x="1709343" y="110947"/>
                  </a:lnTo>
                  <a:lnTo>
                    <a:pt x="1709343" y="85001"/>
                  </a:lnTo>
                  <a:lnTo>
                    <a:pt x="1709343" y="58826"/>
                  </a:lnTo>
                  <a:lnTo>
                    <a:pt x="1709343" y="6718"/>
                  </a:lnTo>
                  <a:close/>
                </a:path>
                <a:path w="2269490" h="2902585">
                  <a:moveTo>
                    <a:pt x="1742300" y="2843403"/>
                  </a:moveTo>
                  <a:lnTo>
                    <a:pt x="1737664" y="2820403"/>
                  </a:lnTo>
                  <a:lnTo>
                    <a:pt x="1725002" y="2801721"/>
                  </a:lnTo>
                  <a:lnTo>
                    <a:pt x="1709343" y="2791295"/>
                  </a:lnTo>
                  <a:lnTo>
                    <a:pt x="1706156" y="2789161"/>
                  </a:lnTo>
                  <a:lnTo>
                    <a:pt x="1683016" y="2784564"/>
                  </a:lnTo>
                  <a:lnTo>
                    <a:pt x="1659851" y="2789161"/>
                  </a:lnTo>
                  <a:lnTo>
                    <a:pt x="1641017" y="2801721"/>
                  </a:lnTo>
                  <a:lnTo>
                    <a:pt x="1628355" y="2820403"/>
                  </a:lnTo>
                  <a:lnTo>
                    <a:pt x="1623733" y="2843403"/>
                  </a:lnTo>
                  <a:lnTo>
                    <a:pt x="1628355" y="2866364"/>
                  </a:lnTo>
                  <a:lnTo>
                    <a:pt x="1630489" y="2869527"/>
                  </a:lnTo>
                  <a:lnTo>
                    <a:pt x="1641017" y="2885059"/>
                  </a:lnTo>
                  <a:lnTo>
                    <a:pt x="1659851" y="2897632"/>
                  </a:lnTo>
                  <a:lnTo>
                    <a:pt x="1683016" y="2902229"/>
                  </a:lnTo>
                  <a:lnTo>
                    <a:pt x="1706156" y="2897632"/>
                  </a:lnTo>
                  <a:lnTo>
                    <a:pt x="1709343" y="2895511"/>
                  </a:lnTo>
                  <a:lnTo>
                    <a:pt x="1725002" y="2885059"/>
                  </a:lnTo>
                  <a:lnTo>
                    <a:pt x="1735518" y="2869527"/>
                  </a:lnTo>
                  <a:lnTo>
                    <a:pt x="1737664" y="2866364"/>
                  </a:lnTo>
                  <a:lnTo>
                    <a:pt x="1742300" y="2843403"/>
                  </a:lnTo>
                  <a:close/>
                </a:path>
                <a:path w="2269490" h="2902585">
                  <a:moveTo>
                    <a:pt x="1742300" y="2287765"/>
                  </a:moveTo>
                  <a:lnTo>
                    <a:pt x="1737664" y="2264803"/>
                  </a:lnTo>
                  <a:lnTo>
                    <a:pt x="1725002" y="2246122"/>
                  </a:lnTo>
                  <a:lnTo>
                    <a:pt x="1709343" y="2235695"/>
                  </a:lnTo>
                  <a:lnTo>
                    <a:pt x="1706156" y="2233561"/>
                  </a:lnTo>
                  <a:lnTo>
                    <a:pt x="1683016" y="2228977"/>
                  </a:lnTo>
                  <a:lnTo>
                    <a:pt x="1659851" y="2233561"/>
                  </a:lnTo>
                  <a:lnTo>
                    <a:pt x="1641017" y="2246122"/>
                  </a:lnTo>
                  <a:lnTo>
                    <a:pt x="1628355" y="2264803"/>
                  </a:lnTo>
                  <a:lnTo>
                    <a:pt x="1623733" y="2287765"/>
                  </a:lnTo>
                  <a:lnTo>
                    <a:pt x="1628355" y="2310752"/>
                  </a:lnTo>
                  <a:lnTo>
                    <a:pt x="1630514" y="2313940"/>
                  </a:lnTo>
                  <a:lnTo>
                    <a:pt x="1641017" y="2329446"/>
                  </a:lnTo>
                  <a:lnTo>
                    <a:pt x="1659851" y="2342007"/>
                  </a:lnTo>
                  <a:lnTo>
                    <a:pt x="1683016" y="2346604"/>
                  </a:lnTo>
                  <a:lnTo>
                    <a:pt x="1706156" y="2342007"/>
                  </a:lnTo>
                  <a:lnTo>
                    <a:pt x="1709343" y="2339886"/>
                  </a:lnTo>
                  <a:lnTo>
                    <a:pt x="1725002" y="2329446"/>
                  </a:lnTo>
                  <a:lnTo>
                    <a:pt x="1735493" y="2313940"/>
                  </a:lnTo>
                  <a:lnTo>
                    <a:pt x="1737664" y="2310752"/>
                  </a:lnTo>
                  <a:lnTo>
                    <a:pt x="1742300" y="2287765"/>
                  </a:lnTo>
                  <a:close/>
                </a:path>
                <a:path w="2269490" h="2902585">
                  <a:moveTo>
                    <a:pt x="1742300" y="1728914"/>
                  </a:moveTo>
                  <a:lnTo>
                    <a:pt x="1737664" y="1705940"/>
                  </a:lnTo>
                  <a:lnTo>
                    <a:pt x="1725002" y="1687245"/>
                  </a:lnTo>
                  <a:lnTo>
                    <a:pt x="1709343" y="1676806"/>
                  </a:lnTo>
                  <a:lnTo>
                    <a:pt x="1706156" y="1674672"/>
                  </a:lnTo>
                  <a:lnTo>
                    <a:pt x="1683016" y="1670075"/>
                  </a:lnTo>
                  <a:lnTo>
                    <a:pt x="1659851" y="1674672"/>
                  </a:lnTo>
                  <a:lnTo>
                    <a:pt x="1641017" y="1687245"/>
                  </a:lnTo>
                  <a:lnTo>
                    <a:pt x="1628355" y="1705940"/>
                  </a:lnTo>
                  <a:lnTo>
                    <a:pt x="1623733" y="1728914"/>
                  </a:lnTo>
                  <a:lnTo>
                    <a:pt x="1628355" y="1751901"/>
                  </a:lnTo>
                  <a:lnTo>
                    <a:pt x="1630476" y="1755038"/>
                  </a:lnTo>
                  <a:lnTo>
                    <a:pt x="1641017" y="1770595"/>
                  </a:lnTo>
                  <a:lnTo>
                    <a:pt x="1659851" y="1783143"/>
                  </a:lnTo>
                  <a:lnTo>
                    <a:pt x="1683016" y="1787740"/>
                  </a:lnTo>
                  <a:lnTo>
                    <a:pt x="1706156" y="1783143"/>
                  </a:lnTo>
                  <a:lnTo>
                    <a:pt x="1709343" y="1781022"/>
                  </a:lnTo>
                  <a:lnTo>
                    <a:pt x="1725002" y="1770595"/>
                  </a:lnTo>
                  <a:lnTo>
                    <a:pt x="1735531" y="1755038"/>
                  </a:lnTo>
                  <a:lnTo>
                    <a:pt x="1737664" y="1751901"/>
                  </a:lnTo>
                  <a:lnTo>
                    <a:pt x="1742300" y="1728914"/>
                  </a:lnTo>
                  <a:close/>
                </a:path>
                <a:path w="2269490" h="2902585">
                  <a:moveTo>
                    <a:pt x="1742300" y="1173314"/>
                  </a:moveTo>
                  <a:lnTo>
                    <a:pt x="1709343" y="1173314"/>
                  </a:lnTo>
                  <a:lnTo>
                    <a:pt x="1709343" y="1121206"/>
                  </a:lnTo>
                  <a:lnTo>
                    <a:pt x="1706156" y="1119073"/>
                  </a:lnTo>
                  <a:lnTo>
                    <a:pt x="1683016" y="1114488"/>
                  </a:lnTo>
                  <a:lnTo>
                    <a:pt x="1659851" y="1119073"/>
                  </a:lnTo>
                  <a:lnTo>
                    <a:pt x="1641017" y="1131633"/>
                  </a:lnTo>
                  <a:lnTo>
                    <a:pt x="1628355" y="1150327"/>
                  </a:lnTo>
                  <a:lnTo>
                    <a:pt x="1623733" y="1173314"/>
                  </a:lnTo>
                  <a:lnTo>
                    <a:pt x="1628355" y="1196289"/>
                  </a:lnTo>
                  <a:lnTo>
                    <a:pt x="1630489" y="1199451"/>
                  </a:lnTo>
                  <a:lnTo>
                    <a:pt x="1641017" y="1214983"/>
                  </a:lnTo>
                  <a:lnTo>
                    <a:pt x="1659851" y="1227556"/>
                  </a:lnTo>
                  <a:lnTo>
                    <a:pt x="1683016" y="1232154"/>
                  </a:lnTo>
                  <a:lnTo>
                    <a:pt x="1706156" y="1227556"/>
                  </a:lnTo>
                  <a:lnTo>
                    <a:pt x="1709343" y="1225435"/>
                  </a:lnTo>
                  <a:lnTo>
                    <a:pt x="1725002" y="1214983"/>
                  </a:lnTo>
                  <a:lnTo>
                    <a:pt x="1737664" y="1196289"/>
                  </a:lnTo>
                  <a:lnTo>
                    <a:pt x="1742300" y="1173314"/>
                  </a:lnTo>
                  <a:close/>
                </a:path>
                <a:path w="2269490" h="2902585">
                  <a:moveTo>
                    <a:pt x="2269236" y="2791282"/>
                  </a:moveTo>
                  <a:lnTo>
                    <a:pt x="2266048" y="2789161"/>
                  </a:lnTo>
                  <a:lnTo>
                    <a:pt x="2242909" y="2784564"/>
                  </a:lnTo>
                  <a:lnTo>
                    <a:pt x="2219731" y="2789161"/>
                  </a:lnTo>
                  <a:lnTo>
                    <a:pt x="2200897" y="2801721"/>
                  </a:lnTo>
                  <a:lnTo>
                    <a:pt x="2188248" y="2820403"/>
                  </a:lnTo>
                  <a:lnTo>
                    <a:pt x="2183625" y="2843403"/>
                  </a:lnTo>
                  <a:lnTo>
                    <a:pt x="2188248" y="2866364"/>
                  </a:lnTo>
                  <a:lnTo>
                    <a:pt x="2190381" y="2869527"/>
                  </a:lnTo>
                  <a:lnTo>
                    <a:pt x="2200897" y="2885059"/>
                  </a:lnTo>
                  <a:lnTo>
                    <a:pt x="2219731" y="2897632"/>
                  </a:lnTo>
                  <a:lnTo>
                    <a:pt x="2242909" y="2902229"/>
                  </a:lnTo>
                  <a:lnTo>
                    <a:pt x="2266048" y="2897632"/>
                  </a:lnTo>
                  <a:lnTo>
                    <a:pt x="2269236" y="2895511"/>
                  </a:lnTo>
                  <a:lnTo>
                    <a:pt x="2269236" y="2869527"/>
                  </a:lnTo>
                  <a:lnTo>
                    <a:pt x="2269236" y="2843403"/>
                  </a:lnTo>
                  <a:lnTo>
                    <a:pt x="2269236" y="2791282"/>
                  </a:lnTo>
                  <a:close/>
                </a:path>
                <a:path w="2269490" h="2902585">
                  <a:moveTo>
                    <a:pt x="2269236" y="2235682"/>
                  </a:moveTo>
                  <a:lnTo>
                    <a:pt x="2266048" y="2233561"/>
                  </a:lnTo>
                  <a:lnTo>
                    <a:pt x="2242909" y="2228977"/>
                  </a:lnTo>
                  <a:lnTo>
                    <a:pt x="2219731" y="2233561"/>
                  </a:lnTo>
                  <a:lnTo>
                    <a:pt x="2200897" y="2246122"/>
                  </a:lnTo>
                  <a:lnTo>
                    <a:pt x="2188248" y="2264803"/>
                  </a:lnTo>
                  <a:lnTo>
                    <a:pt x="2183625" y="2287765"/>
                  </a:lnTo>
                  <a:lnTo>
                    <a:pt x="2188248" y="2310752"/>
                  </a:lnTo>
                  <a:lnTo>
                    <a:pt x="2200897" y="2329446"/>
                  </a:lnTo>
                  <a:lnTo>
                    <a:pt x="2219731" y="2342007"/>
                  </a:lnTo>
                  <a:lnTo>
                    <a:pt x="2242909" y="2346604"/>
                  </a:lnTo>
                  <a:lnTo>
                    <a:pt x="2266048" y="2342007"/>
                  </a:lnTo>
                  <a:lnTo>
                    <a:pt x="2269236" y="2339886"/>
                  </a:lnTo>
                  <a:lnTo>
                    <a:pt x="2269236" y="2313940"/>
                  </a:lnTo>
                  <a:lnTo>
                    <a:pt x="2269236" y="2287765"/>
                  </a:lnTo>
                  <a:lnTo>
                    <a:pt x="2269236" y="2235682"/>
                  </a:lnTo>
                  <a:close/>
                </a:path>
                <a:path w="2269490" h="2902585">
                  <a:moveTo>
                    <a:pt x="2269236" y="1676793"/>
                  </a:moveTo>
                  <a:lnTo>
                    <a:pt x="2266048" y="1674672"/>
                  </a:lnTo>
                  <a:lnTo>
                    <a:pt x="2242909" y="1670075"/>
                  </a:lnTo>
                  <a:lnTo>
                    <a:pt x="2219731" y="1674672"/>
                  </a:lnTo>
                  <a:lnTo>
                    <a:pt x="2200897" y="1687245"/>
                  </a:lnTo>
                  <a:lnTo>
                    <a:pt x="2188248" y="1705940"/>
                  </a:lnTo>
                  <a:lnTo>
                    <a:pt x="2183612" y="1728914"/>
                  </a:lnTo>
                  <a:lnTo>
                    <a:pt x="2188248" y="1751901"/>
                  </a:lnTo>
                  <a:lnTo>
                    <a:pt x="2190369" y="1755038"/>
                  </a:lnTo>
                  <a:lnTo>
                    <a:pt x="2200897" y="1770595"/>
                  </a:lnTo>
                  <a:lnTo>
                    <a:pt x="2219731" y="1783143"/>
                  </a:lnTo>
                  <a:lnTo>
                    <a:pt x="2242909" y="1787740"/>
                  </a:lnTo>
                  <a:lnTo>
                    <a:pt x="2266048" y="1783143"/>
                  </a:lnTo>
                  <a:lnTo>
                    <a:pt x="2269236" y="1781022"/>
                  </a:lnTo>
                  <a:lnTo>
                    <a:pt x="2269236" y="1755038"/>
                  </a:lnTo>
                  <a:lnTo>
                    <a:pt x="2269236" y="1728914"/>
                  </a:lnTo>
                  <a:lnTo>
                    <a:pt x="2269236" y="1676793"/>
                  </a:lnTo>
                  <a:close/>
                </a:path>
                <a:path w="2269490" h="2902585">
                  <a:moveTo>
                    <a:pt x="2269236" y="1121206"/>
                  </a:moveTo>
                  <a:lnTo>
                    <a:pt x="2266048" y="1119073"/>
                  </a:lnTo>
                  <a:lnTo>
                    <a:pt x="2242909" y="1114488"/>
                  </a:lnTo>
                  <a:lnTo>
                    <a:pt x="2219731" y="1119073"/>
                  </a:lnTo>
                  <a:lnTo>
                    <a:pt x="2200897" y="1131633"/>
                  </a:lnTo>
                  <a:lnTo>
                    <a:pt x="2188248" y="1150327"/>
                  </a:lnTo>
                  <a:lnTo>
                    <a:pt x="2183612" y="1173314"/>
                  </a:lnTo>
                  <a:lnTo>
                    <a:pt x="2188248" y="1196289"/>
                  </a:lnTo>
                  <a:lnTo>
                    <a:pt x="2190381" y="1199451"/>
                  </a:lnTo>
                  <a:lnTo>
                    <a:pt x="2200897" y="1214983"/>
                  </a:lnTo>
                  <a:lnTo>
                    <a:pt x="2219731" y="1227556"/>
                  </a:lnTo>
                  <a:lnTo>
                    <a:pt x="2242909" y="1232154"/>
                  </a:lnTo>
                  <a:lnTo>
                    <a:pt x="2266048" y="1227556"/>
                  </a:lnTo>
                  <a:lnTo>
                    <a:pt x="2269236" y="1225435"/>
                  </a:lnTo>
                  <a:lnTo>
                    <a:pt x="2269236" y="1199451"/>
                  </a:lnTo>
                  <a:lnTo>
                    <a:pt x="2269236" y="1173314"/>
                  </a:lnTo>
                  <a:lnTo>
                    <a:pt x="2269236" y="1121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2444" y="1878469"/>
              <a:ext cx="645795" cy="2902585"/>
            </a:xfrm>
            <a:custGeom>
              <a:avLst/>
              <a:gdLst/>
              <a:ahLst/>
              <a:cxnLst/>
              <a:rect l="l" t="t" r="r" b="b"/>
              <a:pathLst>
                <a:path w="645795" h="2902585">
                  <a:moveTo>
                    <a:pt x="85661" y="565632"/>
                  </a:moveTo>
                  <a:lnTo>
                    <a:pt x="82461" y="563486"/>
                  </a:lnTo>
                  <a:lnTo>
                    <a:pt x="59283" y="558901"/>
                  </a:lnTo>
                  <a:lnTo>
                    <a:pt x="36144" y="563486"/>
                  </a:lnTo>
                  <a:lnTo>
                    <a:pt x="17310" y="576046"/>
                  </a:lnTo>
                  <a:lnTo>
                    <a:pt x="4635" y="594715"/>
                  </a:lnTo>
                  <a:lnTo>
                    <a:pt x="0" y="617689"/>
                  </a:lnTo>
                  <a:lnTo>
                    <a:pt x="4635" y="640676"/>
                  </a:lnTo>
                  <a:lnTo>
                    <a:pt x="6794" y="643864"/>
                  </a:lnTo>
                  <a:lnTo>
                    <a:pt x="17310" y="659371"/>
                  </a:lnTo>
                  <a:lnTo>
                    <a:pt x="36144" y="671931"/>
                  </a:lnTo>
                  <a:lnTo>
                    <a:pt x="59283" y="676516"/>
                  </a:lnTo>
                  <a:lnTo>
                    <a:pt x="82461" y="671931"/>
                  </a:lnTo>
                  <a:lnTo>
                    <a:pt x="85661" y="669785"/>
                  </a:lnTo>
                  <a:lnTo>
                    <a:pt x="85661" y="643864"/>
                  </a:lnTo>
                  <a:lnTo>
                    <a:pt x="85661" y="617689"/>
                  </a:lnTo>
                  <a:lnTo>
                    <a:pt x="85661" y="565632"/>
                  </a:lnTo>
                  <a:close/>
                </a:path>
                <a:path w="645795" h="2902585">
                  <a:moveTo>
                    <a:pt x="85661" y="6731"/>
                  </a:moveTo>
                  <a:lnTo>
                    <a:pt x="82461" y="4597"/>
                  </a:lnTo>
                  <a:lnTo>
                    <a:pt x="59283" y="0"/>
                  </a:lnTo>
                  <a:lnTo>
                    <a:pt x="36144" y="4597"/>
                  </a:lnTo>
                  <a:lnTo>
                    <a:pt x="17310" y="17170"/>
                  </a:lnTo>
                  <a:lnTo>
                    <a:pt x="4635" y="35864"/>
                  </a:lnTo>
                  <a:lnTo>
                    <a:pt x="0" y="58826"/>
                  </a:lnTo>
                  <a:lnTo>
                    <a:pt x="4635" y="81826"/>
                  </a:lnTo>
                  <a:lnTo>
                    <a:pt x="17310" y="100507"/>
                  </a:lnTo>
                  <a:lnTo>
                    <a:pt x="36144" y="113068"/>
                  </a:lnTo>
                  <a:lnTo>
                    <a:pt x="59283" y="117665"/>
                  </a:lnTo>
                  <a:lnTo>
                    <a:pt x="82461" y="113068"/>
                  </a:lnTo>
                  <a:lnTo>
                    <a:pt x="85661" y="110934"/>
                  </a:lnTo>
                  <a:lnTo>
                    <a:pt x="85661" y="85001"/>
                  </a:lnTo>
                  <a:lnTo>
                    <a:pt x="85661" y="58826"/>
                  </a:lnTo>
                  <a:lnTo>
                    <a:pt x="85661" y="6731"/>
                  </a:lnTo>
                  <a:close/>
                </a:path>
                <a:path w="645795" h="2902585">
                  <a:moveTo>
                    <a:pt x="118579" y="2843403"/>
                  </a:moveTo>
                  <a:lnTo>
                    <a:pt x="113944" y="2820403"/>
                  </a:lnTo>
                  <a:lnTo>
                    <a:pt x="101295" y="2801721"/>
                  </a:lnTo>
                  <a:lnTo>
                    <a:pt x="85661" y="2791307"/>
                  </a:lnTo>
                  <a:lnTo>
                    <a:pt x="82461" y="2789161"/>
                  </a:lnTo>
                  <a:lnTo>
                    <a:pt x="59283" y="2784564"/>
                  </a:lnTo>
                  <a:lnTo>
                    <a:pt x="36144" y="2789161"/>
                  </a:lnTo>
                  <a:lnTo>
                    <a:pt x="17310" y="2801721"/>
                  </a:lnTo>
                  <a:lnTo>
                    <a:pt x="4635" y="2820403"/>
                  </a:lnTo>
                  <a:lnTo>
                    <a:pt x="0" y="2843403"/>
                  </a:lnTo>
                  <a:lnTo>
                    <a:pt x="4635" y="2866364"/>
                  </a:lnTo>
                  <a:lnTo>
                    <a:pt x="17310" y="2885059"/>
                  </a:lnTo>
                  <a:lnTo>
                    <a:pt x="36144" y="2897632"/>
                  </a:lnTo>
                  <a:lnTo>
                    <a:pt x="59283" y="2902229"/>
                  </a:lnTo>
                  <a:lnTo>
                    <a:pt x="82461" y="2897632"/>
                  </a:lnTo>
                  <a:lnTo>
                    <a:pt x="85661" y="2895498"/>
                  </a:lnTo>
                  <a:lnTo>
                    <a:pt x="101295" y="2885059"/>
                  </a:lnTo>
                  <a:lnTo>
                    <a:pt x="111798" y="2869527"/>
                  </a:lnTo>
                  <a:lnTo>
                    <a:pt x="113944" y="2866364"/>
                  </a:lnTo>
                  <a:lnTo>
                    <a:pt x="118579" y="2843403"/>
                  </a:lnTo>
                  <a:close/>
                </a:path>
                <a:path w="645795" h="2902585">
                  <a:moveTo>
                    <a:pt x="118579" y="2287765"/>
                  </a:moveTo>
                  <a:lnTo>
                    <a:pt x="113944" y="2264803"/>
                  </a:lnTo>
                  <a:lnTo>
                    <a:pt x="101295" y="2246122"/>
                  </a:lnTo>
                  <a:lnTo>
                    <a:pt x="85661" y="2235708"/>
                  </a:lnTo>
                  <a:lnTo>
                    <a:pt x="82461" y="2233574"/>
                  </a:lnTo>
                  <a:lnTo>
                    <a:pt x="59283" y="2228977"/>
                  </a:lnTo>
                  <a:lnTo>
                    <a:pt x="36144" y="2233574"/>
                  </a:lnTo>
                  <a:lnTo>
                    <a:pt x="17310" y="2246122"/>
                  </a:lnTo>
                  <a:lnTo>
                    <a:pt x="4635" y="2264803"/>
                  </a:lnTo>
                  <a:lnTo>
                    <a:pt x="0" y="2287765"/>
                  </a:lnTo>
                  <a:lnTo>
                    <a:pt x="4635" y="2310752"/>
                  </a:lnTo>
                  <a:lnTo>
                    <a:pt x="6794" y="2313940"/>
                  </a:lnTo>
                  <a:lnTo>
                    <a:pt x="17310" y="2329446"/>
                  </a:lnTo>
                  <a:lnTo>
                    <a:pt x="36144" y="2342007"/>
                  </a:lnTo>
                  <a:lnTo>
                    <a:pt x="59283" y="2346604"/>
                  </a:lnTo>
                  <a:lnTo>
                    <a:pt x="82461" y="2342007"/>
                  </a:lnTo>
                  <a:lnTo>
                    <a:pt x="85661" y="2339873"/>
                  </a:lnTo>
                  <a:lnTo>
                    <a:pt x="101295" y="2329446"/>
                  </a:lnTo>
                  <a:lnTo>
                    <a:pt x="111785" y="2313940"/>
                  </a:lnTo>
                  <a:lnTo>
                    <a:pt x="113944" y="2310752"/>
                  </a:lnTo>
                  <a:lnTo>
                    <a:pt x="118579" y="2287765"/>
                  </a:lnTo>
                  <a:close/>
                </a:path>
                <a:path w="645795" h="2902585">
                  <a:moveTo>
                    <a:pt x="118579" y="1728914"/>
                  </a:moveTo>
                  <a:lnTo>
                    <a:pt x="113944" y="1705940"/>
                  </a:lnTo>
                  <a:lnTo>
                    <a:pt x="101295" y="1687245"/>
                  </a:lnTo>
                  <a:lnTo>
                    <a:pt x="85661" y="1676819"/>
                  </a:lnTo>
                  <a:lnTo>
                    <a:pt x="82461" y="1674672"/>
                  </a:lnTo>
                  <a:lnTo>
                    <a:pt x="59283" y="1670075"/>
                  </a:lnTo>
                  <a:lnTo>
                    <a:pt x="36144" y="1674672"/>
                  </a:lnTo>
                  <a:lnTo>
                    <a:pt x="17310" y="1687245"/>
                  </a:lnTo>
                  <a:lnTo>
                    <a:pt x="4635" y="1705940"/>
                  </a:lnTo>
                  <a:lnTo>
                    <a:pt x="0" y="1728914"/>
                  </a:lnTo>
                  <a:lnTo>
                    <a:pt x="4635" y="1751901"/>
                  </a:lnTo>
                  <a:lnTo>
                    <a:pt x="17310" y="1770595"/>
                  </a:lnTo>
                  <a:lnTo>
                    <a:pt x="36144" y="1783143"/>
                  </a:lnTo>
                  <a:lnTo>
                    <a:pt x="59283" y="1787740"/>
                  </a:lnTo>
                  <a:lnTo>
                    <a:pt x="82461" y="1783143"/>
                  </a:lnTo>
                  <a:lnTo>
                    <a:pt x="85661" y="1781009"/>
                  </a:lnTo>
                  <a:lnTo>
                    <a:pt x="101295" y="1770595"/>
                  </a:lnTo>
                  <a:lnTo>
                    <a:pt x="111810" y="1755038"/>
                  </a:lnTo>
                  <a:lnTo>
                    <a:pt x="113944" y="1751901"/>
                  </a:lnTo>
                  <a:lnTo>
                    <a:pt x="118579" y="1728914"/>
                  </a:lnTo>
                  <a:close/>
                </a:path>
                <a:path w="645795" h="2902585">
                  <a:moveTo>
                    <a:pt x="118579" y="1173314"/>
                  </a:moveTo>
                  <a:lnTo>
                    <a:pt x="113944" y="1150327"/>
                  </a:lnTo>
                  <a:lnTo>
                    <a:pt x="101295" y="1131633"/>
                  </a:lnTo>
                  <a:lnTo>
                    <a:pt x="85661" y="1121219"/>
                  </a:lnTo>
                  <a:lnTo>
                    <a:pt x="82461" y="1119073"/>
                  </a:lnTo>
                  <a:lnTo>
                    <a:pt x="59283" y="1114488"/>
                  </a:lnTo>
                  <a:lnTo>
                    <a:pt x="36144" y="1119073"/>
                  </a:lnTo>
                  <a:lnTo>
                    <a:pt x="17310" y="1131633"/>
                  </a:lnTo>
                  <a:lnTo>
                    <a:pt x="4635" y="1150327"/>
                  </a:lnTo>
                  <a:lnTo>
                    <a:pt x="0" y="1173314"/>
                  </a:lnTo>
                  <a:lnTo>
                    <a:pt x="4635" y="1196289"/>
                  </a:lnTo>
                  <a:lnTo>
                    <a:pt x="17310" y="1214983"/>
                  </a:lnTo>
                  <a:lnTo>
                    <a:pt x="36144" y="1227556"/>
                  </a:lnTo>
                  <a:lnTo>
                    <a:pt x="59283" y="1232154"/>
                  </a:lnTo>
                  <a:lnTo>
                    <a:pt x="82461" y="1227556"/>
                  </a:lnTo>
                  <a:lnTo>
                    <a:pt x="101295" y="1214983"/>
                  </a:lnTo>
                  <a:lnTo>
                    <a:pt x="111798" y="1199451"/>
                  </a:lnTo>
                  <a:lnTo>
                    <a:pt x="113944" y="1196289"/>
                  </a:lnTo>
                  <a:lnTo>
                    <a:pt x="118579" y="1173314"/>
                  </a:lnTo>
                  <a:close/>
                </a:path>
                <a:path w="645795" h="2902585">
                  <a:moveTo>
                    <a:pt x="645553" y="2791295"/>
                  </a:moveTo>
                  <a:lnTo>
                    <a:pt x="642340" y="2789161"/>
                  </a:lnTo>
                  <a:lnTo>
                    <a:pt x="619175" y="2784564"/>
                  </a:lnTo>
                  <a:lnTo>
                    <a:pt x="596036" y="2789161"/>
                  </a:lnTo>
                  <a:lnTo>
                    <a:pt x="577202" y="2801721"/>
                  </a:lnTo>
                  <a:lnTo>
                    <a:pt x="564527" y="2820403"/>
                  </a:lnTo>
                  <a:lnTo>
                    <a:pt x="559892" y="2843403"/>
                  </a:lnTo>
                  <a:lnTo>
                    <a:pt x="564527" y="2866364"/>
                  </a:lnTo>
                  <a:lnTo>
                    <a:pt x="577202" y="2885059"/>
                  </a:lnTo>
                  <a:lnTo>
                    <a:pt x="596036" y="2897632"/>
                  </a:lnTo>
                  <a:lnTo>
                    <a:pt x="619175" y="2902229"/>
                  </a:lnTo>
                  <a:lnTo>
                    <a:pt x="642340" y="2897632"/>
                  </a:lnTo>
                  <a:lnTo>
                    <a:pt x="645553" y="2895498"/>
                  </a:lnTo>
                  <a:lnTo>
                    <a:pt x="645553" y="2869527"/>
                  </a:lnTo>
                  <a:lnTo>
                    <a:pt x="645553" y="2843403"/>
                  </a:lnTo>
                  <a:lnTo>
                    <a:pt x="645553" y="2791295"/>
                  </a:lnTo>
                  <a:close/>
                </a:path>
                <a:path w="645795" h="2902585">
                  <a:moveTo>
                    <a:pt x="645553" y="2235708"/>
                  </a:moveTo>
                  <a:lnTo>
                    <a:pt x="642340" y="2233561"/>
                  </a:lnTo>
                  <a:lnTo>
                    <a:pt x="619175" y="2228977"/>
                  </a:lnTo>
                  <a:lnTo>
                    <a:pt x="596036" y="2233561"/>
                  </a:lnTo>
                  <a:lnTo>
                    <a:pt x="577189" y="2246122"/>
                  </a:lnTo>
                  <a:lnTo>
                    <a:pt x="564527" y="2264803"/>
                  </a:lnTo>
                  <a:lnTo>
                    <a:pt x="559892" y="2287765"/>
                  </a:lnTo>
                  <a:lnTo>
                    <a:pt x="564527" y="2310752"/>
                  </a:lnTo>
                  <a:lnTo>
                    <a:pt x="566686" y="2313940"/>
                  </a:lnTo>
                  <a:lnTo>
                    <a:pt x="577189" y="2329446"/>
                  </a:lnTo>
                  <a:lnTo>
                    <a:pt x="596036" y="2342007"/>
                  </a:lnTo>
                  <a:lnTo>
                    <a:pt x="619175" y="2346604"/>
                  </a:lnTo>
                  <a:lnTo>
                    <a:pt x="642340" y="2342007"/>
                  </a:lnTo>
                  <a:lnTo>
                    <a:pt x="645553" y="2339873"/>
                  </a:lnTo>
                  <a:lnTo>
                    <a:pt x="645553" y="2313940"/>
                  </a:lnTo>
                  <a:lnTo>
                    <a:pt x="645553" y="2287765"/>
                  </a:lnTo>
                  <a:lnTo>
                    <a:pt x="645553" y="2235708"/>
                  </a:lnTo>
                  <a:close/>
                </a:path>
                <a:path w="645795" h="2902585">
                  <a:moveTo>
                    <a:pt x="645553" y="1676819"/>
                  </a:moveTo>
                  <a:lnTo>
                    <a:pt x="642340" y="1674672"/>
                  </a:lnTo>
                  <a:lnTo>
                    <a:pt x="619175" y="1670075"/>
                  </a:lnTo>
                  <a:lnTo>
                    <a:pt x="596036" y="1674672"/>
                  </a:lnTo>
                  <a:lnTo>
                    <a:pt x="577189" y="1687245"/>
                  </a:lnTo>
                  <a:lnTo>
                    <a:pt x="564527" y="1705940"/>
                  </a:lnTo>
                  <a:lnTo>
                    <a:pt x="559892" y="1728914"/>
                  </a:lnTo>
                  <a:lnTo>
                    <a:pt x="564527" y="1751901"/>
                  </a:lnTo>
                  <a:lnTo>
                    <a:pt x="577189" y="1770595"/>
                  </a:lnTo>
                  <a:lnTo>
                    <a:pt x="596036" y="1783143"/>
                  </a:lnTo>
                  <a:lnTo>
                    <a:pt x="619175" y="1787740"/>
                  </a:lnTo>
                  <a:lnTo>
                    <a:pt x="642340" y="1783143"/>
                  </a:lnTo>
                  <a:lnTo>
                    <a:pt x="645553" y="1781009"/>
                  </a:lnTo>
                  <a:lnTo>
                    <a:pt x="645553" y="1755038"/>
                  </a:lnTo>
                  <a:lnTo>
                    <a:pt x="645553" y="1728914"/>
                  </a:lnTo>
                  <a:lnTo>
                    <a:pt x="645553" y="1676819"/>
                  </a:lnTo>
                  <a:close/>
                </a:path>
                <a:path w="645795" h="2902585">
                  <a:moveTo>
                    <a:pt x="645553" y="1121219"/>
                  </a:moveTo>
                  <a:lnTo>
                    <a:pt x="642340" y="1119073"/>
                  </a:lnTo>
                  <a:lnTo>
                    <a:pt x="619175" y="1114488"/>
                  </a:lnTo>
                  <a:lnTo>
                    <a:pt x="596036" y="1119073"/>
                  </a:lnTo>
                  <a:lnTo>
                    <a:pt x="577189" y="1131633"/>
                  </a:lnTo>
                  <a:lnTo>
                    <a:pt x="564527" y="1150327"/>
                  </a:lnTo>
                  <a:lnTo>
                    <a:pt x="559892" y="1173314"/>
                  </a:lnTo>
                  <a:lnTo>
                    <a:pt x="564527" y="1196289"/>
                  </a:lnTo>
                  <a:lnTo>
                    <a:pt x="577189" y="1214983"/>
                  </a:lnTo>
                  <a:lnTo>
                    <a:pt x="596036" y="1227556"/>
                  </a:lnTo>
                  <a:lnTo>
                    <a:pt x="619175" y="1232154"/>
                  </a:lnTo>
                  <a:lnTo>
                    <a:pt x="642340" y="1227556"/>
                  </a:lnTo>
                  <a:lnTo>
                    <a:pt x="645553" y="1225410"/>
                  </a:lnTo>
                  <a:lnTo>
                    <a:pt x="645553" y="1199451"/>
                  </a:lnTo>
                  <a:lnTo>
                    <a:pt x="645553" y="1173314"/>
                  </a:lnTo>
                  <a:lnTo>
                    <a:pt x="645553" y="1121219"/>
                  </a:lnTo>
                  <a:close/>
                </a:path>
                <a:path w="645795" h="2902585">
                  <a:moveTo>
                    <a:pt x="645553" y="617689"/>
                  </a:moveTo>
                  <a:lnTo>
                    <a:pt x="559892" y="617689"/>
                  </a:lnTo>
                  <a:lnTo>
                    <a:pt x="564527" y="640676"/>
                  </a:lnTo>
                  <a:lnTo>
                    <a:pt x="577189" y="659371"/>
                  </a:lnTo>
                  <a:lnTo>
                    <a:pt x="596036" y="671931"/>
                  </a:lnTo>
                  <a:lnTo>
                    <a:pt x="619175" y="676516"/>
                  </a:lnTo>
                  <a:lnTo>
                    <a:pt x="642340" y="671931"/>
                  </a:lnTo>
                  <a:lnTo>
                    <a:pt x="645553" y="669785"/>
                  </a:lnTo>
                  <a:lnTo>
                    <a:pt x="645553" y="6176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82609" y="6240157"/>
              <a:ext cx="2592705" cy="161290"/>
            </a:xfrm>
            <a:custGeom>
              <a:avLst/>
              <a:gdLst/>
              <a:ahLst/>
              <a:cxnLst/>
              <a:rect l="l" t="t" r="r" b="b"/>
              <a:pathLst>
                <a:path w="2592704" h="161289">
                  <a:moveTo>
                    <a:pt x="2592324" y="0"/>
                  </a:moveTo>
                  <a:lnTo>
                    <a:pt x="0" y="0"/>
                  </a:lnTo>
                  <a:lnTo>
                    <a:pt x="0" y="161124"/>
                  </a:lnTo>
                  <a:lnTo>
                    <a:pt x="2592324" y="161124"/>
                  </a:lnTo>
                  <a:lnTo>
                    <a:pt x="2592324" y="0"/>
                  </a:lnTo>
                  <a:close/>
                </a:path>
              </a:pathLst>
            </a:custGeom>
            <a:solidFill>
              <a:srgbClr val="3E4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8745" y="1450759"/>
              <a:ext cx="7349490" cy="41454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17943" y="3102864"/>
              <a:ext cx="4180585" cy="186639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413117" y="3098164"/>
              <a:ext cx="4190365" cy="1876425"/>
            </a:xfrm>
            <a:custGeom>
              <a:avLst/>
              <a:gdLst/>
              <a:ahLst/>
              <a:cxnLst/>
              <a:rect l="l" t="t" r="r" b="b"/>
              <a:pathLst>
                <a:path w="4190365" h="1876425">
                  <a:moveTo>
                    <a:pt x="0" y="1875917"/>
                  </a:moveTo>
                  <a:lnTo>
                    <a:pt x="4190111" y="1875917"/>
                  </a:lnTo>
                  <a:lnTo>
                    <a:pt x="4190111" y="0"/>
                  </a:lnTo>
                  <a:lnTo>
                    <a:pt x="0" y="0"/>
                  </a:lnTo>
                  <a:lnTo>
                    <a:pt x="0" y="1875917"/>
                  </a:lnTo>
                  <a:close/>
                </a:path>
              </a:pathLst>
            </a:custGeom>
            <a:ln w="9525">
              <a:solidFill>
                <a:srgbClr val="2C37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594" y="4636312"/>
              <a:ext cx="3086226" cy="191973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10831" y="4631550"/>
              <a:ext cx="3096260" cy="1929764"/>
            </a:xfrm>
            <a:custGeom>
              <a:avLst/>
              <a:gdLst/>
              <a:ahLst/>
              <a:cxnLst/>
              <a:rect l="l" t="t" r="r" b="b"/>
              <a:pathLst>
                <a:path w="3096260" h="1929765">
                  <a:moveTo>
                    <a:pt x="0" y="1929257"/>
                  </a:moveTo>
                  <a:lnTo>
                    <a:pt x="3095751" y="1929257"/>
                  </a:lnTo>
                  <a:lnTo>
                    <a:pt x="3095751" y="0"/>
                  </a:lnTo>
                  <a:lnTo>
                    <a:pt x="0" y="0"/>
                  </a:lnTo>
                  <a:lnTo>
                    <a:pt x="0" y="1929257"/>
                  </a:lnTo>
                  <a:close/>
                </a:path>
              </a:pathLst>
            </a:custGeom>
            <a:ln w="9525">
              <a:solidFill>
                <a:srgbClr val="2C37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95997" y="-71095"/>
            <a:ext cx="9875520" cy="135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Insight</a:t>
            </a:r>
            <a:r>
              <a:rPr sz="4000" spc="-229" dirty="0"/>
              <a:t> </a:t>
            </a:r>
            <a:r>
              <a:rPr sz="4000" spc="-30" dirty="0"/>
              <a:t>examples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75750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058" y="1226269"/>
            <a:ext cx="9028430" cy="1355725"/>
          </a:xfrm>
          <a:prstGeom prst="rect">
            <a:avLst/>
          </a:prstGeom>
        </p:spPr>
        <p:txBody>
          <a:bodyPr vert="horz" wrap="square" lIns="0" tIns="250825" rIns="0" bIns="0" rtlCol="0">
            <a:spAutoFit/>
          </a:bodyPr>
          <a:lstStyle/>
          <a:p>
            <a:pPr marL="375285" indent="-362585">
              <a:lnSpc>
                <a:spcPct val="100000"/>
              </a:lnSpc>
              <a:spcBef>
                <a:spcPts val="1975"/>
              </a:spcBef>
              <a:buClr>
                <a:srgbClr val="3E4D58"/>
              </a:buClr>
              <a:buFont typeface="Arial"/>
              <a:buChar char="•"/>
              <a:tabLst>
                <a:tab pos="375285" algn="l"/>
              </a:tabLst>
            </a:pPr>
            <a:r>
              <a:rPr sz="2800" spc="90" dirty="0">
                <a:latin typeface="Trebuchet MS"/>
                <a:cs typeface="Trebuchet MS"/>
              </a:rPr>
              <a:t>An</a:t>
            </a:r>
            <a:r>
              <a:rPr sz="2800" spc="-14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insight</a:t>
            </a:r>
            <a:r>
              <a:rPr sz="2800" spc="-150" dirty="0">
                <a:latin typeface="Trebuchet MS"/>
                <a:cs typeface="Trebuchet MS"/>
              </a:rPr>
              <a:t> </a:t>
            </a:r>
            <a:r>
              <a:rPr sz="2800" spc="80" dirty="0">
                <a:latin typeface="Trebuchet MS"/>
                <a:cs typeface="Trebuchet MS"/>
              </a:rPr>
              <a:t>is</a:t>
            </a:r>
            <a:r>
              <a:rPr sz="2800" spc="-145" dirty="0">
                <a:latin typeface="Trebuchet MS"/>
                <a:cs typeface="Trebuchet MS"/>
              </a:rPr>
              <a:t> </a:t>
            </a:r>
            <a:r>
              <a:rPr sz="2800" spc="-35" dirty="0">
                <a:latin typeface="Trebuchet MS"/>
                <a:cs typeface="Trebuchet MS"/>
              </a:rPr>
              <a:t>converted</a:t>
            </a:r>
            <a:r>
              <a:rPr sz="2800" spc="-135" dirty="0">
                <a:latin typeface="Trebuchet MS"/>
                <a:cs typeface="Trebuchet MS"/>
              </a:rPr>
              <a:t> </a:t>
            </a:r>
            <a:r>
              <a:rPr sz="2800" spc="-70" dirty="0">
                <a:latin typeface="Trebuchet MS"/>
                <a:cs typeface="Trebuchet MS"/>
              </a:rPr>
              <a:t>into</a:t>
            </a:r>
            <a:r>
              <a:rPr sz="2800" spc="-15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ideas.</a:t>
            </a:r>
            <a:endParaRPr sz="2800" dirty="0">
              <a:latin typeface="Trebuchet MS"/>
              <a:cs typeface="Trebuchet MS"/>
            </a:endParaRPr>
          </a:p>
          <a:p>
            <a:pPr marL="375285" indent="-362585">
              <a:lnSpc>
                <a:spcPct val="100000"/>
              </a:lnSpc>
              <a:spcBef>
                <a:spcPts val="1875"/>
              </a:spcBef>
              <a:buClr>
                <a:srgbClr val="3E4D58"/>
              </a:buClr>
              <a:buFont typeface="Arial"/>
              <a:buChar char="•"/>
              <a:tabLst>
                <a:tab pos="375285" algn="l"/>
              </a:tabLst>
            </a:pPr>
            <a:r>
              <a:rPr sz="2800" dirty="0">
                <a:latin typeface="Trebuchet MS"/>
                <a:cs typeface="Trebuchet MS"/>
              </a:rPr>
              <a:t>One</a:t>
            </a:r>
            <a:r>
              <a:rPr sz="2800" spc="-10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of</a:t>
            </a:r>
            <a:r>
              <a:rPr sz="2800" spc="-105" dirty="0">
                <a:latin typeface="Trebuchet MS"/>
                <a:cs typeface="Trebuchet MS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them</a:t>
            </a:r>
            <a:r>
              <a:rPr sz="2800" spc="-114" dirty="0">
                <a:latin typeface="Trebuchet MS"/>
                <a:cs typeface="Trebuchet MS"/>
              </a:rPr>
              <a:t> </a:t>
            </a:r>
            <a:r>
              <a:rPr sz="2800" spc="80" dirty="0">
                <a:latin typeface="Trebuchet MS"/>
                <a:cs typeface="Trebuchet MS"/>
              </a:rPr>
              <a:t>is</a:t>
            </a:r>
            <a:r>
              <a:rPr sz="2800" spc="-105" dirty="0">
                <a:latin typeface="Trebuchet MS"/>
                <a:cs typeface="Trebuchet MS"/>
              </a:rPr>
              <a:t> </a:t>
            </a:r>
            <a:r>
              <a:rPr sz="2800" spc="65" dirty="0">
                <a:latin typeface="Trebuchet MS"/>
                <a:cs typeface="Trebuchet MS"/>
              </a:rPr>
              <a:t>chosen</a:t>
            </a:r>
            <a:r>
              <a:rPr sz="2800" spc="-10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and</a:t>
            </a:r>
            <a:r>
              <a:rPr sz="2800" spc="-10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spread</a:t>
            </a:r>
            <a:r>
              <a:rPr sz="2800" spc="-90" dirty="0">
                <a:latin typeface="Trebuchet MS"/>
                <a:cs typeface="Trebuchet MS"/>
              </a:rPr>
              <a:t> </a:t>
            </a:r>
            <a:r>
              <a:rPr sz="2800" spc="-65" dirty="0">
                <a:latin typeface="Trebuchet MS"/>
                <a:cs typeface="Trebuchet MS"/>
              </a:rPr>
              <a:t>in</a:t>
            </a:r>
            <a:r>
              <a:rPr sz="2800" spc="-114" dirty="0">
                <a:latin typeface="Trebuchet MS"/>
                <a:cs typeface="Trebuchet MS"/>
              </a:rPr>
              <a:t> </a:t>
            </a:r>
            <a:r>
              <a:rPr sz="2800" spc="-90" dirty="0">
                <a:latin typeface="Trebuchet MS"/>
                <a:cs typeface="Trebuchet MS"/>
              </a:rPr>
              <a:t>different</a:t>
            </a:r>
            <a:r>
              <a:rPr sz="2800" spc="-10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formats.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0073" y="272716"/>
            <a:ext cx="9875520" cy="135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95"/>
              </a:spcBef>
            </a:pPr>
            <a:r>
              <a:rPr sz="4000" spc="-140" dirty="0"/>
              <a:t>When</a:t>
            </a:r>
            <a:r>
              <a:rPr sz="4000" spc="-190" dirty="0"/>
              <a:t> </a:t>
            </a:r>
            <a:r>
              <a:rPr sz="4000" spc="-90" dirty="0"/>
              <a:t>you</a:t>
            </a:r>
            <a:r>
              <a:rPr sz="4000" spc="-190" dirty="0"/>
              <a:t> </a:t>
            </a:r>
            <a:r>
              <a:rPr sz="4000" spc="-120" dirty="0"/>
              <a:t>find</a:t>
            </a:r>
            <a:r>
              <a:rPr sz="4000" spc="-165" dirty="0"/>
              <a:t> </a:t>
            </a:r>
            <a:r>
              <a:rPr sz="4000" spc="-20" dirty="0"/>
              <a:t>one…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6746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а">
  <a:themeElements>
    <a:clrScheme name="База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а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а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База</Template>
  <TotalTime>2159</TotalTime>
  <Words>1119</Words>
  <Application>Microsoft Office PowerPoint</Application>
  <PresentationFormat>Широк екран</PresentationFormat>
  <Paragraphs>148</Paragraphs>
  <Slides>54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54</vt:i4>
      </vt:variant>
    </vt:vector>
  </HeadingPairs>
  <TitlesOfParts>
    <vt:vector size="60" baseType="lpstr">
      <vt:lpstr>Arial</vt:lpstr>
      <vt:lpstr>Calibri</vt:lpstr>
      <vt:lpstr>Corbel</vt:lpstr>
      <vt:lpstr>Tahoma</vt:lpstr>
      <vt:lpstr>Trebuchet MS</vt:lpstr>
      <vt:lpstr>База</vt:lpstr>
      <vt:lpstr>Copywriting secrets</vt:lpstr>
      <vt:lpstr>Презентация на PowerPoint</vt:lpstr>
      <vt:lpstr>Words are becoming less and less important.</vt:lpstr>
      <vt:lpstr>Now it all comes down to an idea.</vt:lpstr>
      <vt:lpstr>And the idea always comes from an insight.</vt:lpstr>
      <vt:lpstr>What is an insight?</vt:lpstr>
      <vt:lpstr>What is an insight?</vt:lpstr>
      <vt:lpstr>Insight examples</vt:lpstr>
      <vt:lpstr>When you find one…</vt:lpstr>
      <vt:lpstr>Example</vt:lpstr>
      <vt:lpstr>Spread the insight Digital</vt:lpstr>
      <vt:lpstr>Digital</vt:lpstr>
      <vt:lpstr>ATL, BTL, TTL?</vt:lpstr>
      <vt:lpstr>Презентация на PowerPoint</vt:lpstr>
      <vt:lpstr>Презентация на PowerPoint</vt:lpstr>
      <vt:lpstr>Презентация на PowerPoint</vt:lpstr>
      <vt:lpstr>Sofia Film Fest</vt:lpstr>
      <vt:lpstr>More examples</vt:lpstr>
      <vt:lpstr>Презентация на PowerPoint</vt:lpstr>
      <vt:lpstr>Презентация на PowerPoint</vt:lpstr>
      <vt:lpstr>What makes an insight good?</vt:lpstr>
      <vt:lpstr>Product-centric insight</vt:lpstr>
      <vt:lpstr>Презентация на PowerPoint</vt:lpstr>
      <vt:lpstr>How to find an insight?</vt:lpstr>
      <vt:lpstr>Let’s find an insight together</vt:lpstr>
      <vt:lpstr>Task</vt:lpstr>
      <vt:lpstr>DECKOFBRILLIANCE.COM</vt:lpstr>
      <vt:lpstr>PATTERNS in Copywriting: Glorify and celebrate</vt:lpstr>
      <vt:lpstr>Use the power of guilt</vt:lpstr>
      <vt:lpstr>Dramatize the problem</vt:lpstr>
      <vt:lpstr>Find an analogy for the problem</vt:lpstr>
      <vt:lpstr>Resolve conflicts</vt:lpstr>
      <vt:lpstr>Invent a product</vt:lpstr>
      <vt:lpstr>7 quick tips for better writing</vt:lpstr>
      <vt:lpstr>Презентация на PowerPoint</vt:lpstr>
      <vt:lpstr>Homework</vt:lpstr>
      <vt:lpstr>BRAND Archetypes What is that &amp; why is it important?</vt:lpstr>
      <vt:lpstr>Brand Archetypes</vt:lpstr>
      <vt:lpstr>Brand Archetypes</vt:lpstr>
      <vt:lpstr>Brand Archetypes</vt:lpstr>
      <vt:lpstr>Brand Archetypes</vt:lpstr>
      <vt:lpstr>Brand Archetypes</vt:lpstr>
      <vt:lpstr>Brand Archetypes</vt:lpstr>
      <vt:lpstr>Naming a brand</vt:lpstr>
      <vt:lpstr>The importance of the slogan</vt:lpstr>
      <vt:lpstr>When thinking of a slogan, remember…</vt:lpstr>
      <vt:lpstr>“Honest slogans” exercise</vt:lpstr>
      <vt:lpstr>Honest Slogans</vt:lpstr>
      <vt:lpstr>Let’s write some honest slogans…  A few tips before we start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Copywriting secrets</dc:title>
  <dc:creator>user</dc:creator>
  <cp:lastModifiedBy>user</cp:lastModifiedBy>
  <cp:revision>14</cp:revision>
  <dcterms:created xsi:type="dcterms:W3CDTF">2024-12-10T13:33:45Z</dcterms:created>
  <dcterms:modified xsi:type="dcterms:W3CDTF">2025-01-19T15:31:12Z</dcterms:modified>
</cp:coreProperties>
</file>