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4" r:id="rId2"/>
  </p:sldMasterIdLst>
  <p:sldIdLst>
    <p:sldId id="256" r:id="rId3"/>
    <p:sldId id="308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95" r:id="rId38"/>
    <p:sldId id="296" r:id="rId39"/>
    <p:sldId id="297" r:id="rId40"/>
    <p:sldId id="298" r:id="rId41"/>
    <p:sldId id="292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7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087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7950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2672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580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581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31930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38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7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470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3791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585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1452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5955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4880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852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3459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1243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0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2233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918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bg-BG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87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650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910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270D8C-34F8-4EB7-9950-485540E51DC7}" type="datetimeFigureOut">
              <a:rPr lang="bg-BG" smtClean="0"/>
              <a:t>27.2.2025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08BCA6D-4FD2-4DE2-80A1-05C540AB0B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526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hatgpt.com/share/67bf19c7-bfd8-8003-b939-8d022854ccf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72491" y="1481580"/>
            <a:ext cx="8991600" cy="1645920"/>
          </a:xfrm>
        </p:spPr>
        <p:txBody>
          <a:bodyPr>
            <a:normAutofit/>
          </a:bodyPr>
          <a:lstStyle/>
          <a:p>
            <a:r>
              <a:rPr lang="bg-BG" sz="8000" dirty="0" smtClean="0"/>
              <a:t>Въведение в А</a:t>
            </a:r>
            <a:r>
              <a:rPr lang="en-US" sz="8000" dirty="0" smtClean="0"/>
              <a:t>I</a:t>
            </a:r>
            <a:endParaRPr lang="bg-BG" sz="8000" dirty="0"/>
          </a:p>
        </p:txBody>
      </p:sp>
      <p:pic>
        <p:nvPicPr>
          <p:cNvPr id="1028" name="Picture 4" descr="What is AI? What does artificial intelligence do? - BBC News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43" y="3327740"/>
            <a:ext cx="5693096" cy="32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8398" cy="68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75163" y="382801"/>
            <a:ext cx="7729728" cy="1188720"/>
          </a:xfrm>
        </p:spPr>
        <p:txBody>
          <a:bodyPr/>
          <a:lstStyle/>
          <a:p>
            <a:r>
              <a:rPr lang="bg-BG" dirty="0" smtClean="0"/>
              <a:t>Какво е </a:t>
            </a:r>
            <a:r>
              <a:rPr lang="bg-BG" dirty="0" err="1" smtClean="0"/>
              <a:t>токен</a:t>
            </a:r>
            <a:r>
              <a:rPr lang="bg-BG" dirty="0"/>
              <a:t> </a:t>
            </a:r>
            <a:r>
              <a:rPr lang="bg-BG" dirty="0" smtClean="0"/>
              <a:t>в ИИ?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55781" y="2638044"/>
            <a:ext cx="3685309" cy="310198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chatgpt.com/share/67bf19c7-bfd8-8003-b939-8d022854ccfe</a:t>
            </a:r>
            <a:r>
              <a:rPr lang="bg-BG" dirty="0" smtClean="0"/>
              <a:t> </a:t>
            </a: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127" y="1776884"/>
            <a:ext cx="6176819" cy="485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31136" y="558292"/>
            <a:ext cx="7729728" cy="1188720"/>
          </a:xfrm>
        </p:spPr>
        <p:txBody>
          <a:bodyPr/>
          <a:lstStyle/>
          <a:p>
            <a:r>
              <a:rPr lang="bg-BG" dirty="0" smtClean="0"/>
              <a:t>КРАЙ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8" y="2144176"/>
            <a:ext cx="4395788" cy="4395788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61" y="2144176"/>
            <a:ext cx="4395788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Колет</Template>
  <TotalTime>61</TotalTime>
  <Words>14</Words>
  <Application>Microsoft Office PowerPoint</Application>
  <PresentationFormat>Широк екран</PresentationFormat>
  <Paragraphs>4</Paragraphs>
  <Slides>49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49</vt:i4>
      </vt:variant>
    </vt:vector>
  </HeadingPairs>
  <TitlesOfParts>
    <vt:vector size="54" baseType="lpstr">
      <vt:lpstr>Arial</vt:lpstr>
      <vt:lpstr>Corbel</vt:lpstr>
      <vt:lpstr>Gill Sans MT</vt:lpstr>
      <vt:lpstr>Parcel</vt:lpstr>
      <vt:lpstr>1_Parcel</vt:lpstr>
      <vt:lpstr>Въведение в АI</vt:lpstr>
      <vt:lpstr>Какво е токен в ИИ?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КРАЙ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Въведение в АI</dc:title>
  <dc:creator>user</dc:creator>
  <cp:lastModifiedBy>user</cp:lastModifiedBy>
  <cp:revision>10</cp:revision>
  <dcterms:created xsi:type="dcterms:W3CDTF">2025-02-26T12:52:43Z</dcterms:created>
  <dcterms:modified xsi:type="dcterms:W3CDTF">2025-02-27T08:48:32Z</dcterms:modified>
</cp:coreProperties>
</file>